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6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238C15D-6E02-4824-B86A-0D32916BFAB6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253AB5D-0A70-4941-945B-8CE9F6C38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  <a:ea typeface="Tahoma" pitchFamily="34" charset="0"/>
              </a:rPr>
              <a:t>Servers and CMS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Multilingual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multilingual. It supports 75 languages. 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Responsive in nature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every second person is surfing the internet through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Thus, it is required to have a website that works perfectly on any device of any size.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gives you a completely responsive website.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Easy to Use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open source and entirely free to use. 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Security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you with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to avoid the chances of hacking.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Forum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Anyone can contribute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forum on a volunteer basis.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get a fully SEO optimized website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There are various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SEO hacks that can lead to a successful website.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8,000 extensions are there to overwhelm you with their functionalities.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Drupal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Drupal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free,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can be used by individuals or groups of users -- even those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lacking technical skills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-- to easily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and manage many types of Web sites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includes a content management platform and a development framework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Drupal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used for include: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 or corporate Web sites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portals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forums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e-commerce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intranet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 directories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Drupal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written in the PHP programming language. </a:t>
            </a:r>
            <a:endParaRPr lang="hi-IN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is ready-to-use upon download and also includes a Web-based installer and add-on modules. </a:t>
            </a:r>
            <a:endParaRPr lang="hi-IN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supports content management, collaborative authoring, newsletters, podcasts, image galleries,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peer-to-peer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file uploads/downloads and more.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6000" b="1" dirty="0" smtClean="0">
                <a:latin typeface="Times New Roman" pitchFamily="18" charset="0"/>
              </a:rPr>
              <a:t>		</a:t>
            </a:r>
            <a:r>
              <a:rPr lang="hi-IN" sz="6000" b="1" smtClean="0">
                <a:latin typeface="Times New Roman" pitchFamily="18" charset="0"/>
              </a:rPr>
              <a:t>	  Thank </a:t>
            </a:r>
            <a:r>
              <a:rPr lang="hi-IN" sz="6000" b="1" dirty="0" smtClean="0">
                <a:latin typeface="Times New Roman" pitchFamily="18" charset="0"/>
              </a:rPr>
              <a:t>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Three-Tier Architectures</a:t>
            </a:r>
            <a:endParaRPr lang="hi-IN" sz="2400" dirty="0" smtClean="0">
              <a:latin typeface="Times New Roman" pitchFamily="18" charset="0"/>
            </a:endParaRPr>
          </a:p>
          <a:p>
            <a:pPr algn="just"/>
            <a:r>
              <a:rPr lang="hi-IN" sz="2400" dirty="0" smtClean="0">
                <a:latin typeface="Times New Roman" pitchFamily="18" charset="0"/>
              </a:rPr>
              <a:t>Here we will learn about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database applications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built around a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three-tier architecture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model. </a:t>
            </a:r>
            <a:endParaRPr lang="hi-IN" sz="2400" dirty="0" smtClean="0">
              <a:latin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the base of an application is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database tier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consisting of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database management system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manages the database containing the data users create, delete, modify, and query. </a:t>
            </a:r>
            <a:endParaRPr lang="hi-IN" sz="2400" dirty="0" smtClean="0">
              <a:latin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Built on top of the database tier is the complex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middle tier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contains most of the application logic and communicates data between the other tiers. </a:t>
            </a:r>
            <a:endParaRPr lang="hi-IN" sz="2400" dirty="0" smtClean="0">
              <a:latin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top is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client tier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usually web browser software that interacts with the application.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Image result for The three-tier architecture model of a web database applic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81000"/>
            <a:ext cx="4953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Stands for "Windows, Apache,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PHP."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WAMP is a variation of LAMP for Windows systems and is often installed as a software bundle (Apache,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PHP).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often used for web development and internal testing, but may also be used to serve live websites.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most important part of the WAMP package is Apache (or "Apache HTTP Server") which is used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run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web server within Windows.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running a local Apache web server on a Windows machine, a web developer can test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webpages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a web browser without publishing them live on the Internet.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WAMP also includes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and PHP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which are two of the most common technologies used for creating dynamic websites.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high-speed database, while PHP is a scripting language that can be used to access data from the database.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installing these two components locally, a developer can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build and test a dynamic website before publishing it to a public web server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Apache,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, and PHP are open source components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 can be installed individually, they are usually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installed together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 popular package is called 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WampServer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," which provides a user-friendly way to install and configure the "AMP" components on Windows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Stands for "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Content Management System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." </a:t>
            </a:r>
            <a:endParaRPr lang="hi-IN" sz="1800" dirty="0" smtClean="0">
              <a:latin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CMS is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software tool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allows you to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create, edit, and publish content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1800" dirty="0" smtClean="0">
              <a:latin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early CMS software was used to manage documents and local computer files, most CMS systems are now designed exclusively to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manage content on the Web.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goal of a CMS is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to provide an intuitive user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building and modifying webpage content. </a:t>
            </a:r>
            <a:endParaRPr lang="hi-IN" sz="1800" b="1" dirty="0" smtClean="0">
              <a:latin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CMS also provides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web publishing tool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allows one or more users to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publish updates live on the Web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editing component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called 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content management application (CMA)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while 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publishing tool is called the content delivery application (CDA)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These two components are integrated together in a CMS to streamline the web development process.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 management systems are available as installable applications and web-based user interfaces. While CMS software programs, such as Adobe Contribute, were popular for a few years, they have largely been replaced by web-based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CMSes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1800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Several web-based CMS tools are available. The following are some of the most popular ones: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free web software designed for creating template-based websites or blogs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Blogger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Google's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blogging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designed specifically for maintaining a blog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a flexible web publishing tool that supports custom databases and extensions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Drupal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an open source platform often used for developing community-based sites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Weebly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a web-based platform for building simple personal and business websites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Wix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a collection of web publishing tools for creating a highly customizable website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Some CMS tools are free to use, while others require a monthly fee.</a:t>
            </a:r>
            <a:endParaRPr lang="hi-IN" sz="1800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Many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CMSes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provide free basic components, but charge for high-quality templates, web hosting, custom domain names, or other features. Before deciding on a CMS, it is a good idea to review multiple options so you can choose the one that best fits your website goals.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Joomla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830763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an open source content management system(CMS). It helps you build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powerful dynamic websites and applications.</a:t>
            </a:r>
            <a:endParaRPr lang="hi-IN" sz="2200" b="1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connects your site to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database in order to make content management and delivery easier on both the site manager and visitor.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has gained huge popularity over the last decade and successfully grown into one of the most widely used content management systems globally.</a:t>
            </a:r>
            <a:r>
              <a:rPr lang="hi-IN" sz="2200" dirty="0" smtClean="0">
                <a:latin typeface="Times New Roman" pitchFamily="18" charset="0"/>
              </a:rPr>
              <a:t>	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written in PHP and use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database to store the data while using object-oriented programming techniques. </a:t>
            </a:r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can be set up with one-click install through web hosting control panel.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Model-View-Controller (MVC) design architecture.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the MVC pattern when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 a request, it first analyzes the URL to evaluate which component will process the request.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contains the data used by the component. It is also the Model’s responsibility to update the database when and where required.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view is accountable for producing the output. It can contact with the model to get the needed information.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view has produced the output, the component gives back the control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framework which then executes the template.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</TotalTime>
  <Words>1126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Servers and CMS</vt:lpstr>
      <vt:lpstr>Slide 2</vt:lpstr>
      <vt:lpstr>Slide 3</vt:lpstr>
      <vt:lpstr>Introduction to Wamp server</vt:lpstr>
      <vt:lpstr>Slide 5</vt:lpstr>
      <vt:lpstr>CMS</vt:lpstr>
      <vt:lpstr>Slide 7</vt:lpstr>
      <vt:lpstr>Joomla</vt:lpstr>
      <vt:lpstr>Slide 9</vt:lpstr>
      <vt:lpstr>Features of Joomla</vt:lpstr>
      <vt:lpstr>Drupal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Three-Tier Architectures</dc:title>
  <dc:creator>sameer</dc:creator>
  <cp:lastModifiedBy>Administrator</cp:lastModifiedBy>
  <cp:revision>11</cp:revision>
  <dcterms:created xsi:type="dcterms:W3CDTF">2019-11-25T15:36:43Z</dcterms:created>
  <dcterms:modified xsi:type="dcterms:W3CDTF">2020-11-05T07:27:50Z</dcterms:modified>
</cp:coreProperties>
</file>