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56" r:id="rId3"/>
    <p:sldId id="259" r:id="rId4"/>
    <p:sldId id="258" r:id="rId5"/>
  </p:sldIdLst>
  <p:sldSz cx="9144000" cy="5143500" type="screen16x9"/>
  <p:notesSz cx="6858000" cy="9144000"/>
  <p:embeddedFontLst>
    <p:embeddedFont>
      <p:font typeface="Maven Pro" panose="020B0604020202020204" charset="0"/>
      <p:regular r:id="rId7"/>
      <p:bold r:id="rId8"/>
    </p:embeddedFont>
    <p:embeddedFont>
      <p:font typeface="Nunito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611666b7f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611666b7f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11666b7f6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611666b7f6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11666b7f6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611666b7f6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title"/>
          </p:nvPr>
        </p:nvSpPr>
        <p:spPr>
          <a:xfrm>
            <a:off x="80250" y="1485325"/>
            <a:ext cx="8983500" cy="16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/>
              <a:t>What does it do?</a:t>
            </a:r>
            <a:endParaRPr sz="8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213131" y="1456150"/>
            <a:ext cx="8511483" cy="14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88" dirty="0"/>
              <a:t>WHY Telegram</a:t>
            </a:r>
            <a:br>
              <a:rPr lang="en" sz="10688" dirty="0"/>
            </a:br>
            <a:r>
              <a:rPr lang="en" sz="10688" dirty="0"/>
              <a:t>Based</a:t>
            </a:r>
            <a:r>
              <a:rPr lang="en" sz="10650" dirty="0"/>
              <a:t>?</a:t>
            </a:r>
            <a:endParaRPr sz="10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>
            <a:spLocks noGrp="1"/>
          </p:cNvSpPr>
          <p:nvPr>
            <p:ph type="title"/>
          </p:nvPr>
        </p:nvSpPr>
        <p:spPr>
          <a:xfrm>
            <a:off x="2205900" y="1655475"/>
            <a:ext cx="4732200" cy="14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Working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>
            <a:spLocks noGrp="1"/>
          </p:cNvSpPr>
          <p:nvPr>
            <p:ph type="title"/>
          </p:nvPr>
        </p:nvSpPr>
        <p:spPr>
          <a:xfrm>
            <a:off x="584391" y="1620225"/>
            <a:ext cx="8002719" cy="15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Technologies</a:t>
            </a:r>
            <a:br>
              <a:rPr lang="en" sz="9600" dirty="0"/>
            </a:br>
            <a:r>
              <a:rPr lang="en" sz="9600" dirty="0"/>
              <a:t>&amp; Program</a:t>
            </a:r>
            <a:endParaRPr sz="9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15</Words>
  <Application>Microsoft Office PowerPoint</Application>
  <PresentationFormat>On-screen Show (16:9)</PresentationFormat>
  <Paragraphs>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Maven Pro</vt:lpstr>
      <vt:lpstr>Arial</vt:lpstr>
      <vt:lpstr>Nunito</vt:lpstr>
      <vt:lpstr>Momentum</vt:lpstr>
      <vt:lpstr>What does it do?</vt:lpstr>
      <vt:lpstr>WHY Telegram Based?</vt:lpstr>
      <vt:lpstr>Working</vt:lpstr>
      <vt:lpstr>Technologies &amp;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WHY?</dc:title>
  <cp:lastModifiedBy>Siddharth Rana</cp:lastModifiedBy>
  <cp:revision>4</cp:revision>
  <dcterms:modified xsi:type="dcterms:W3CDTF">2023-08-15T13:51:24Z</dcterms:modified>
</cp:coreProperties>
</file>