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afe2e095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afe2e095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afe2e095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afe2e095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afe2e09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afe2e09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afe2e09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afe2e09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afe2e095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afe2e095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fe2e095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fe2e095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afe2e095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afe2e095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50775" y="274850"/>
            <a:ext cx="6886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850"/>
            <a:ext cx="8839198" cy="26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50" y="242400"/>
            <a:ext cx="7760876" cy="45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207150" y="398075"/>
            <a:ext cx="27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Tokenization</a:t>
            </a:r>
            <a:endParaRPr sz="332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25" y="1134900"/>
            <a:ext cx="76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462975" y="398050"/>
            <a:ext cx="20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Stemming</a:t>
            </a:r>
            <a:endParaRPr sz="322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00" y="1428475"/>
            <a:ext cx="573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625750" y="174950"/>
            <a:ext cx="38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Bag Of Words(BOW)</a:t>
            </a:r>
            <a:endParaRPr sz="312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87" y="3201700"/>
            <a:ext cx="4251700" cy="15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100" y="952888"/>
            <a:ext cx="4705074" cy="20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61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061000" y="268875"/>
            <a:ext cx="50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NLP Processing Pipeline</a:t>
            </a:r>
            <a:endParaRPr sz="332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25" y="1181850"/>
            <a:ext cx="69618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336250" y="174925"/>
            <a:ext cx="23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Deployment</a:t>
            </a:r>
            <a:endParaRPr sz="32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01" y="798550"/>
            <a:ext cx="6712076" cy="42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