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b0223859b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5b0223859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b022385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b022385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b0223859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b022385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b0223859b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5b0223859b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b0223859b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5b0223859b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b0223859b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5b0223859b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b0223859b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5b0223859b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b0223859b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5b0223859b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b0223859b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5b0223859b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022385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022385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b022385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b022385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450775" y="274850"/>
            <a:ext cx="6886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Chatbot</a:t>
            </a:r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19850"/>
            <a:ext cx="8839198" cy="26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 DB</a:t>
            </a:r>
            <a:endParaRPr/>
          </a:p>
        </p:txBody>
      </p:sp>
      <p:pic>
        <p:nvPicPr>
          <p:cNvPr id="153" name="Google Shape;1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2875"/>
            <a:ext cx="85206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bot</a:t>
            </a:r>
            <a:endParaRPr/>
          </a:p>
        </p:txBody>
      </p:sp>
      <p:pic>
        <p:nvPicPr>
          <p:cNvPr id="159" name="Google Shape;1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150" y="1017725"/>
            <a:ext cx="53634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50" y="242400"/>
            <a:ext cx="7760876" cy="45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207150" y="398075"/>
            <a:ext cx="272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Tokenization</a:t>
            </a:r>
            <a:endParaRPr sz="3320"/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425" y="1134900"/>
            <a:ext cx="76492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462975" y="398050"/>
            <a:ext cx="204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Stemming</a:t>
            </a:r>
            <a:endParaRPr sz="3220"/>
          </a:p>
        </p:txBody>
      </p:sp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300" y="1428475"/>
            <a:ext cx="57340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2625750" y="174950"/>
            <a:ext cx="389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Bag Of Words(BOW)</a:t>
            </a:r>
            <a:endParaRPr sz="3120"/>
          </a:p>
        </p:txBody>
      </p:sp>
      <p:pic>
        <p:nvPicPr>
          <p:cNvPr id="123" name="Google Shape;1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787" y="3201700"/>
            <a:ext cx="4251700" cy="15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9100" y="952888"/>
            <a:ext cx="4705074" cy="20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617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2061000" y="268875"/>
            <a:ext cx="502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NLP Processing Pipeline</a:t>
            </a:r>
            <a:endParaRPr sz="3320"/>
          </a:p>
        </p:txBody>
      </p:sp>
      <p:pic>
        <p:nvPicPr>
          <p:cNvPr id="135" name="Google Shape;1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725" y="1181850"/>
            <a:ext cx="69618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pic>
        <p:nvPicPr>
          <p:cNvPr id="141" name="Google Shape;1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00" y="1017725"/>
            <a:ext cx="8304400" cy="38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Deployment</a:t>
            </a:r>
            <a:endParaRPr/>
          </a:p>
        </p:txBody>
      </p:sp>
      <p:pic>
        <p:nvPicPr>
          <p:cNvPr id="147" name="Google Shape;1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5925"/>
            <a:ext cx="8679901" cy="393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