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11666b7f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11666b7f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11666b7f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11666b7f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11666b7f6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11666b7f6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11666b7f6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11666b7f6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11666b7f6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11666b7f6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80250" y="1485325"/>
            <a:ext cx="89835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What does it do?</a:t>
            </a:r>
            <a:endParaRPr sz="8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13131" y="1456150"/>
            <a:ext cx="8511483" cy="14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88" dirty="0"/>
              <a:t>WHY Telegram</a:t>
            </a:r>
            <a:br>
              <a:rPr lang="en" sz="10688" dirty="0"/>
            </a:br>
            <a:r>
              <a:rPr lang="en" sz="10688" dirty="0"/>
              <a:t>Based</a:t>
            </a:r>
            <a:r>
              <a:rPr lang="en" sz="10650" dirty="0"/>
              <a:t>?</a:t>
            </a:r>
            <a:endParaRPr sz="10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584391" y="1620225"/>
            <a:ext cx="8002719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Technologies</a:t>
            </a:r>
            <a:endParaRPr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2205900" y="1655475"/>
            <a:ext cx="47322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Working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0" y="1620450"/>
            <a:ext cx="9144000" cy="19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Natural Language Processing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							(NLP)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>
            <a:spLocks noGrp="1"/>
          </p:cNvSpPr>
          <p:nvPr>
            <p:ph type="title"/>
          </p:nvPr>
        </p:nvSpPr>
        <p:spPr>
          <a:xfrm>
            <a:off x="2141250" y="1725900"/>
            <a:ext cx="4861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Program</a:t>
            </a:r>
            <a:endParaRPr sz="9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Maven Pro</vt:lpstr>
      <vt:lpstr>Nunito</vt:lpstr>
      <vt:lpstr>Momentum</vt:lpstr>
      <vt:lpstr>What does it do?</vt:lpstr>
      <vt:lpstr>WHY Telegram Based?</vt:lpstr>
      <vt:lpstr>Technologies</vt:lpstr>
      <vt:lpstr>Working</vt:lpstr>
      <vt:lpstr>Natural Language Processing        (NLP) </vt:lpstr>
      <vt:lpstr>Program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WHY?</dc:title>
  <cp:lastModifiedBy>Siddharth Rana</cp:lastModifiedBy>
  <cp:revision>2</cp:revision>
  <dcterms:modified xsi:type="dcterms:W3CDTF">2023-08-15T13:27:48Z</dcterms:modified>
</cp:coreProperties>
</file>