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3" y="1074"/>
      </p:cViewPr>
      <p:guideLst>
        <p:guide orient="horz" pos="68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53596"/>
            <a:ext cx="5399485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4809"/>
            <a:ext cx="5399485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5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7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15032"/>
            <a:ext cx="1552352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15032"/>
            <a:ext cx="4567064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5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538647"/>
            <a:ext cx="6209407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445894"/>
            <a:ext cx="6209407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43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575157"/>
            <a:ext cx="3059708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575157"/>
            <a:ext cx="3059708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8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5031"/>
            <a:ext cx="6209407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529645"/>
            <a:ext cx="304564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789215"/>
            <a:ext cx="3045647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529645"/>
            <a:ext cx="306064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789215"/>
            <a:ext cx="3060646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7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8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4039"/>
            <a:ext cx="232196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11085"/>
            <a:ext cx="364465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8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4039"/>
            <a:ext cx="232196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11085"/>
            <a:ext cx="364465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9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5031"/>
            <a:ext cx="620940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5157"/>
            <a:ext cx="620940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002545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9DD1-E8D3-41FA-BD80-67F62B703650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2545"/>
            <a:ext cx="242976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002545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11A7-C5EE-43A4-BD0A-413EE7A9B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9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6E96C2-92D0-4210-AD13-EEB65FCA4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89" y="166889"/>
            <a:ext cx="3448330" cy="1828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70DFD-8E4D-4FEF-883B-709DC43E0DA0}"/>
              </a:ext>
            </a:extLst>
          </p:cNvPr>
          <p:cNvSpPr txBox="1"/>
          <p:nvPr/>
        </p:nvSpPr>
        <p:spPr>
          <a:xfrm>
            <a:off x="-22389" y="1485915"/>
            <a:ext cx="31165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@</a:t>
            </a:r>
            <a:r>
              <a:rPr lang="en-GB" sz="22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NIXE_Hub</a:t>
            </a:r>
            <a:r>
              <a:rPr lang="en-GB" sz="2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GB" sz="2200" u="sng" dirty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nixehub.tk</a:t>
            </a:r>
          </a:p>
        </p:txBody>
      </p:sp>
      <p:pic>
        <p:nvPicPr>
          <p:cNvPr id="1026" name="Picture 2" descr="https://uploads.scratch.mit.edu/projects/thumbnails/197975181.png">
            <a:extLst>
              <a:ext uri="{FF2B5EF4-FFF2-40B4-BE49-F238E27FC236}">
                <a16:creationId xmlns:a16="http://schemas.microsoft.com/office/drawing/2014/main" id="{5FE132C8-7415-45F2-A6BF-F97C7DD0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75" y="241298"/>
            <a:ext cx="2012078" cy="16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CDE7A-27A8-42A0-BAD6-21DE1A9700B7}"/>
              </a:ext>
            </a:extLst>
          </p:cNvPr>
          <p:cNvSpPr txBox="1"/>
          <p:nvPr/>
        </p:nvSpPr>
        <p:spPr>
          <a:xfrm>
            <a:off x="2974042" y="515214"/>
            <a:ext cx="198163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KONE </a:t>
            </a:r>
            <a:r>
              <a:rPr lang="en-GB" sz="2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EcoDisc</a:t>
            </a:r>
            <a:endParaRPr lang="en-GB" sz="2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algn="r"/>
            <a:r>
              <a:rPr lang="en-GB" sz="21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1996</a:t>
            </a:r>
          </a:p>
          <a:p>
            <a:pPr algn="r"/>
            <a:r>
              <a:rPr lang="en-GB" sz="21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Coded by NIXE</a:t>
            </a:r>
          </a:p>
        </p:txBody>
      </p:sp>
    </p:spTree>
    <p:extLst>
      <p:ext uri="{BB962C8B-B14F-4D97-AF65-F5344CB8AC3E}">
        <p14:creationId xmlns:p14="http://schemas.microsoft.com/office/powerpoint/2010/main" val="188535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IXE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Roboto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NIXE</dc:creator>
  <cp:lastModifiedBy>NIXE</cp:lastModifiedBy>
  <cp:revision>2</cp:revision>
  <dcterms:created xsi:type="dcterms:W3CDTF">2018-01-17T18:25:34Z</dcterms:created>
  <dcterms:modified xsi:type="dcterms:W3CDTF">2018-01-17T18:31:40Z</dcterms:modified>
</cp:coreProperties>
</file>