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" y="3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9860-57FA-433F-A8A0-2F3A2924A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047E5-C04A-4AFA-A472-FF5125A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9D7BE-FEA9-4BEA-A5C9-5C4A078F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699B-9182-4D15-A6CD-255A3B3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518D-2124-4A7F-B49F-1A43DA9D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54AD-B190-43E3-A3FD-CB844A7E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2AB36-B587-4BCF-975E-6C1B0E4AF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742F0-ACDB-43CC-8202-68D84539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AE89-AAB3-4591-A75F-29F308BE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E4A7-9271-4940-BA7E-33594ACD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46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09009-A51E-47DA-B810-EB4574439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AA98-293F-4407-9C18-64E07D6C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0780D-B949-4D18-A796-C6320EA0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CA28-B9E9-4D5A-B202-939A0C78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F9B0-C42F-478D-A70C-07519F29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0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598B-FEF6-43AF-8FEF-ACD04F55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3ACE-79ED-4F54-8F2C-8373987F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5F95A-EF4A-44D1-B47E-A8E6179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A882-DA81-428D-AC12-D7D21D58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F257-ED48-492B-8344-8B7CB624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3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0410-1F37-4470-8026-DA13A540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183D-0B04-418F-9BB9-7F432A7CF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BE067-8B89-46C1-A196-506B5F4A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0071A-14CA-46E7-B946-BABCBD35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5E62-E326-4C4B-8C8E-E96B023F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66BF-1AE2-404E-B24E-CD20AB8D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0141-9451-48A3-9506-105FA42F2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9C70B-AFF7-4DB7-B92F-F3445E588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0684-E052-4856-AB75-6534C289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17721-119C-401F-8EC3-8C42F891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E5367-B338-4773-8526-26A9A1F8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0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2D90-2556-43C5-87BF-44379B6E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52D0-0449-480C-917D-AE9DD5B1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E2FBC-5166-42CE-A831-D5693654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FD24F-9397-4205-803A-43D4B11FE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49E74-5F67-4558-A592-7831876C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368E-D3D0-426F-9451-C6634E76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E3DFB-73E1-4B59-B403-47CCFBFC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74EA9-5733-4FAD-9958-7AEA1D4E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9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AD63-08E4-40FE-A90A-457FB4EF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033CE-F978-413D-8D17-0B64D56F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EFBDD-77E9-4D8B-AD91-F4208BC6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56D30-D5BD-4E36-8A3B-B82A90F4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1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220CE-1D74-4907-A06F-FB937A1F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5DE2B-BD4F-4360-83B8-1547DE10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1ED62-07DE-489C-A4A9-A6EDBCB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92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4469-CF73-4EF6-A639-3B94DFF8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F499-72C6-49F7-A791-96A90DDC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C7DCC-52CF-4418-B1AB-3E310BEAC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728-C149-480D-8B8D-4F0434FB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A2C9-AFD6-4FA1-8DC1-232CB34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10ED3-23C2-4114-AE48-4385B024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8671-0C66-4536-AF37-973728C1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4F302-E036-4A8B-9EBA-BA0901B09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725D9-DA80-4EC0-BE70-400E9434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CFDD-8F79-4651-8A0E-559EAC3D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4F3A-3731-438F-B7F3-BC137030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55269-7EDC-4C8D-8B92-D844A625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74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3C555-BA36-4A6F-860F-5A296D9F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0C7D-EE50-4E50-B3E7-DB153F1D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82FF-CD3D-49A2-901F-AB57F36D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CD92-0260-410A-82FF-325AF8B13B24}" type="datetimeFigureOut">
              <a:rPr lang="en-GB" smtClean="0"/>
              <a:t>25/07/2018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2770-BAA3-485E-833B-E249F566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8C01-E7E7-468D-8EDE-B154F791D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4474-2EA7-45DD-B07A-87758A66A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9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CA27E17-5402-4995-907B-962EA2D2180B}"/>
              </a:ext>
            </a:extLst>
          </p:cNvPr>
          <p:cNvGrpSpPr/>
          <p:nvPr/>
        </p:nvGrpSpPr>
        <p:grpSpPr>
          <a:xfrm>
            <a:off x="322053" y="295289"/>
            <a:ext cx="477328" cy="369831"/>
            <a:chOff x="322053" y="270295"/>
            <a:chExt cx="477328" cy="18978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E3C76B-B31B-4E02-9B04-3ADF67FB255F}"/>
                </a:ext>
              </a:extLst>
            </p:cNvPr>
            <p:cNvCxnSpPr/>
            <p:nvPr/>
          </p:nvCxnSpPr>
          <p:spPr>
            <a:xfrm>
              <a:off x="322053" y="270295"/>
              <a:ext cx="477328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5785E0-35EB-40AD-B2FA-A771C18CB0ED}"/>
                </a:ext>
              </a:extLst>
            </p:cNvPr>
            <p:cNvCxnSpPr/>
            <p:nvPr/>
          </p:nvCxnSpPr>
          <p:spPr>
            <a:xfrm>
              <a:off x="322053" y="359434"/>
              <a:ext cx="477328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5029E7-1D42-419E-A1EC-10BF467B759F}"/>
                </a:ext>
              </a:extLst>
            </p:cNvPr>
            <p:cNvCxnSpPr/>
            <p:nvPr/>
          </p:nvCxnSpPr>
          <p:spPr>
            <a:xfrm>
              <a:off x="322053" y="460076"/>
              <a:ext cx="477328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04E827-E3A7-45AC-B7B6-F99DE4BE9A99}"/>
              </a:ext>
            </a:extLst>
          </p:cNvPr>
          <p:cNvGrpSpPr/>
          <p:nvPr/>
        </p:nvGrpSpPr>
        <p:grpSpPr>
          <a:xfrm>
            <a:off x="10142638" y="295289"/>
            <a:ext cx="1725282" cy="1725282"/>
            <a:chOff x="10142638" y="295289"/>
            <a:chExt cx="1725282" cy="17252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58410A4-42B5-4B8B-8C03-3A93A9EDA186}"/>
                </a:ext>
              </a:extLst>
            </p:cNvPr>
            <p:cNvSpPr/>
            <p:nvPr/>
          </p:nvSpPr>
          <p:spPr>
            <a:xfrm>
              <a:off x="10142638" y="295289"/>
              <a:ext cx="1725282" cy="17252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194033-DF8C-43B8-A498-2B24782C333E}"/>
                </a:ext>
              </a:extLst>
            </p:cNvPr>
            <p:cNvGrpSpPr/>
            <p:nvPr/>
          </p:nvGrpSpPr>
          <p:grpSpPr>
            <a:xfrm>
              <a:off x="10716734" y="734540"/>
              <a:ext cx="577091" cy="846780"/>
              <a:chOff x="3670817" y="2177991"/>
              <a:chExt cx="1595201" cy="234067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F69178A-08F7-4B83-A25F-47AE7F464951}"/>
                  </a:ext>
                </a:extLst>
              </p:cNvPr>
              <p:cNvGrpSpPr/>
              <p:nvPr/>
            </p:nvGrpSpPr>
            <p:grpSpPr>
              <a:xfrm>
                <a:off x="3670817" y="2177991"/>
                <a:ext cx="1595201" cy="2340677"/>
                <a:chOff x="3670817" y="2177991"/>
                <a:chExt cx="1595201" cy="2340677"/>
              </a:xfrm>
            </p:grpSpPr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CC795C27-D4F8-456D-8693-4D7124783C16}"/>
                    </a:ext>
                  </a:extLst>
                </p:cNvPr>
                <p:cNvSpPr/>
                <p:nvPr/>
              </p:nvSpPr>
              <p:spPr>
                <a:xfrm>
                  <a:off x="3743325" y="3270729"/>
                  <a:ext cx="1450182" cy="90122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151CB6E5-C8A4-4413-B926-AC85705F4EE8}"/>
                    </a:ext>
                  </a:extLst>
                </p:cNvPr>
                <p:cNvSpPr/>
                <p:nvPr/>
              </p:nvSpPr>
              <p:spPr>
                <a:xfrm rot="10800000">
                  <a:off x="3743325" y="2526928"/>
                  <a:ext cx="1450182" cy="901221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34C21D-8441-41EC-BA57-7316F39740D7}"/>
                    </a:ext>
                  </a:extLst>
                </p:cNvPr>
                <p:cNvSpPr/>
                <p:nvPr/>
              </p:nvSpPr>
              <p:spPr>
                <a:xfrm>
                  <a:off x="3670817" y="2177991"/>
                  <a:ext cx="1595201" cy="3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0B5D49C-7A39-48B3-BAB0-BAF8F749E80D}"/>
                    </a:ext>
                  </a:extLst>
                </p:cNvPr>
                <p:cNvSpPr/>
                <p:nvPr/>
              </p:nvSpPr>
              <p:spPr>
                <a:xfrm>
                  <a:off x="3670817" y="4169731"/>
                  <a:ext cx="1595201" cy="34893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81ACFBBD-83A5-47AF-B151-243E2D0729DC}"/>
                  </a:ext>
                </a:extLst>
              </p:cNvPr>
              <p:cNvSpPr/>
              <p:nvPr/>
            </p:nvSpPr>
            <p:spPr>
              <a:xfrm rot="10800000">
                <a:off x="3963918" y="2684641"/>
                <a:ext cx="1008993" cy="614911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B1BCB1A-AA3A-4B37-B498-509C588815AA}"/>
                  </a:ext>
                </a:extLst>
              </p:cNvPr>
              <p:cNvCxnSpPr>
                <a:cxnSpLocks/>
                <a:stCxn id="17" idx="3"/>
                <a:endCxn id="12" idx="3"/>
              </p:cNvCxnSpPr>
              <p:nvPr/>
            </p:nvCxnSpPr>
            <p:spPr>
              <a:xfrm>
                <a:off x="4468414" y="2684641"/>
                <a:ext cx="2" cy="148730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C98EDD78-9E2A-4F62-9AD6-8D7B305791C0}"/>
                  </a:ext>
                </a:extLst>
              </p:cNvPr>
              <p:cNvSpPr/>
              <p:nvPr/>
            </p:nvSpPr>
            <p:spPr>
              <a:xfrm>
                <a:off x="4174802" y="3840688"/>
                <a:ext cx="587220" cy="357871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53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IXE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NIXE</dc:creator>
  <cp:lastModifiedBy>NIXE</cp:lastModifiedBy>
  <cp:revision>5</cp:revision>
  <dcterms:created xsi:type="dcterms:W3CDTF">2018-01-22T13:07:57Z</dcterms:created>
  <dcterms:modified xsi:type="dcterms:W3CDTF">2018-07-25T16:42:30Z</dcterms:modified>
</cp:coreProperties>
</file>