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69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3810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286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96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28600"/>
          </a:xfrm>
        </p:spPr>
        <p:txBody>
          <a:bodyPr bIns="0" lIns="0" rIns="0" tIns="0"/>
          <a:p/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96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286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286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96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362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5519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N</a:t>
            </a:r>
            <a:r>
              <a:rPr sz="2400" lang="en-US"/>
              <a:t>i</a:t>
            </a:r>
            <a:r>
              <a:rPr sz="2400" lang="en-US"/>
              <a:t>y</a:t>
            </a:r>
            <a:r>
              <a:rPr sz="2400" lang="en-US"/>
              <a:t>a</a:t>
            </a:r>
            <a:r>
              <a:rPr sz="2400" lang="en-US"/>
              <a:t>m</a:t>
            </a:r>
            <a:r>
              <a:rPr sz="2400" lang="en-US"/>
              <a:t>a</a:t>
            </a:r>
            <a:r>
              <a:rPr sz="2400" lang="en-US"/>
              <a:t>t</a:t>
            </a:r>
            <a:r>
              <a:rPr sz="2400" lang="en-US"/>
              <a:t>h</a:t>
            </a:r>
            <a:r>
              <a:rPr sz="2400" lang="en-US"/>
              <a:t>u</a:t>
            </a:r>
            <a:r>
              <a:rPr sz="2400" lang="en-US"/>
              <a:t>l</a:t>
            </a:r>
            <a:r>
              <a:rPr sz="2400" lang="en-US"/>
              <a:t>l</a:t>
            </a:r>
            <a:r>
              <a:rPr sz="2400" lang="en-US"/>
              <a:t>a</a:t>
            </a:r>
            <a:r>
              <a:rPr sz="2400" lang="en-US"/>
              <a:t>h</a:t>
            </a:r>
            <a:r>
              <a:rPr sz="2400" lang="en-US"/>
              <a:t>.</a:t>
            </a:r>
            <a:r>
              <a:rPr sz="2400" lang="en-US"/>
              <a:t>R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4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0</a:t>
            </a:r>
            <a:r>
              <a:rPr dirty="0" sz="2400" lang="en-US"/>
              <a:t>2</a:t>
            </a:r>
            <a:r>
              <a:rPr dirty="0" sz="2400" lang="en-US"/>
              <a:t>1</a:t>
            </a:r>
            <a:r>
              <a:rPr dirty="0" sz="2400" lang="en-US"/>
              <a:t>0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B</a:t>
            </a:r>
            <a:r>
              <a:rPr dirty="0" sz="2400" lang="en-US"/>
              <a:t> </a:t>
            </a:r>
            <a:r>
              <a:rPr dirty="0" sz="2400" lang="en-US"/>
              <a:t>.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 </a:t>
            </a:r>
            <a:r>
              <a:rPr dirty="0" sz="2400" lang="en-US"/>
              <a:t>i</a:t>
            </a:r>
            <a:r>
              <a:rPr dirty="0" sz="2400" lang="en-US"/>
              <a:t>s</a:t>
            </a:r>
            <a:r>
              <a:rPr dirty="0" sz="2400" lang="en-US"/>
              <a:t>m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n</a:t>
            </a:r>
            <a:r>
              <a:rPr dirty="0" sz="2400" lang="en-US"/>
              <a:t>a</a:t>
            </a:r>
            <a:r>
              <a:rPr dirty="0" sz="2400" lang="en-US"/>
              <a:t>i </a:t>
            </a:r>
            <a:r>
              <a:rPr dirty="0" sz="2400" lang="en-US"/>
              <a:t>violet </a:t>
            </a:r>
            <a:r>
              <a:rPr dirty="0" sz="2400" lang="en-US"/>
              <a:t>arts </a:t>
            </a:r>
            <a:r>
              <a:rPr dirty="0" sz="2400" lang="en-US"/>
              <a:t>and </a:t>
            </a:r>
            <a:r>
              <a:rPr dirty="0" sz="2400" lang="en-US"/>
              <a:t>science </a:t>
            </a:r>
            <a:r>
              <a:rPr dirty="0" sz="2400" lang="en-US"/>
              <a:t>college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342739" y="0"/>
            <a:ext cx="9944261" cy="667258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 sz="4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 sz="4800" lang="en-US" spc="5">
                <a:latin typeface="Trebuchet MS"/>
                <a:cs typeface="Trebuchet MS"/>
              </a:rPr>
              <a:t>D</a:t>
            </a:r>
            <a:r>
              <a:rPr b="0" dirty="0" sz="4800" lang="en-US" spc="5">
                <a:latin typeface="Trebuchet MS"/>
                <a:cs typeface="Trebuchet MS"/>
              </a:rPr>
              <a:t>a</a:t>
            </a:r>
            <a:r>
              <a:rPr b="0" dirty="0" sz="4800" lang="en-US" spc="5">
                <a:latin typeface="Trebuchet MS"/>
                <a:cs typeface="Trebuchet MS"/>
              </a:rPr>
              <a:t>t</a:t>
            </a:r>
            <a:r>
              <a:rPr b="0" dirty="0" sz="4800" lang="en-US" spc="5">
                <a:latin typeface="Trebuchet MS"/>
                <a:cs typeface="Trebuchet MS"/>
              </a:rPr>
              <a:t>a</a:t>
            </a:r>
            <a:r>
              <a:rPr b="0" dirty="0" sz="4800" lang="en-US" spc="5">
                <a:latin typeface="Trebuchet MS"/>
                <a:cs typeface="Trebuchet MS"/>
              </a:rPr>
              <a:t> </a:t>
            </a:r>
            <a:r>
              <a:rPr b="0" dirty="0" sz="4800" lang="en-US" spc="5">
                <a:latin typeface="Trebuchet MS"/>
                <a:cs typeface="Trebuchet MS"/>
              </a:rPr>
              <a:t>s</a:t>
            </a:r>
            <a:r>
              <a:rPr b="0" dirty="0" sz="4800" lang="en-US" spc="5">
                <a:latin typeface="Trebuchet MS"/>
                <a:cs typeface="Trebuchet MS"/>
              </a:rPr>
              <a:t>e</a:t>
            </a:r>
            <a:r>
              <a:rPr b="0" dirty="0" sz="4800" lang="en-US" spc="5">
                <a:latin typeface="Trebuchet MS"/>
                <a:cs typeface="Trebuchet MS"/>
              </a:rPr>
              <a:t>t</a:t>
            </a:r>
            <a:r>
              <a:rPr b="0" dirty="0" sz="4800" lang="en-US" spc="5">
                <a:latin typeface="Trebuchet MS"/>
                <a:cs typeface="Trebuchet MS"/>
              </a:rPr>
              <a:t> </a:t>
            </a:r>
            <a:r>
              <a:rPr b="0" dirty="0" sz="4800" lang="en-US" spc="5">
                <a:latin typeface="Trebuchet MS"/>
                <a:cs typeface="Trebuchet MS"/>
              </a:rPr>
              <a:t>k</a:t>
            </a:r>
            <a:r>
              <a:rPr b="0" dirty="0" sz="4800" lang="en-US" spc="5">
                <a:latin typeface="Trebuchet MS"/>
                <a:cs typeface="Trebuchet MS"/>
              </a:rPr>
              <a:t>a</a:t>
            </a:r>
            <a:r>
              <a:rPr b="0" dirty="0" sz="4800" lang="en-US" spc="5">
                <a:latin typeface="Trebuchet MS"/>
                <a:cs typeface="Trebuchet MS"/>
              </a:rPr>
              <a:t>g</a:t>
            </a:r>
            <a:r>
              <a:rPr b="0" dirty="0" sz="4800" lang="en-US" spc="5">
                <a:latin typeface="Trebuchet MS"/>
                <a:cs typeface="Trebuchet MS"/>
              </a:rPr>
              <a:t>g</a:t>
            </a:r>
            <a:r>
              <a:rPr b="0" dirty="0" sz="4800" lang="en-US" spc="5">
                <a:latin typeface="Trebuchet MS"/>
                <a:cs typeface="Trebuchet MS"/>
              </a:rPr>
              <a:t>l</a:t>
            </a:r>
            <a:r>
              <a:rPr b="0" dirty="0" sz="4800" lang="en-US" spc="5">
                <a:latin typeface="Trebuchet MS"/>
                <a:cs typeface="Trebuchet MS"/>
              </a:rPr>
              <a:t>e</a:t>
            </a:r>
            <a:r>
              <a:rPr b="0" dirty="0" sz="4800" lang="en-US" spc="5">
                <a:latin typeface="Trebuchet MS"/>
                <a:cs typeface="Trebuchet MS"/>
              </a:rPr>
              <a:t> </a:t>
            </a:r>
            <a:r>
              <a:rPr b="0" dirty="0" sz="4800" lang="en-US" spc="5">
                <a:latin typeface="Trebuchet MS"/>
                <a:cs typeface="Trebuchet MS"/>
              </a:rPr>
              <a:t>e</a:t>
            </a:r>
            <a:r>
              <a:rPr b="0" dirty="0" sz="4800" lang="en-US" spc="5">
                <a:latin typeface="Trebuchet MS"/>
                <a:cs typeface="Trebuchet MS"/>
              </a:rPr>
              <a:t>m</a:t>
            </a:r>
            <a:r>
              <a:rPr b="0" dirty="0" sz="4800" lang="en-US" spc="5">
                <a:latin typeface="Trebuchet MS"/>
                <a:cs typeface="Trebuchet MS"/>
              </a:rPr>
              <a:t>p</a:t>
            </a:r>
            <a:r>
              <a:rPr b="0" dirty="0" sz="4800" lang="en-US" spc="5">
                <a:latin typeface="Trebuchet MS"/>
                <a:cs typeface="Trebuchet MS"/>
              </a:rPr>
              <a:t>l</a:t>
            </a:r>
            <a:r>
              <a:rPr b="0" dirty="0" sz="4800" lang="en-US" spc="5">
                <a:latin typeface="Trebuchet MS"/>
                <a:cs typeface="Trebuchet MS"/>
              </a:rPr>
              <a:t>o</a:t>
            </a:r>
            <a:r>
              <a:rPr b="0" dirty="0" sz="4800" lang="en-US" spc="5">
                <a:latin typeface="Trebuchet MS"/>
                <a:cs typeface="Trebuchet MS"/>
              </a:rPr>
              <a:t>y</a:t>
            </a:r>
            <a:r>
              <a:rPr b="0" dirty="0" sz="4800" lang="en-US" spc="5">
                <a:latin typeface="Trebuchet MS"/>
                <a:cs typeface="Trebuchet MS"/>
              </a:rPr>
              <a:t>ee </a:t>
            </a:r>
            <a:r>
              <a:rPr b="0" dirty="0" sz="4800" lang="en-US" spc="5">
                <a:latin typeface="Trebuchet MS"/>
                <a:cs typeface="Trebuchet MS"/>
              </a:rPr>
              <a:t>d</a:t>
            </a:r>
            <a:r>
              <a:rPr b="0" dirty="0" sz="4800" lang="en-US" spc="5">
                <a:latin typeface="Trebuchet MS"/>
                <a:cs typeface="Trebuchet MS"/>
              </a:rPr>
              <a:t>a</a:t>
            </a:r>
            <a:r>
              <a:rPr b="0" dirty="0" sz="4800" lang="en-US" spc="5">
                <a:latin typeface="Trebuchet MS"/>
                <a:cs typeface="Trebuchet MS"/>
              </a:rPr>
              <a:t>ta </a:t>
            </a:r>
            <a:r>
              <a:rPr b="0" dirty="0" sz="4800" lang="en-US" spc="5">
                <a:latin typeface="Trebuchet MS"/>
                <a:cs typeface="Trebuchet MS"/>
              </a:rPr>
              <a:t>s</a:t>
            </a:r>
            <a:r>
              <a:rPr b="0" dirty="0" sz="4800" lang="en-US" spc="5">
                <a:latin typeface="Trebuchet MS"/>
                <a:cs typeface="Trebuchet MS"/>
              </a:rPr>
              <a:t>e</a:t>
            </a:r>
            <a:r>
              <a:rPr b="0" dirty="0" sz="4800" lang="en-US" spc="5">
                <a:latin typeface="Trebuchet MS"/>
                <a:cs typeface="Trebuchet MS"/>
              </a:rPr>
              <a:t>t</a:t>
            </a:r>
            <a:endParaRPr dirty="0" sz="4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 sz="4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 sz="4800" lang="en-US" spc="5">
                <a:latin typeface="Trebuchet MS"/>
                <a:cs typeface="Trebuchet MS"/>
              </a:rPr>
              <a:t>D</a:t>
            </a:r>
            <a:r>
              <a:rPr b="0" dirty="0" sz="4800" lang="en-US" spc="5">
                <a:latin typeface="Trebuchet MS"/>
                <a:cs typeface="Trebuchet MS"/>
              </a:rPr>
              <a:t>a</a:t>
            </a:r>
            <a:r>
              <a:rPr b="0" dirty="0" sz="4800" lang="en-US" spc="5">
                <a:latin typeface="Trebuchet MS"/>
                <a:cs typeface="Trebuchet MS"/>
              </a:rPr>
              <a:t>t</a:t>
            </a:r>
            <a:r>
              <a:rPr b="0" dirty="0" sz="4800" lang="en-US" spc="5">
                <a:latin typeface="Trebuchet MS"/>
                <a:cs typeface="Trebuchet MS"/>
              </a:rPr>
              <a:t>a</a:t>
            </a:r>
            <a:r>
              <a:rPr b="0" dirty="0" sz="4800" lang="en-US" spc="5">
                <a:latin typeface="Trebuchet MS"/>
                <a:cs typeface="Trebuchet MS"/>
              </a:rPr>
              <a:t> </a:t>
            </a:r>
            <a:r>
              <a:rPr b="0" dirty="0" sz="4800" lang="en-US" spc="5">
                <a:latin typeface="Trebuchet MS"/>
                <a:cs typeface="Trebuchet MS"/>
              </a:rPr>
              <a:t>c</a:t>
            </a:r>
            <a:r>
              <a:rPr b="0" dirty="0" sz="4800" lang="en-US" spc="5">
                <a:latin typeface="Trebuchet MS"/>
                <a:cs typeface="Trebuchet MS"/>
              </a:rPr>
              <a:t>l</a:t>
            </a:r>
            <a:r>
              <a:rPr b="0" dirty="0" sz="4800" lang="en-US" spc="5">
                <a:latin typeface="Trebuchet MS"/>
                <a:cs typeface="Trebuchet MS"/>
              </a:rPr>
              <a:t>e</a:t>
            </a:r>
            <a:r>
              <a:rPr b="0" dirty="0" sz="4800" lang="en-US" spc="5">
                <a:latin typeface="Trebuchet MS"/>
                <a:cs typeface="Trebuchet MS"/>
              </a:rPr>
              <a:t>a</a:t>
            </a:r>
            <a:r>
              <a:rPr b="0" dirty="0" sz="4800" lang="en-US" spc="5">
                <a:latin typeface="Trebuchet MS"/>
                <a:cs typeface="Trebuchet MS"/>
              </a:rPr>
              <a:t>ning </a:t>
            </a:r>
            <a:r>
              <a:rPr b="0" dirty="0" sz="4800" lang="en-US" spc="5">
                <a:latin typeface="Trebuchet MS"/>
                <a:cs typeface="Trebuchet MS"/>
              </a:rPr>
              <a:t>Miss</a:t>
            </a:r>
            <a:r>
              <a:rPr b="0" dirty="0" sz="4800" lang="en-US" spc="5">
                <a:latin typeface="Trebuchet MS"/>
                <a:cs typeface="Trebuchet MS"/>
              </a:rPr>
              <a:t>i</a:t>
            </a:r>
            <a:r>
              <a:rPr b="0" dirty="0" sz="4800" lang="en-US" spc="5">
                <a:latin typeface="Trebuchet MS"/>
                <a:cs typeface="Trebuchet MS"/>
              </a:rPr>
              <a:t>n</a:t>
            </a:r>
            <a:r>
              <a:rPr b="0" dirty="0" sz="4800" lang="en-US" spc="5">
                <a:latin typeface="Trebuchet MS"/>
                <a:cs typeface="Trebuchet MS"/>
              </a:rPr>
              <a:t>g</a:t>
            </a:r>
            <a:r>
              <a:rPr b="0" dirty="0" sz="4800" lang="en-US" spc="5">
                <a:latin typeface="Trebuchet MS"/>
                <a:cs typeface="Trebuchet MS"/>
              </a:rPr>
              <a:t> </a:t>
            </a:r>
            <a:r>
              <a:rPr b="0" dirty="0" sz="4800" lang="en-US" spc="5">
                <a:latin typeface="Trebuchet MS"/>
                <a:cs typeface="Trebuchet MS"/>
              </a:rPr>
              <a:t>v</a:t>
            </a:r>
            <a:r>
              <a:rPr b="0" dirty="0" sz="4800" lang="en-US" spc="5">
                <a:latin typeface="Trebuchet MS"/>
                <a:cs typeface="Trebuchet MS"/>
              </a:rPr>
              <a:t>a</a:t>
            </a:r>
            <a:r>
              <a:rPr b="0" dirty="0" sz="4800" lang="en-US" spc="5">
                <a:latin typeface="Trebuchet MS"/>
                <a:cs typeface="Trebuchet MS"/>
              </a:rPr>
              <a:t>l</a:t>
            </a:r>
            <a:r>
              <a:rPr b="0" dirty="0" sz="4800" lang="en-US" spc="5">
                <a:latin typeface="Trebuchet MS"/>
                <a:cs typeface="Trebuchet MS"/>
              </a:rPr>
              <a:t>ue</a:t>
            </a:r>
            <a:r>
              <a:rPr b="0" dirty="0" sz="4800" lang="en-US" spc="5">
                <a:latin typeface="Trebuchet MS"/>
                <a:cs typeface="Trebuchet MS"/>
              </a:rPr>
              <a:t>s</a:t>
            </a:r>
            <a:r>
              <a:rPr b="0" dirty="0" sz="4800" lang="en-US" spc="5">
                <a:latin typeface="Trebuchet MS"/>
                <a:cs typeface="Trebuchet MS"/>
              </a:rPr>
              <a:t> </a:t>
            </a:r>
            <a:r>
              <a:rPr b="0" dirty="0" sz="4800" lang="en-US" spc="5">
                <a:latin typeface="Trebuchet MS"/>
                <a:cs typeface="Trebuchet MS"/>
              </a:rPr>
              <a:t>i</a:t>
            </a:r>
            <a:r>
              <a:rPr b="0" dirty="0" sz="4800" lang="en-US" spc="5">
                <a:latin typeface="Trebuchet MS"/>
                <a:cs typeface="Trebuchet MS"/>
              </a:rPr>
              <a:t>r</a:t>
            </a:r>
            <a:r>
              <a:rPr b="0" dirty="0" sz="4800" lang="en-US" spc="5">
                <a:latin typeface="Trebuchet MS"/>
                <a:cs typeface="Trebuchet MS"/>
              </a:rPr>
              <a:t>r</a:t>
            </a:r>
            <a:r>
              <a:rPr b="0" dirty="0" sz="4800" lang="en-US" spc="5">
                <a:latin typeface="Trebuchet MS"/>
                <a:cs typeface="Trebuchet MS"/>
              </a:rPr>
              <a:t>e</a:t>
            </a:r>
            <a:r>
              <a:rPr b="0" dirty="0" sz="4800" lang="en-US" spc="5">
                <a:latin typeface="Trebuchet MS"/>
                <a:cs typeface="Trebuchet MS"/>
              </a:rPr>
              <a:t>l</a:t>
            </a:r>
            <a:r>
              <a:rPr b="0" dirty="0" sz="4800" lang="en-US" spc="5">
                <a:latin typeface="Trebuchet MS"/>
                <a:cs typeface="Trebuchet MS"/>
              </a:rPr>
              <a:t>e</a:t>
            </a:r>
            <a:r>
              <a:rPr b="0" dirty="0" sz="4800" lang="en-US" spc="5">
                <a:latin typeface="Trebuchet MS"/>
                <a:cs typeface="Trebuchet MS"/>
              </a:rPr>
              <a:t>vant </a:t>
            </a:r>
            <a:endParaRPr dirty="0" sz="4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 sz="4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 sz="4800" lang="en-US" spc="5">
                <a:latin typeface="Trebuchet MS"/>
                <a:cs typeface="Trebuchet MS"/>
              </a:rPr>
              <a:t>F</a:t>
            </a:r>
            <a:r>
              <a:rPr b="0" dirty="0" sz="4800" lang="en-US" spc="5">
                <a:latin typeface="Trebuchet MS"/>
                <a:cs typeface="Trebuchet MS"/>
              </a:rPr>
              <a:t>o</a:t>
            </a:r>
            <a:r>
              <a:rPr b="0" dirty="0" sz="4800" lang="en-US" spc="5">
                <a:latin typeface="Trebuchet MS"/>
                <a:cs typeface="Trebuchet MS"/>
              </a:rPr>
              <a:t>r</a:t>
            </a:r>
            <a:r>
              <a:rPr b="0" dirty="0" sz="4800" lang="en-US" spc="5">
                <a:latin typeface="Trebuchet MS"/>
                <a:cs typeface="Trebuchet MS"/>
              </a:rPr>
              <a:t>m</a:t>
            </a:r>
            <a:r>
              <a:rPr b="0" dirty="0" sz="4800" lang="en-US" spc="5">
                <a:latin typeface="Trebuchet MS"/>
                <a:cs typeface="Trebuchet MS"/>
              </a:rPr>
              <a:t>u</a:t>
            </a:r>
            <a:r>
              <a:rPr b="0" dirty="0" sz="4800" lang="en-US" spc="5">
                <a:latin typeface="Trebuchet MS"/>
                <a:cs typeface="Trebuchet MS"/>
              </a:rPr>
              <a:t>l</a:t>
            </a:r>
            <a:r>
              <a:rPr b="0" dirty="0" sz="4800" lang="en-US" spc="5">
                <a:latin typeface="Trebuchet MS"/>
                <a:cs typeface="Trebuchet MS"/>
              </a:rPr>
              <a:t>a</a:t>
            </a:r>
            <a:r>
              <a:rPr b="0" dirty="0" sz="4800" lang="en-US" spc="5">
                <a:latin typeface="Trebuchet MS"/>
                <a:cs typeface="Trebuchet MS"/>
              </a:rPr>
              <a:t>e</a:t>
            </a:r>
            <a:r>
              <a:rPr b="0" dirty="0" sz="4800" lang="en-US" spc="5">
                <a:latin typeface="Trebuchet MS"/>
                <a:cs typeface="Trebuchet MS"/>
              </a:rPr>
              <a:t> </a:t>
            </a:r>
            <a:r>
              <a:rPr b="0" dirty="0" sz="4800" lang="en-US" spc="5">
                <a:latin typeface="Trebuchet MS"/>
                <a:cs typeface="Trebuchet MS"/>
              </a:rPr>
              <a:t>p</a:t>
            </a:r>
            <a:r>
              <a:rPr b="0" dirty="0" sz="4800" lang="en-US" spc="5">
                <a:latin typeface="Trebuchet MS"/>
                <a:cs typeface="Trebuchet MS"/>
              </a:rPr>
              <a:t>e</a:t>
            </a:r>
            <a:r>
              <a:rPr b="0" dirty="0" sz="4800" lang="en-US" spc="5">
                <a:latin typeface="Trebuchet MS"/>
                <a:cs typeface="Trebuchet MS"/>
              </a:rPr>
              <a:t>r</a:t>
            </a:r>
            <a:r>
              <a:rPr b="0" dirty="0" sz="4800" lang="en-US" spc="5">
                <a:latin typeface="Trebuchet MS"/>
                <a:cs typeface="Trebuchet MS"/>
              </a:rPr>
              <a:t>f</a:t>
            </a:r>
            <a:r>
              <a:rPr b="0" dirty="0" sz="4800" lang="en-US" spc="5">
                <a:latin typeface="Trebuchet MS"/>
                <a:cs typeface="Trebuchet MS"/>
              </a:rPr>
              <a:t>o</a:t>
            </a:r>
            <a:r>
              <a:rPr b="0" dirty="0" sz="4800" lang="en-US" spc="5">
                <a:latin typeface="Trebuchet MS"/>
                <a:cs typeface="Trebuchet MS"/>
              </a:rPr>
              <a:t>rmance </a:t>
            </a:r>
            <a:r>
              <a:rPr b="0" dirty="0" sz="4800" lang="en-US" spc="5">
                <a:latin typeface="Trebuchet MS"/>
                <a:cs typeface="Trebuchet MS"/>
              </a:rPr>
              <a:t>c</a:t>
            </a:r>
            <a:r>
              <a:rPr b="0" dirty="0" sz="4800" lang="en-US" spc="5">
                <a:latin typeface="Trebuchet MS"/>
                <a:cs typeface="Trebuchet MS"/>
              </a:rPr>
              <a:t>a</a:t>
            </a:r>
            <a:r>
              <a:rPr b="0" dirty="0" sz="4800" lang="en-US" spc="5">
                <a:latin typeface="Trebuchet MS"/>
                <a:cs typeface="Trebuchet MS"/>
              </a:rPr>
              <a:t>l</a:t>
            </a:r>
            <a:r>
              <a:rPr b="0" dirty="0" sz="4800" lang="en-US" spc="5">
                <a:latin typeface="Trebuchet MS"/>
                <a:cs typeface="Trebuchet MS"/>
              </a:rPr>
              <a:t>c</a:t>
            </a:r>
            <a:r>
              <a:rPr b="0" dirty="0" sz="4800" lang="en-US" spc="5">
                <a:latin typeface="Trebuchet MS"/>
                <a:cs typeface="Trebuchet MS"/>
              </a:rPr>
              <a:t>u</a:t>
            </a:r>
            <a:r>
              <a:rPr b="0" dirty="0" sz="4800" lang="en-US" spc="5">
                <a:latin typeface="Trebuchet MS"/>
                <a:cs typeface="Trebuchet MS"/>
              </a:rPr>
              <a:t>lation </a:t>
            </a:r>
            <a:r>
              <a:rPr b="0" dirty="0" sz="4800" lang="en-US" spc="5">
                <a:latin typeface="Trebuchet MS"/>
                <a:cs typeface="Trebuchet MS"/>
              </a:rPr>
              <a:t>l</a:t>
            </a:r>
            <a:r>
              <a:rPr b="0" dirty="0" sz="4800" lang="en-US" spc="5">
                <a:latin typeface="Trebuchet MS"/>
                <a:cs typeface="Trebuchet MS"/>
              </a:rPr>
              <a:t>o</a:t>
            </a:r>
            <a:r>
              <a:rPr b="0" dirty="0" sz="4800" lang="en-US" spc="5">
                <a:latin typeface="Trebuchet MS"/>
                <a:cs typeface="Trebuchet MS"/>
              </a:rPr>
              <a:t>w</a:t>
            </a:r>
            <a:r>
              <a:rPr b="0" dirty="0" sz="4800" lang="en-US" spc="5">
                <a:latin typeface="Trebuchet MS"/>
                <a:cs typeface="Trebuchet MS"/>
              </a:rPr>
              <a:t> </a:t>
            </a:r>
            <a:r>
              <a:rPr b="0" dirty="0" sz="4800" lang="en-US" spc="5">
                <a:latin typeface="Trebuchet MS"/>
                <a:cs typeface="Trebuchet MS"/>
              </a:rPr>
              <a:t>m</a:t>
            </a:r>
            <a:r>
              <a:rPr b="0" dirty="0" sz="4800" lang="en-US" spc="5">
                <a:latin typeface="Trebuchet MS"/>
                <a:cs typeface="Trebuchet MS"/>
              </a:rPr>
              <a:t>e</a:t>
            </a:r>
            <a:r>
              <a:rPr b="0" dirty="0" sz="4800" lang="en-US" spc="5">
                <a:latin typeface="Trebuchet MS"/>
                <a:cs typeface="Trebuchet MS"/>
              </a:rPr>
              <a:t>d</a:t>
            </a:r>
            <a:r>
              <a:rPr b="0" dirty="0" sz="4800" lang="en-US" spc="5">
                <a:latin typeface="Trebuchet MS"/>
                <a:cs typeface="Trebuchet MS"/>
              </a:rPr>
              <a:t>i</a:t>
            </a:r>
            <a:r>
              <a:rPr b="0" dirty="0" sz="4800" lang="en-US" spc="5">
                <a:latin typeface="Trebuchet MS"/>
                <a:cs typeface="Trebuchet MS"/>
              </a:rPr>
              <a:t>u</a:t>
            </a:r>
            <a:r>
              <a:rPr b="0" dirty="0" sz="4800" lang="en-US" spc="5">
                <a:latin typeface="Trebuchet MS"/>
                <a:cs typeface="Trebuchet MS"/>
              </a:rPr>
              <a:t>m</a:t>
            </a:r>
            <a:r>
              <a:rPr b="0" dirty="0" sz="4800" lang="en-US" spc="5">
                <a:latin typeface="Trebuchet MS"/>
                <a:cs typeface="Trebuchet MS"/>
              </a:rPr>
              <a:t> </a:t>
            </a:r>
            <a:r>
              <a:rPr b="0" dirty="0" sz="4800" lang="en-US" spc="5">
                <a:latin typeface="Trebuchet MS"/>
                <a:cs typeface="Trebuchet MS"/>
              </a:rPr>
              <a:t>h</a:t>
            </a:r>
            <a:r>
              <a:rPr b="0" dirty="0" sz="4800" lang="en-US" spc="5">
                <a:latin typeface="Trebuchet MS"/>
                <a:cs typeface="Trebuchet MS"/>
              </a:rPr>
              <a:t>i</a:t>
            </a:r>
            <a:r>
              <a:rPr b="0" dirty="0" sz="4800" lang="en-US" spc="5">
                <a:latin typeface="Trebuchet MS"/>
                <a:cs typeface="Trebuchet MS"/>
              </a:rPr>
              <a:t>g</a:t>
            </a:r>
            <a:r>
              <a:rPr b="0" dirty="0" sz="4800" lang="en-US" spc="5">
                <a:latin typeface="Trebuchet MS"/>
                <a:cs typeface="Trebuchet MS"/>
              </a:rPr>
              <a:t>h</a:t>
            </a:r>
            <a:endParaRPr dirty="0" sz="4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703" name=""/>
          <p:cNvSpPr txBox="1"/>
          <p:nvPr/>
        </p:nvSpPr>
        <p:spPr>
          <a:xfrm>
            <a:off x="4096000" y="3219450"/>
            <a:ext cx="4000000" cy="41910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5243334" cy="610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1" name="object 9"/>
          <p:cNvSpPr txBox="1"/>
          <p:nvPr/>
        </p:nvSpPr>
        <p:spPr>
          <a:xfrm>
            <a:off x="11277218" y="6473337"/>
            <a:ext cx="228600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164523" y="121227"/>
            <a:ext cx="11862954" cy="6615545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4826000"/>
          </a:xfrm>
        </p:spPr>
        <p:txBody>
          <a:bodyPr/>
          <a:p>
            <a:r>
              <a:rPr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ghts 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ings 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zed 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ison 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b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right 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ngth 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b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esis 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ort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nt 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ent 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032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1836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323849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207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38633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5604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br>
              <a:rPr dirty="0" sz="4250" lang="en-US" spc="10"/>
            </a:br>
            <a:br>
              <a:rPr dirty="0" sz="4250" lang="en-US" spc="10"/>
            </a:br>
            <a:r>
              <a:rPr dirty="0" sz="4250" lang="en-US" spc="10"/>
              <a:t>T</a:t>
            </a:r>
            <a:r>
              <a:rPr dirty="0" sz="4250" lang="en-US" spc="10"/>
              <a:t>h</a:t>
            </a:r>
            <a:r>
              <a:rPr dirty="0" sz="4250" lang="en-US" spc="10"/>
              <a:t>e</a:t>
            </a:r>
            <a:r>
              <a:rPr dirty="0" sz="4250" lang="en-US" spc="10"/>
              <a:t> </a:t>
            </a:r>
            <a:r>
              <a:rPr dirty="0" sz="4250" lang="en-US" spc="10"/>
              <a:t>p</a:t>
            </a:r>
            <a:r>
              <a:rPr dirty="0" sz="4250" lang="en-US" spc="10"/>
              <a:t>r</a:t>
            </a:r>
            <a:r>
              <a:rPr dirty="0" sz="4250" lang="en-US" spc="10"/>
              <a:t>o</a:t>
            </a:r>
            <a:r>
              <a:rPr dirty="0" sz="4250" lang="en-US" spc="10"/>
              <a:t>b</a:t>
            </a:r>
            <a:r>
              <a:rPr dirty="0" sz="4250" lang="en-US" spc="10"/>
              <a:t>lem </a:t>
            </a:r>
            <a:r>
              <a:rPr dirty="0" sz="4250" lang="en-US" spc="10"/>
              <a:t>w</a:t>
            </a:r>
            <a:r>
              <a:rPr dirty="0" sz="4250" lang="en-US" spc="10"/>
              <a:t>i</a:t>
            </a:r>
            <a:r>
              <a:rPr dirty="0" sz="4250" lang="en-US" spc="10"/>
              <a:t>t</a:t>
            </a:r>
            <a:r>
              <a:rPr dirty="0" sz="4250" lang="en-US" spc="10"/>
              <a:t>h</a:t>
            </a:r>
            <a:r>
              <a:rPr dirty="0" sz="4250" lang="en-US" spc="10"/>
              <a:t> </a:t>
            </a:r>
            <a:r>
              <a:rPr dirty="0" sz="4250" lang="en-US" spc="10"/>
              <a:t>d</a:t>
            </a:r>
            <a:r>
              <a:rPr dirty="0" sz="4250" lang="en-US" spc="10"/>
              <a:t>e</a:t>
            </a:r>
            <a:r>
              <a:rPr dirty="0" sz="4250" lang="en-US" spc="10"/>
              <a:t>f</a:t>
            </a:r>
            <a:r>
              <a:rPr dirty="0" sz="4250" lang="en-US" spc="10"/>
              <a:t>i</a:t>
            </a:r>
            <a:r>
              <a:rPr dirty="0" sz="4250" lang="en-US" spc="10"/>
              <a:t>ning </a:t>
            </a:r>
            <a:r>
              <a:rPr dirty="0" sz="4250" lang="en-US" spc="10"/>
              <a:t>t</a:t>
            </a:r>
            <a:r>
              <a:rPr dirty="0" sz="4250" lang="en-US" spc="10"/>
              <a:t>h</a:t>
            </a:r>
            <a:r>
              <a:rPr dirty="0" sz="4250" lang="en-US" spc="10"/>
              <a:t>e</a:t>
            </a:r>
            <a:r>
              <a:rPr dirty="0" sz="4250" lang="en-US" spc="10"/>
              <a:t> </a:t>
            </a:r>
            <a:r>
              <a:rPr dirty="0" sz="4250" lang="en-US" spc="10"/>
              <a:t>f</a:t>
            </a:r>
            <a:r>
              <a:rPr dirty="0" sz="4250" lang="en-US" spc="10"/>
              <a:t>u</a:t>
            </a:r>
            <a:r>
              <a:rPr dirty="0" sz="4250" lang="en-US" spc="10"/>
              <a:t>n</a:t>
            </a:r>
            <a:r>
              <a:rPr dirty="0" sz="4250" lang="en-US" spc="10"/>
              <a:t>d</a:t>
            </a:r>
            <a:r>
              <a:rPr dirty="0" sz="4250" lang="en-US" spc="10"/>
              <a:t>a</a:t>
            </a:r>
            <a:r>
              <a:rPr dirty="0" sz="4250" lang="en-US" spc="10"/>
              <a:t>m</a:t>
            </a:r>
            <a:r>
              <a:rPr dirty="0" sz="4250" lang="en-US" spc="10"/>
              <a:t>ental </a:t>
            </a:r>
            <a:r>
              <a:rPr dirty="0" sz="4250" lang="en-US" spc="10"/>
              <a:t>i</a:t>
            </a:r>
            <a:r>
              <a:rPr dirty="0" sz="4250" lang="en-US" spc="10"/>
              <a:t>s</a:t>
            </a:r>
            <a:r>
              <a:rPr dirty="0" sz="4250" lang="en-US" spc="10"/>
              <a:t> </a:t>
            </a:r>
            <a:r>
              <a:rPr dirty="0" sz="4250" lang="en-US" spc="10"/>
              <a:t>t</a:t>
            </a:r>
            <a:r>
              <a:rPr dirty="0" sz="4250" lang="en-US" spc="10"/>
              <a:t>h</a:t>
            </a:r>
            <a:r>
              <a:rPr dirty="0" sz="4250" lang="en-US" spc="10"/>
              <a:t>a</a:t>
            </a:r>
            <a:r>
              <a:rPr dirty="0" sz="4250" lang="en-US" spc="10"/>
              <a:t>t</a:t>
            </a:r>
            <a:r>
              <a:rPr dirty="0" sz="4250" lang="en-US" spc="10"/>
              <a:t> </a:t>
            </a:r>
            <a:r>
              <a:rPr dirty="0" sz="4250" lang="en-US" spc="10"/>
              <a:t>t</a:t>
            </a:r>
            <a:r>
              <a:rPr dirty="0" sz="4250" lang="en-US" spc="10"/>
              <a:t>h</a:t>
            </a:r>
            <a:r>
              <a:rPr dirty="0" sz="4250" lang="en-US" spc="10"/>
              <a:t>e</a:t>
            </a:r>
            <a:r>
              <a:rPr dirty="0" sz="4250" lang="en-US" spc="10"/>
              <a:t>y</a:t>
            </a:r>
            <a:r>
              <a:rPr dirty="0" sz="4250" lang="en-US" spc="10"/>
              <a:t> </a:t>
            </a:r>
            <a:r>
              <a:rPr dirty="0" sz="4250" lang="en-US" spc="10"/>
              <a:t>c</a:t>
            </a:r>
            <a:r>
              <a:rPr dirty="0" sz="4250" lang="en-US" spc="10"/>
              <a:t>a</a:t>
            </a:r>
            <a:r>
              <a:rPr dirty="0" sz="4250" lang="en-US" spc="10"/>
              <a:t>n</a:t>
            </a:r>
            <a:r>
              <a:rPr dirty="0" sz="4250" lang="en-US" spc="10"/>
              <a:t> </a:t>
            </a:r>
            <a:r>
              <a:rPr dirty="0" sz="4250" lang="en-US" spc="10"/>
              <a:t>c</a:t>
            </a:r>
            <a:r>
              <a:rPr dirty="0" sz="4250" lang="en-US" spc="10"/>
              <a:t>o</a:t>
            </a:r>
            <a:r>
              <a:rPr dirty="0" sz="4250" lang="en-US" spc="10"/>
              <a:t>v</a:t>
            </a:r>
            <a:r>
              <a:rPr dirty="0" sz="4250" lang="en-US" spc="10"/>
              <a:t>e</a:t>
            </a:r>
            <a:r>
              <a:rPr dirty="0" sz="4250" lang="en-US" spc="10"/>
              <a:t>r</a:t>
            </a:r>
            <a:r>
              <a:rPr dirty="0" sz="4250" lang="en-US" spc="10"/>
              <a:t> </a:t>
            </a:r>
            <a:r>
              <a:rPr dirty="0" sz="4250" lang="en-US" spc="10"/>
              <a:t>a</a:t>
            </a:r>
            <a:r>
              <a:rPr dirty="0" sz="4250" lang="en-US" spc="10"/>
              <a:t>n</a:t>
            </a:r>
            <a:r>
              <a:rPr dirty="0" sz="4250" lang="en-US" spc="10"/>
              <a:t>y</a:t>
            </a:r>
            <a:r>
              <a:rPr dirty="0" sz="4250" lang="en-US" spc="10"/>
              <a:t>t</a:t>
            </a:r>
            <a:r>
              <a:rPr dirty="0" sz="4250" lang="en-US" spc="10"/>
              <a:t>h</a:t>
            </a:r>
            <a:r>
              <a:rPr dirty="0" sz="4250" lang="en-US" spc="10"/>
              <a:t>i</a:t>
            </a:r>
            <a:r>
              <a:rPr dirty="0" sz="4250" lang="en-US" spc="10"/>
              <a:t>n</a:t>
            </a:r>
            <a:r>
              <a:rPr dirty="0" sz="4250" lang="en-US" spc="10"/>
              <a:t>g</a:t>
            </a:r>
            <a:r>
              <a:rPr dirty="0" sz="4250" lang="en-US" spc="10"/>
              <a:t> </a:t>
            </a:r>
            <a:r>
              <a:rPr dirty="0" sz="4250" lang="en-US" spc="10"/>
              <a:t>r</a:t>
            </a:r>
            <a:r>
              <a:rPr dirty="0" sz="4250" lang="en-US" spc="10"/>
              <a:t>e</a:t>
            </a:r>
            <a:r>
              <a:rPr dirty="0" sz="4250" lang="en-US" spc="10"/>
              <a:t>l</a:t>
            </a:r>
            <a:r>
              <a:rPr dirty="0" sz="4250" lang="en-US" spc="10"/>
              <a:t>a</a:t>
            </a:r>
            <a:r>
              <a:rPr dirty="0" sz="4250" lang="en-US" spc="10"/>
              <a:t>t</a:t>
            </a:r>
            <a:r>
              <a:rPr dirty="0" sz="4250" lang="en-US" spc="10"/>
              <a:t>e</a:t>
            </a:r>
            <a:r>
              <a:rPr dirty="0" sz="4250" lang="en-US" spc="10"/>
              <a:t>d</a:t>
            </a:r>
            <a:r>
              <a:rPr dirty="0" sz="4250" lang="en-US" spc="10"/>
              <a:t> </a:t>
            </a:r>
            <a:r>
              <a:rPr dirty="0" sz="4250" lang="en-US" spc="10"/>
              <a:t>t</a:t>
            </a:r>
            <a:r>
              <a:rPr dirty="0" sz="4250" lang="en-US" spc="10"/>
              <a:t>o</a:t>
            </a:r>
            <a:r>
              <a:rPr dirty="0" sz="4250" lang="en-US" spc="10"/>
              <a:t> </a:t>
            </a:r>
            <a:r>
              <a:rPr dirty="0" sz="4250" lang="en-US" spc="10"/>
              <a:t>a</a:t>
            </a:r>
            <a:r>
              <a:rPr dirty="0" sz="4250" lang="en-US" spc="10"/>
              <a:t> </a:t>
            </a:r>
            <a:r>
              <a:rPr dirty="0" sz="4250" lang="en-US" spc="10"/>
              <a:t>c</a:t>
            </a:r>
            <a:r>
              <a:rPr dirty="0" sz="4250" lang="en-US" spc="10"/>
              <a:t>o</a:t>
            </a:r>
            <a:r>
              <a:rPr dirty="0" sz="4250" lang="en-US" spc="10"/>
              <a:t>m</a:t>
            </a:r>
            <a:r>
              <a:rPr dirty="0" sz="4250" lang="en-US" spc="10"/>
              <a:t>p</a:t>
            </a:r>
            <a:r>
              <a:rPr dirty="0" sz="4250" lang="en-US" spc="10"/>
              <a:t>a</a:t>
            </a:r>
            <a:r>
              <a:rPr dirty="0" sz="4250" lang="en-US" spc="10"/>
              <a:t>n</a:t>
            </a:r>
            <a:r>
              <a:rPr dirty="0" sz="4250" lang="en-US" spc="10"/>
              <a:t>y</a:t>
            </a:r>
            <a:r>
              <a:rPr dirty="0" sz="4250" lang="en-US" spc="10"/>
              <a:t> </a:t>
            </a:r>
            <a:r>
              <a:rPr dirty="0" sz="4250" lang="en-US" spc="10"/>
              <a:t>e</a:t>
            </a:r>
            <a:r>
              <a:rPr dirty="0" sz="4250" lang="en-US" spc="10"/>
              <a:t>c</a:t>
            </a:r>
            <a:r>
              <a:rPr dirty="0" sz="4250" lang="en-US" spc="10"/>
              <a:t>o</a:t>
            </a:r>
            <a:r>
              <a:rPr dirty="0" sz="4250" lang="en-US" spc="10"/>
              <a:t>nomic </a:t>
            </a:r>
            <a:r>
              <a:rPr dirty="0" sz="4250" lang="en-US" spc="10"/>
              <a:t>w</a:t>
            </a:r>
            <a:r>
              <a:rPr dirty="0" sz="4250" lang="en-US" spc="10"/>
              <a:t>e</a:t>
            </a:r>
            <a:r>
              <a:rPr dirty="0" sz="4250" lang="en-US" spc="10"/>
              <a:t>l</a:t>
            </a:r>
            <a:r>
              <a:rPr dirty="0" sz="4250" lang="en-US" spc="10"/>
              <a:t>l</a:t>
            </a:r>
            <a:r>
              <a:rPr dirty="0" sz="4250" lang="en-US" spc="10"/>
              <a:t> </a:t>
            </a:r>
            <a:r>
              <a:rPr dirty="0" sz="4250" lang="en-US" spc="10"/>
              <a:t>being 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1125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br>
              <a:rPr dirty="0" sz="4250" lang="en-US" spc="-20"/>
            </a:br>
            <a:br>
              <a:rPr dirty="0" sz="4250" lang="en-US" spc="-20"/>
            </a:br>
            <a:r>
              <a:rPr dirty="0" sz="4250" lang="en-US" spc="-20"/>
              <a:t>D</a:t>
            </a:r>
            <a:r>
              <a:rPr dirty="0" sz="4250" lang="en-US" spc="-20"/>
              <a:t>a</a:t>
            </a:r>
            <a:r>
              <a:rPr dirty="0" sz="4250" lang="en-US" spc="-20"/>
              <a:t>t</a:t>
            </a:r>
            <a:r>
              <a:rPr dirty="0" sz="4250" lang="en-US" spc="-20"/>
              <a:t>a</a:t>
            </a:r>
            <a:r>
              <a:rPr b="0" dirty="0" sz="4250" lang="en-US" spc="-20"/>
              <a:t> </a:t>
            </a:r>
            <a:r>
              <a:rPr b="0" dirty="0" sz="4250" lang="en-US" spc="-20"/>
              <a:t>a</a:t>
            </a:r>
            <a:r>
              <a:rPr b="0" dirty="0" sz="4250" lang="en-US" spc="-20"/>
              <a:t>n</a:t>
            </a:r>
            <a:r>
              <a:rPr b="0" dirty="0" sz="4250" lang="en-US" spc="-20"/>
              <a:t>alysis </a:t>
            </a:r>
            <a:r>
              <a:rPr b="0" dirty="0" sz="4250" lang="en-US" spc="-20"/>
              <a:t>i</a:t>
            </a:r>
            <a:r>
              <a:rPr b="0" dirty="0" sz="4250" lang="en-US" spc="-20"/>
              <a:t>s</a:t>
            </a:r>
            <a:r>
              <a:rPr b="0" dirty="0" sz="4250" lang="en-US" spc="-20"/>
              <a:t> </a:t>
            </a:r>
            <a:r>
              <a:rPr b="0" dirty="0" sz="4250" lang="en-US" spc="-20"/>
              <a:t>u</a:t>
            </a:r>
            <a:r>
              <a:rPr b="0" dirty="0" sz="4250" lang="en-US" spc="-20"/>
              <a:t>s</a:t>
            </a:r>
            <a:r>
              <a:rPr b="0" dirty="0" sz="4250" lang="en-US" spc="-20"/>
              <a:t>e</a:t>
            </a:r>
            <a:r>
              <a:rPr b="0" dirty="0" sz="4250" lang="en-US" spc="-20"/>
              <a:t>d</a:t>
            </a:r>
            <a:r>
              <a:rPr b="0" dirty="0" sz="4250" lang="en-US" spc="-20"/>
              <a:t> </a:t>
            </a:r>
            <a:r>
              <a:rPr b="0" dirty="0" sz="4250" lang="en-US" spc="-20"/>
              <a:t>to </a:t>
            </a:r>
            <a:r>
              <a:rPr b="0" dirty="0" sz="4250" lang="en-US" spc="-20"/>
              <a:t>v</a:t>
            </a:r>
            <a:r>
              <a:rPr b="0" dirty="0" sz="4250" lang="en-US" spc="-20"/>
              <a:t>a</a:t>
            </a:r>
            <a:r>
              <a:rPr b="0" dirty="0" sz="4250" lang="en-US" spc="-20"/>
              <a:t>l</a:t>
            </a:r>
            <a:r>
              <a:rPr b="0" dirty="0" sz="4250" lang="en-US" spc="-20"/>
              <a:t>u</a:t>
            </a:r>
            <a:r>
              <a:rPr b="0" dirty="0" sz="4250" lang="en-US" spc="-20"/>
              <a:t>e</a:t>
            </a:r>
            <a:r>
              <a:rPr b="0" dirty="0" sz="4250" lang="en-US" spc="-20"/>
              <a:t> </a:t>
            </a:r>
            <a:r>
              <a:rPr b="0" dirty="0" sz="4250" lang="en-US" spc="-20"/>
              <a:t>a</a:t>
            </a:r>
            <a:r>
              <a:rPr b="0" dirty="0" sz="4250" lang="en-US" spc="-20"/>
              <a:t> </a:t>
            </a:r>
            <a:r>
              <a:rPr b="0" dirty="0" sz="4250" lang="en-US" spc="-20"/>
              <a:t>c</a:t>
            </a:r>
            <a:r>
              <a:rPr b="0" dirty="0" sz="4250" lang="en-US" spc="-20"/>
              <a:t>o</a:t>
            </a:r>
            <a:r>
              <a:rPr b="0" dirty="0" sz="4250" lang="en-US" spc="-20"/>
              <a:t>m</a:t>
            </a:r>
            <a:r>
              <a:rPr b="0" dirty="0" sz="4250" lang="en-US" spc="-20"/>
              <a:t>p</a:t>
            </a:r>
            <a:r>
              <a:rPr b="0" dirty="0" sz="4250" lang="en-US" spc="-20"/>
              <a:t>a</a:t>
            </a:r>
            <a:r>
              <a:rPr b="0" dirty="0" sz="4250" lang="en-US" spc="-20"/>
              <a:t>n</a:t>
            </a:r>
            <a:r>
              <a:rPr b="0" dirty="0" sz="4250" lang="en-US" spc="-20"/>
              <a:t>y</a:t>
            </a:r>
            <a:r>
              <a:rPr b="0" dirty="0" sz="4250" lang="en-US" spc="-20"/>
              <a:t> </a:t>
            </a:r>
            <a:r>
              <a:rPr b="0" dirty="0" sz="4250" lang="en-US" spc="-20"/>
              <a:t>a</a:t>
            </a:r>
            <a:r>
              <a:rPr b="0" dirty="0" sz="4250" lang="en-US" spc="-20"/>
              <a:t>n</a:t>
            </a:r>
            <a:r>
              <a:rPr b="0" dirty="0" sz="4250" lang="en-US" spc="-20"/>
              <a:t>d</a:t>
            </a:r>
            <a:r>
              <a:rPr b="0" dirty="0" sz="4250" lang="en-US" spc="-20"/>
              <a:t> </a:t>
            </a:r>
            <a:r>
              <a:rPr b="0" dirty="0" sz="4250" lang="en-US" spc="-20"/>
              <a:t>d</a:t>
            </a:r>
            <a:r>
              <a:rPr b="0" dirty="0" sz="4250" lang="en-US" spc="-20"/>
              <a:t>e</a:t>
            </a:r>
            <a:r>
              <a:rPr b="0" dirty="0" sz="4250" lang="en-US" spc="-20"/>
              <a:t>t</a:t>
            </a:r>
            <a:r>
              <a:rPr b="0" dirty="0" sz="4250" lang="en-US" spc="-20"/>
              <a:t>ermine </a:t>
            </a:r>
            <a:r>
              <a:rPr b="0" dirty="0" sz="4250" lang="en-US" spc="-20"/>
              <a:t>w</a:t>
            </a:r>
            <a:r>
              <a:rPr b="0" dirty="0" sz="4250" lang="en-US" spc="-20"/>
              <a:t>h</a:t>
            </a:r>
            <a:r>
              <a:rPr b="0" dirty="0" sz="4250" lang="en-US" spc="-20"/>
              <a:t>e</a:t>
            </a:r>
            <a:r>
              <a:rPr b="0" dirty="0" sz="4250" lang="en-US" spc="-20"/>
              <a:t>ther </a:t>
            </a:r>
            <a:r>
              <a:rPr b="0" dirty="0" sz="4250" lang="en-US" spc="-20"/>
              <a:t>s</a:t>
            </a:r>
            <a:r>
              <a:rPr b="0" dirty="0" sz="4250" lang="en-US" spc="-20"/>
              <a:t>t</a:t>
            </a:r>
            <a:r>
              <a:rPr b="0" dirty="0" sz="4250" lang="en-US" spc="-20"/>
              <a:t>o</a:t>
            </a:r>
            <a:r>
              <a:rPr b="0" dirty="0" sz="4250" lang="en-US" spc="-20"/>
              <a:t>c</a:t>
            </a:r>
            <a:r>
              <a:rPr b="0" dirty="0" sz="4250" lang="en-US" spc="-20"/>
              <a:t>k</a:t>
            </a:r>
            <a:r>
              <a:rPr b="0" dirty="0" sz="4250" lang="en-US" spc="-20"/>
              <a:t> </a:t>
            </a:r>
            <a:r>
              <a:rPr b="0" dirty="0" sz="4250" lang="en-US" spc="-20"/>
              <a:t>i</a:t>
            </a:r>
            <a:r>
              <a:rPr b="0" dirty="0" sz="4250" lang="en-US" spc="-20"/>
              <a:t>s</a:t>
            </a:r>
            <a:r>
              <a:rPr b="0" dirty="0" sz="4250" lang="en-US" spc="-20"/>
              <a:t> </a:t>
            </a:r>
            <a:r>
              <a:rPr b="0" dirty="0" sz="4250" lang="en-US" spc="-20"/>
              <a:t>o</a:t>
            </a:r>
            <a:r>
              <a:rPr b="0" dirty="0" sz="4250" lang="en-US" spc="-20"/>
              <a:t>v</a:t>
            </a:r>
            <a:r>
              <a:rPr b="0" dirty="0" sz="4250" lang="en-US" spc="-20"/>
              <a:t>e</a:t>
            </a:r>
            <a:r>
              <a:rPr b="0" dirty="0" sz="4250" lang="en-US" spc="-20"/>
              <a:t>r</a:t>
            </a:r>
            <a:r>
              <a:rPr b="0" dirty="0" sz="4250" lang="en-US" spc="-20"/>
              <a:t> </a:t>
            </a:r>
            <a:r>
              <a:rPr b="0" dirty="0" sz="4250" lang="en-US" spc="-20"/>
              <a:t>o</a:t>
            </a:r>
            <a:r>
              <a:rPr b="0" dirty="0" sz="4250" lang="en-US" spc="-20"/>
              <a:t>r</a:t>
            </a:r>
            <a:r>
              <a:rPr b="0" dirty="0" sz="4250" lang="en-US" spc="-20"/>
              <a:t> </a:t>
            </a:r>
            <a:r>
              <a:rPr b="0" dirty="0" sz="4250" lang="en-US" spc="-20"/>
              <a:t>u</a:t>
            </a:r>
            <a:r>
              <a:rPr b="0" dirty="0" sz="4250" lang="en-US" spc="-20"/>
              <a:t>n</a:t>
            </a:r>
            <a:r>
              <a:rPr b="0" dirty="0" sz="4250" lang="en-US" spc="-20"/>
              <a:t>d</a:t>
            </a:r>
            <a:r>
              <a:rPr b="0" dirty="0" sz="4250" lang="en-US" spc="-20"/>
              <a:t>e</a:t>
            </a:r>
            <a:r>
              <a:rPr b="0" dirty="0" sz="4250" lang="en-US" spc="-20"/>
              <a:t>r</a:t>
            </a:r>
            <a:r>
              <a:rPr b="0" dirty="0" sz="4250" lang="en-US" spc="-20"/>
              <a:t>v</a:t>
            </a:r>
            <a:r>
              <a:rPr b="0" dirty="0" sz="4250" lang="en-US" spc="-20"/>
              <a:t>a</a:t>
            </a:r>
            <a:r>
              <a:rPr b="0" dirty="0" sz="4250" lang="en-US" spc="-20"/>
              <a:t>l</a:t>
            </a:r>
            <a:r>
              <a:rPr b="0" dirty="0" sz="4250" lang="en-US" spc="-20"/>
              <a:t>u</a:t>
            </a:r>
            <a:r>
              <a:rPr b="0" dirty="0" sz="4250" lang="en-US" spc="-20"/>
              <a:t>e</a:t>
            </a:r>
            <a:r>
              <a:rPr b="0" dirty="0" sz="4250" lang="en-US" spc="-20"/>
              <a:t>d</a:t>
            </a:r>
            <a:r>
              <a:rPr b="0" dirty="0" sz="4250" lang="en-US" spc="-20"/>
              <a:t> </a:t>
            </a:r>
            <a:r>
              <a:rPr b="0" dirty="0" sz="4250" lang="en-US" spc="-20"/>
              <a:t>b</a:t>
            </a:r>
            <a:r>
              <a:rPr b="0" dirty="0" sz="4250" lang="en-US" spc="-20"/>
              <a:t>y</a:t>
            </a:r>
            <a:r>
              <a:rPr b="0" dirty="0" sz="4250" lang="en-US" spc="-20"/>
              <a:t> </a:t>
            </a:r>
            <a:r>
              <a:rPr b="0" dirty="0" sz="4250" lang="en-US" spc="-20"/>
              <a:t>t</a:t>
            </a:r>
            <a:r>
              <a:rPr b="0" dirty="0" sz="4250" lang="en-US" spc="-20"/>
              <a:t>h</a:t>
            </a:r>
            <a:r>
              <a:rPr b="0" dirty="0" sz="4250" lang="en-US" spc="-20"/>
              <a:t>e</a:t>
            </a:r>
            <a:r>
              <a:rPr b="0" dirty="0" sz="4250" lang="en-US" spc="-20"/>
              <a:t> </a:t>
            </a:r>
            <a:r>
              <a:rPr b="0" dirty="0" sz="4250" lang="en-US" spc="-20"/>
              <a:t>m</a:t>
            </a:r>
            <a:r>
              <a:rPr b="0" dirty="0" sz="4250" lang="en-US" spc="-20"/>
              <a:t>a</a:t>
            </a:r>
            <a:r>
              <a:rPr b="0" dirty="0" sz="4250" lang="en-US" spc="-20"/>
              <a:t>r</a:t>
            </a:r>
            <a:r>
              <a:rPr b="0" dirty="0" sz="4250" lang="en-US" spc="-20"/>
              <a:t>k</a:t>
            </a:r>
            <a:r>
              <a:rPr b="0" dirty="0" sz="4250" lang="en-US" spc="-20"/>
              <a:t>e</a:t>
            </a:r>
            <a:r>
              <a:rPr b="0" dirty="0" sz="4250" lang="en-US" spc="-20"/>
              <a:t>t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675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30645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br>
              <a:rPr dirty="0" sz="3200" lang="en-US" spc="5"/>
            </a:br>
            <a:br>
              <a:rPr dirty="0" sz="3200" lang="en-US" spc="5"/>
            </a:br>
            <a:r>
              <a:rPr dirty="0" sz="3200" lang="en-US" spc="5"/>
              <a:t>I</a:t>
            </a:r>
            <a:r>
              <a:rPr dirty="0" sz="3200" lang="en-US" spc="5"/>
              <a:t>n</a:t>
            </a:r>
            <a:r>
              <a:rPr dirty="0" sz="3200" lang="en-US" spc="5"/>
              <a:t>v</a:t>
            </a:r>
            <a:r>
              <a:rPr dirty="0" sz="3200" lang="en-US" spc="5"/>
              <a:t>e</a:t>
            </a:r>
            <a:r>
              <a:rPr dirty="0" sz="3200" lang="en-US" spc="5"/>
              <a:t>s</a:t>
            </a:r>
            <a:r>
              <a:rPr dirty="0" sz="3200" lang="en-US" spc="5"/>
              <a:t>t</a:t>
            </a:r>
            <a:r>
              <a:rPr dirty="0" sz="3200" lang="en-US" spc="5"/>
              <a:t>o</a:t>
            </a:r>
            <a:r>
              <a:rPr dirty="0" sz="3200" lang="en-US" spc="5"/>
              <a:t>r</a:t>
            </a:r>
            <a:r>
              <a:rPr dirty="0" sz="3200" lang="en-US" spc="5"/>
              <a:t>s</a:t>
            </a:r>
            <a:br>
              <a:rPr dirty="0" sz="3200" lang="en-US" spc="5"/>
            </a:br>
            <a:br>
              <a:rPr dirty="0" sz="3200" lang="en-US" spc="5"/>
            </a:br>
            <a:r>
              <a:rPr dirty="0" sz="3200" lang="en-US" spc="5"/>
              <a:t>M</a:t>
            </a:r>
            <a:r>
              <a:rPr dirty="0" sz="3200" lang="en-US" spc="5"/>
              <a:t>a</a:t>
            </a:r>
            <a:r>
              <a:rPr dirty="0" sz="3200" lang="en-US" spc="5"/>
              <a:t>n</a:t>
            </a:r>
            <a:r>
              <a:rPr dirty="0" sz="3200" lang="en-US" spc="5"/>
              <a:t>g</a:t>
            </a:r>
            <a:r>
              <a:rPr dirty="0" sz="3200" lang="en-US" spc="5"/>
              <a:t>e</a:t>
            </a:r>
            <a:r>
              <a:rPr dirty="0" sz="3200" lang="en-US" spc="5"/>
              <a:t>r</a:t>
            </a:r>
            <a:r>
              <a:rPr dirty="0" sz="3200" lang="en-US" spc="5"/>
              <a:t>s</a:t>
            </a:r>
            <a:br>
              <a:rPr dirty="0" sz="3200" lang="en-US" spc="5"/>
            </a:br>
            <a:br>
              <a:rPr dirty="0" sz="3200" lang="en-US" spc="5"/>
            </a:br>
            <a:r>
              <a:rPr dirty="0" sz="3200" lang="en-US" spc="5"/>
              <a:t>A</a:t>
            </a:r>
            <a:r>
              <a:rPr dirty="0" sz="3200" lang="en-US" spc="5"/>
              <a:t>c</a:t>
            </a:r>
            <a:r>
              <a:rPr dirty="0" sz="3200" lang="en-US" spc="5"/>
              <a:t>c</a:t>
            </a:r>
            <a:r>
              <a:rPr dirty="0" sz="3200" lang="en-US" spc="5"/>
              <a:t>o</a:t>
            </a:r>
            <a:r>
              <a:rPr dirty="0" sz="3200" lang="en-US" spc="5"/>
              <a:t>u</a:t>
            </a:r>
            <a:r>
              <a:rPr dirty="0" sz="3200" lang="en-US" spc="5"/>
              <a:t>n</a:t>
            </a:r>
            <a:r>
              <a:rPr dirty="0" sz="3200" lang="en-US" spc="5"/>
              <a:t>t</a:t>
            </a:r>
            <a:r>
              <a:rPr dirty="0" sz="3200" lang="en-US" spc="5"/>
              <a:t>s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194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br>
              <a:rPr dirty="0" sz="3600" lang="en-US"/>
            </a:br>
            <a:r>
              <a:rPr dirty="0" sz="3600" lang="en-US"/>
              <a:t>.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br>
              <a:rPr dirty="0" sz="3600" lang="en-US"/>
            </a:b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A</a:t>
            </a:r>
            <a:r>
              <a:rPr dirty="0" sz="3600" lang="en-US"/>
              <a:t> </a:t>
            </a:r>
            <a:r>
              <a:rPr b="0" dirty="0" sz="3600" lang="en-US"/>
              <a:t>v</a:t>
            </a:r>
            <a:r>
              <a:rPr b="0" dirty="0" sz="3600" lang="en-US"/>
              <a:t>a</a:t>
            </a:r>
            <a:r>
              <a:rPr b="0" dirty="0" sz="3600" lang="en-US"/>
              <a:t>l</a:t>
            </a:r>
            <a:r>
              <a:rPr b="0" dirty="0" sz="3600" lang="en-US"/>
              <a:t>u</a:t>
            </a:r>
            <a:r>
              <a:rPr b="0" dirty="0" sz="3600" lang="en-US"/>
              <a:t>e</a:t>
            </a:r>
            <a:r>
              <a:rPr b="0" dirty="0" sz="3600" lang="en-US"/>
              <a:t> </a:t>
            </a:r>
            <a:r>
              <a:rPr b="0" dirty="0" sz="3600" lang="en-US"/>
              <a:t>p</a:t>
            </a:r>
            <a:r>
              <a:rPr b="0" dirty="0" sz="3600" lang="en-US"/>
              <a:t>roposition </a:t>
            </a:r>
            <a:r>
              <a:rPr b="0" dirty="0" sz="3600" lang="en-US"/>
              <a:t>c</a:t>
            </a:r>
            <a:r>
              <a:rPr b="0" dirty="0" sz="3600" lang="en-US"/>
              <a:t>a</a:t>
            </a:r>
            <a:r>
              <a:rPr b="0" dirty="0" sz="3600" lang="en-US"/>
              <a:t>n</a:t>
            </a:r>
            <a:r>
              <a:rPr b="0" dirty="0" sz="3600" lang="en-US"/>
              <a:t> </a:t>
            </a:r>
            <a:r>
              <a:rPr b="0" dirty="0" sz="3600" lang="en-US"/>
              <a:t>be </a:t>
            </a:r>
            <a:r>
              <a:rPr b="0" dirty="0" sz="3600" lang="en-US"/>
              <a:t>c</a:t>
            </a:r>
            <a:r>
              <a:rPr b="0" dirty="0" sz="3600" lang="en-US"/>
              <a:t>l</a:t>
            </a:r>
            <a:r>
              <a:rPr b="0" dirty="0" sz="3600" lang="en-US"/>
              <a:t>a</a:t>
            </a:r>
            <a:r>
              <a:rPr b="0" dirty="0" sz="3600" lang="en-US"/>
              <a:t>ssified </a:t>
            </a:r>
            <a:r>
              <a:rPr b="0" dirty="0" sz="3600" lang="en-US"/>
              <a:t>i</a:t>
            </a:r>
            <a:r>
              <a:rPr b="0" dirty="0" sz="3600" lang="en-US"/>
              <a:t>n</a:t>
            </a:r>
            <a:r>
              <a:rPr b="0" dirty="0" sz="3600" lang="en-US"/>
              <a:t>t</a:t>
            </a:r>
            <a:r>
              <a:rPr b="0" dirty="0" sz="3600" lang="en-US"/>
              <a:t>o</a:t>
            </a:r>
            <a:r>
              <a:rPr b="0" dirty="0" sz="3600" lang="en-US"/>
              <a:t> </a:t>
            </a:r>
            <a:r>
              <a:rPr b="0" dirty="0" sz="3600" lang="en-US"/>
              <a:t>t</a:t>
            </a:r>
            <a:r>
              <a:rPr b="0" dirty="0" sz="3600" lang="en-US"/>
              <a:t>h</a:t>
            </a:r>
            <a:r>
              <a:rPr b="0" dirty="0" sz="3600" lang="en-US"/>
              <a:t>ree </a:t>
            </a:r>
            <a:r>
              <a:rPr b="0" dirty="0" sz="3600" lang="en-US"/>
              <a:t>t</a:t>
            </a:r>
            <a:r>
              <a:rPr b="0" dirty="0" sz="3600" lang="en-US"/>
              <a:t>y</a:t>
            </a:r>
            <a:r>
              <a:rPr b="0" dirty="0" sz="3600" lang="en-US"/>
              <a:t>p</a:t>
            </a:r>
            <a:r>
              <a:rPr b="0" dirty="0" sz="3600" lang="en-US"/>
              <a:t>e</a:t>
            </a:r>
            <a:r>
              <a:rPr b="0" dirty="0" sz="3600" lang="en-US"/>
              <a:t>s</a:t>
            </a:r>
            <a:r>
              <a:rPr b="0" dirty="0" sz="3600" lang="en-US"/>
              <a:t> </a:t>
            </a:r>
            <a:br>
              <a:rPr b="0" dirty="0" sz="3600" lang="en-US"/>
            </a:br>
            <a:br>
              <a:rPr b="0" dirty="0" sz="3600" lang="en-US"/>
            </a:br>
            <a:r>
              <a:rPr b="0" dirty="0" sz="3600" lang="en-US"/>
              <a:t> </a:t>
            </a:r>
            <a:r>
              <a:rPr b="0" dirty="0" sz="3600" lang="en-US"/>
              <a:t> </a:t>
            </a:r>
            <a:r>
              <a:rPr b="0" dirty="0" sz="3600" lang="en-US"/>
              <a:t> </a:t>
            </a:r>
            <a:r>
              <a:rPr b="0" dirty="0" sz="3600" lang="en-US"/>
              <a:t> </a:t>
            </a:r>
            <a:r>
              <a:rPr b="0" dirty="0" sz="3600" lang="en-US"/>
              <a:t> </a:t>
            </a:r>
            <a:r>
              <a:rPr b="0" dirty="0" sz="3600" lang="en-US"/>
              <a:t> </a:t>
            </a:r>
            <a:r>
              <a:rPr b="0" dirty="0" sz="3600" lang="en-US"/>
              <a:t> </a:t>
            </a:r>
            <a:r>
              <a:rPr b="0" dirty="0" sz="3600" lang="en-US"/>
              <a:t> </a:t>
            </a:r>
            <a:r>
              <a:rPr b="0" dirty="0" sz="3600" lang="en-US"/>
              <a:t> </a:t>
            </a:r>
            <a:r>
              <a:rPr b="0" dirty="0" sz="3600" lang="en-US"/>
              <a:t> </a:t>
            </a:r>
            <a:r>
              <a:rPr b="0" dirty="0" sz="3600" lang="en-US"/>
              <a:t> </a:t>
            </a:r>
            <a:r>
              <a:rPr b="0" dirty="0" sz="3600" lang="en-US"/>
              <a:t> </a:t>
            </a:r>
            <a:r>
              <a:rPr b="0" dirty="0" sz="3600" lang="en-US"/>
              <a:t> </a:t>
            </a:r>
            <a:r>
              <a:rPr b="0" dirty="0" sz="3600" lang="en-US"/>
              <a:t>1</a:t>
            </a:r>
            <a:r>
              <a:rPr b="0" dirty="0" sz="3600" lang="en-US"/>
              <a:t>.</a:t>
            </a:r>
            <a:r>
              <a:rPr b="0" dirty="0" sz="3600" lang="en-US"/>
              <a:t>A</a:t>
            </a:r>
            <a:r>
              <a:rPr b="0" dirty="0" sz="3600" lang="en-US"/>
              <a:t>l</a:t>
            </a:r>
            <a:r>
              <a:rPr b="0" dirty="0" sz="3600" lang="en-US"/>
              <a:t>l</a:t>
            </a:r>
            <a:r>
              <a:rPr b="0" dirty="0" sz="3600" lang="en-US"/>
              <a:t> </a:t>
            </a:r>
            <a:r>
              <a:rPr b="0" dirty="0" sz="3600" lang="en-US"/>
              <a:t>b</a:t>
            </a:r>
            <a:r>
              <a:rPr b="0" dirty="0" sz="3600" lang="en-US"/>
              <a:t>e</a:t>
            </a:r>
            <a:r>
              <a:rPr b="0" dirty="0" sz="3600" lang="en-US"/>
              <a:t>n</a:t>
            </a:r>
            <a:r>
              <a:rPr b="0" dirty="0" sz="3600" lang="en-US"/>
              <a:t>e</a:t>
            </a:r>
            <a:r>
              <a:rPr b="0" dirty="0" sz="3600" lang="en-US"/>
              <a:t>f</a:t>
            </a:r>
            <a:r>
              <a:rPr b="0" dirty="0" sz="3600" lang="en-US"/>
              <a:t>i</a:t>
            </a:r>
            <a:r>
              <a:rPr b="0" dirty="0" sz="3600" lang="en-US"/>
              <a:t>t</a:t>
            </a:r>
            <a:r>
              <a:rPr b="0" dirty="0" sz="3600" lang="en-US"/>
              <a:t>s</a:t>
            </a:r>
            <a:br>
              <a:rPr b="0" dirty="0" sz="3600" lang="en-US"/>
            </a:br>
            <a:br>
              <a:rPr b="0" dirty="0" sz="3600" lang="en-US"/>
            </a:br>
            <a:r>
              <a:rPr b="0" dirty="0" sz="3600" lang="en-US"/>
              <a:t> </a:t>
            </a:r>
            <a:r>
              <a:rPr b="0" dirty="0" sz="3600" lang="en-US"/>
              <a:t> </a:t>
            </a:r>
            <a:r>
              <a:rPr b="0" dirty="0" sz="3600" lang="en-US"/>
              <a:t> </a:t>
            </a:r>
            <a:r>
              <a:rPr b="0" dirty="0" sz="3600" lang="en-US"/>
              <a:t> </a:t>
            </a:r>
            <a:r>
              <a:rPr b="0" dirty="0" sz="3600" lang="en-US"/>
              <a:t> </a:t>
            </a:r>
            <a:r>
              <a:rPr b="0" dirty="0" sz="3600" lang="en-US"/>
              <a:t> </a:t>
            </a:r>
            <a:r>
              <a:rPr b="0" dirty="0" sz="3600" lang="en-US"/>
              <a:t> </a:t>
            </a:r>
            <a:r>
              <a:rPr b="0" dirty="0" sz="3600" lang="en-US"/>
              <a:t> </a:t>
            </a:r>
            <a:r>
              <a:rPr b="0" dirty="0" sz="3600" lang="en-US"/>
              <a:t> </a:t>
            </a:r>
            <a:r>
              <a:rPr b="0" dirty="0" sz="3600" lang="en-US"/>
              <a:t> </a:t>
            </a:r>
            <a:r>
              <a:rPr b="0" dirty="0" sz="3600" lang="en-US"/>
              <a:t> </a:t>
            </a:r>
            <a:r>
              <a:rPr b="0" dirty="0" sz="3600" lang="en-US"/>
              <a:t> </a:t>
            </a:r>
            <a:r>
              <a:rPr b="0" dirty="0" sz="3600" lang="en-US"/>
              <a:t> </a:t>
            </a:r>
            <a:r>
              <a:rPr b="0" dirty="0" sz="3600" lang="en-US"/>
              <a:t>2</a:t>
            </a:r>
            <a:r>
              <a:rPr b="0" dirty="0" sz="3600" lang="en-US"/>
              <a:t>.</a:t>
            </a:r>
            <a:r>
              <a:rPr b="0" dirty="0" sz="3600" lang="en-US"/>
              <a:t>F</a:t>
            </a:r>
            <a:r>
              <a:rPr b="0" dirty="0" sz="3600" lang="en-US"/>
              <a:t>a</a:t>
            </a:r>
            <a:r>
              <a:rPr b="0" dirty="0" sz="3600" lang="en-US"/>
              <a:t>v</a:t>
            </a:r>
            <a:r>
              <a:rPr b="0" dirty="0" sz="3600" lang="en-US"/>
              <a:t>o</a:t>
            </a:r>
            <a:r>
              <a:rPr b="0" dirty="0" sz="3600" lang="en-US"/>
              <a:t>r</a:t>
            </a:r>
            <a:r>
              <a:rPr b="0" dirty="0" sz="3600" lang="en-US"/>
              <a:t>a</a:t>
            </a:r>
            <a:r>
              <a:rPr b="0" dirty="0" sz="3600" lang="en-US"/>
              <a:t>b</a:t>
            </a:r>
            <a:r>
              <a:rPr b="0" dirty="0" sz="3600" lang="en-US"/>
              <a:t>l</a:t>
            </a:r>
            <a:r>
              <a:rPr b="0" dirty="0" sz="3600" lang="en-US"/>
              <a:t>e</a:t>
            </a:r>
            <a:r>
              <a:rPr b="0" dirty="0" sz="3600" lang="en-US"/>
              <a:t> </a:t>
            </a:r>
            <a:r>
              <a:rPr b="0" dirty="0" sz="3600" lang="en-US"/>
              <a:t>p</a:t>
            </a:r>
            <a:r>
              <a:rPr b="0" dirty="0" sz="3600" lang="en-US"/>
              <a:t>o</a:t>
            </a:r>
            <a:r>
              <a:rPr b="0" dirty="0" sz="3600" lang="en-US"/>
              <a:t>i</a:t>
            </a:r>
            <a:r>
              <a:rPr b="0" dirty="0" sz="3600" lang="en-US"/>
              <a:t>n</a:t>
            </a:r>
            <a:r>
              <a:rPr b="0" dirty="0" sz="3600" lang="en-US"/>
              <a:t>t</a:t>
            </a:r>
            <a:r>
              <a:rPr b="0" dirty="0" sz="3600" lang="en-US"/>
              <a:t>s</a:t>
            </a:r>
            <a:br>
              <a:rPr b="0" dirty="0" sz="3600" lang="en-US"/>
            </a:br>
            <a:br>
              <a:rPr b="0" dirty="0" sz="3600" lang="en-US"/>
            </a:br>
            <a:r>
              <a:rPr b="0" dirty="0" sz="3600" lang="en-US"/>
              <a:t> </a:t>
            </a:r>
            <a:r>
              <a:rPr b="0" dirty="0" sz="3600" lang="en-US"/>
              <a:t> </a:t>
            </a:r>
            <a:r>
              <a:rPr b="0" dirty="0" sz="3600" lang="en-US"/>
              <a:t> </a:t>
            </a:r>
            <a:r>
              <a:rPr b="0" dirty="0" sz="3600" lang="en-US"/>
              <a:t> </a:t>
            </a:r>
            <a:r>
              <a:rPr b="0" dirty="0" sz="3600" lang="en-US"/>
              <a:t> </a:t>
            </a:r>
            <a:r>
              <a:rPr b="0" dirty="0" sz="3600" lang="en-US"/>
              <a:t> </a:t>
            </a:r>
            <a:r>
              <a:rPr b="0" dirty="0" sz="3600" lang="en-US"/>
              <a:t> </a:t>
            </a:r>
            <a:r>
              <a:rPr b="0" dirty="0" sz="3600" lang="en-US"/>
              <a:t> </a:t>
            </a:r>
            <a:r>
              <a:rPr b="0" dirty="0" sz="3600" lang="en-US"/>
              <a:t> </a:t>
            </a:r>
            <a:r>
              <a:rPr b="0" dirty="0" sz="3600" lang="en-US"/>
              <a:t> </a:t>
            </a:r>
            <a:r>
              <a:rPr b="0" dirty="0" sz="3600" lang="en-US"/>
              <a:t> </a:t>
            </a:r>
            <a:r>
              <a:rPr b="0" dirty="0" sz="3600" lang="en-US"/>
              <a:t> </a:t>
            </a:r>
            <a:r>
              <a:rPr b="0" dirty="0" sz="3600" lang="en-US"/>
              <a:t> </a:t>
            </a:r>
            <a:r>
              <a:rPr b="0" dirty="0" sz="3600" lang="en-US"/>
              <a:t> </a:t>
            </a:r>
            <a:r>
              <a:rPr b="0" dirty="0" sz="3600" lang="en-US"/>
              <a:t>3</a:t>
            </a:r>
            <a:r>
              <a:rPr b="0" dirty="0" sz="3600" lang="en-US"/>
              <a:t>.</a:t>
            </a:r>
            <a:r>
              <a:rPr b="0" dirty="0" sz="3600" lang="en-US"/>
              <a:t> </a:t>
            </a:r>
            <a:r>
              <a:rPr b="0" dirty="0" sz="3600" lang="en-US"/>
              <a:t>D</a:t>
            </a:r>
            <a:r>
              <a:rPr b="0" dirty="0" sz="3600" lang="en-US"/>
              <a:t>i</a:t>
            </a:r>
            <a:r>
              <a:rPr b="0" dirty="0" sz="3600" lang="en-US"/>
              <a:t>f</a:t>
            </a:r>
            <a:r>
              <a:rPr b="0" dirty="0" sz="3600" lang="en-US"/>
              <a:t>ference </a:t>
            </a:r>
            <a:r>
              <a:rPr b="0" dirty="0" sz="3600" lang="en-US"/>
              <a:t>a</a:t>
            </a:r>
            <a:r>
              <a:rPr b="0" dirty="0" sz="3600" lang="en-US"/>
              <a:t>n</a:t>
            </a:r>
            <a:r>
              <a:rPr b="0" dirty="0" sz="3600" lang="en-US"/>
              <a:t>d</a:t>
            </a:r>
            <a:r>
              <a:rPr b="0" dirty="0" sz="3600" lang="en-US"/>
              <a:t> </a:t>
            </a:r>
            <a:r>
              <a:rPr b="0" dirty="0" sz="3600" lang="en-US"/>
              <a:t>r</a:t>
            </a:r>
            <a:r>
              <a:rPr b="0" dirty="0" sz="3600" lang="en-US"/>
              <a:t>e</a:t>
            </a:r>
            <a:r>
              <a:rPr b="0" dirty="0" sz="3600" lang="en-US"/>
              <a:t>s</a:t>
            </a:r>
            <a:r>
              <a:rPr b="0" dirty="0" sz="3600" lang="en-US"/>
              <a:t>o</a:t>
            </a:r>
            <a:r>
              <a:rPr b="0" dirty="0" sz="3600" lang="en-US"/>
              <a:t>n</a:t>
            </a:r>
            <a:r>
              <a:rPr b="0" dirty="0" sz="3600" lang="en-US"/>
              <a:t>a</a:t>
            </a:r>
            <a:r>
              <a:rPr b="0" dirty="0" sz="3600" lang="en-US"/>
              <a:t>t</a:t>
            </a:r>
            <a:r>
              <a:rPr b="0" dirty="0" sz="3600" lang="en-US"/>
              <a:t>i</a:t>
            </a:r>
            <a:r>
              <a:rPr b="0" dirty="0" sz="3600" lang="en-US"/>
              <a:t>n</a:t>
            </a:r>
            <a:r>
              <a:rPr b="0" dirty="0" sz="3600" lang="en-US"/>
              <a:t>g</a:t>
            </a:r>
            <a:br>
              <a:rPr b="0" dirty="0" sz="3600" lang="en-US"/>
            </a:br>
            <a:r>
              <a:rPr b="0" dirty="0" sz="3600" lang="en-US"/>
              <a:t> </a:t>
            </a:r>
            <a:r>
              <a:rPr b="0" dirty="0" sz="3600" lang="en-US"/>
              <a:t> </a:t>
            </a:r>
            <a:r>
              <a:rPr b="0" dirty="0" sz="3600" lang="en-US"/>
              <a:t> </a:t>
            </a:r>
            <a:r>
              <a:rPr b="0" dirty="0" sz="3600" lang="en-US"/>
              <a:t> </a:t>
            </a:r>
            <a:r>
              <a:rPr b="0" dirty="0" sz="3600" lang="en-US"/>
              <a:t> </a:t>
            </a:r>
            <a:r>
              <a:rPr b="0" dirty="0" sz="3600" lang="en-US"/>
              <a:t> </a:t>
            </a:r>
            <a:r>
              <a:rPr b="0" dirty="0" sz="3600" lang="en-US"/>
              <a:t> </a:t>
            </a:r>
            <a:r>
              <a:rPr b="0" dirty="0" sz="3600" lang="en-US"/>
              <a:t> </a:t>
            </a:r>
            <a:r>
              <a:rPr b="0" dirty="0" sz="3600" lang="en-US"/>
              <a:t> </a:t>
            </a:r>
            <a:r>
              <a:rPr b="0" dirty="0" sz="3600" lang="en-US"/>
              <a:t> </a:t>
            </a:r>
            <a:r>
              <a:rPr b="0" dirty="0" sz="3600" lang="en-US"/>
              <a:t> </a:t>
            </a:r>
            <a:r>
              <a:rPr b="0" dirty="0" sz="3600" lang="en-US"/>
              <a:t> </a:t>
            </a:r>
            <a:r>
              <a:rPr b="0" dirty="0" sz="3600" lang="en-US"/>
              <a:t> </a:t>
            </a:r>
            <a:r>
              <a:rPr b="0" dirty="0" sz="3600" lang="en-US"/>
              <a:t> </a:t>
            </a:r>
            <a:r>
              <a:rPr b="0" dirty="0" sz="3600" lang="en-US"/>
              <a:t> </a:t>
            </a:r>
            <a:r>
              <a:rPr b="0" dirty="0" sz="3600" lang="en-US"/>
              <a:t> </a:t>
            </a:r>
            <a:r>
              <a:rPr b="0" dirty="0" sz="3600" lang="en-US"/>
              <a:t> </a:t>
            </a:r>
            <a:r>
              <a:rPr b="0" dirty="0" sz="3600" lang="en-US"/>
              <a:t> </a:t>
            </a:r>
            <a:r>
              <a:rPr b="0" dirty="0" sz="3600" lang="en-US"/>
              <a:t>F</a:t>
            </a:r>
            <a:r>
              <a:rPr b="0" dirty="0" sz="3600" lang="en-US"/>
              <a:t>o</a:t>
            </a:r>
            <a:r>
              <a:rPr b="0" dirty="0" sz="3600" lang="en-US"/>
              <a:t>c</a:t>
            </a:r>
            <a:r>
              <a:rPr b="0" dirty="0" sz="3600" lang="en-US"/>
              <a:t>u</a:t>
            </a:r>
            <a:r>
              <a:rPr b="0" dirty="0" sz="3600" lang="en-US"/>
              <a:t>s</a:t>
            </a:r>
            <a:endParaRPr altLang="en-US" lang="zh-CN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565900"/>
          </a:xfrm>
        </p:spPr>
        <p:txBody>
          <a:bodyPr/>
          <a:p>
            <a:r>
              <a:rPr dirty="0" lang="en-IN"/>
              <a:t>Dataset Description</a:t>
            </a:r>
            <a:br>
              <a:rPr dirty="0" lang="en-US"/>
            </a:br>
            <a:br>
              <a:rPr dirty="0" lang="en-US"/>
            </a:br>
            <a:r>
              <a:rPr dirty="0" lang="en-US"/>
              <a:t>E</a:t>
            </a:r>
            <a:r>
              <a:rPr dirty="0" lang="en-US"/>
              <a:t>m</a:t>
            </a:r>
            <a:r>
              <a:rPr dirty="0" lang="en-US"/>
              <a:t>p</a:t>
            </a:r>
            <a:r>
              <a:rPr dirty="0" lang="en-US"/>
              <a:t>loyee</a:t>
            </a:r>
            <a:r>
              <a:rPr dirty="0" lang="en-US"/>
              <a:t>=</a:t>
            </a:r>
            <a:r>
              <a:rPr dirty="0" lang="en-US"/>
              <a:t>k</a:t>
            </a:r>
            <a:r>
              <a:rPr dirty="0" lang="en-US"/>
              <a:t>a</a:t>
            </a:r>
            <a:r>
              <a:rPr dirty="0" lang="en-US"/>
              <a:t>g</a:t>
            </a:r>
            <a:r>
              <a:rPr dirty="0" lang="en-US"/>
              <a:t>g</a:t>
            </a:r>
            <a:r>
              <a:rPr dirty="0" lang="en-US"/>
              <a:t>l</a:t>
            </a:r>
            <a:r>
              <a:rPr dirty="0" lang="en-US"/>
              <a:t>e</a:t>
            </a:r>
            <a:br>
              <a:rPr dirty="0" lang="en-US"/>
            </a:br>
            <a:r>
              <a:rPr b="0" dirty="0" lang="en-US"/>
              <a:t>2</a:t>
            </a:r>
            <a:r>
              <a:rPr b="0" dirty="0" lang="en-US"/>
              <a:t>6</a:t>
            </a:r>
            <a:r>
              <a:rPr b="0" dirty="0" lang="en-US"/>
              <a:t> </a:t>
            </a:r>
            <a:r>
              <a:rPr b="0" dirty="0" lang="en-US"/>
              <a:t>f</a:t>
            </a:r>
            <a:r>
              <a:rPr b="0" dirty="0" lang="en-US"/>
              <a:t>e</a:t>
            </a:r>
            <a:r>
              <a:rPr b="0" dirty="0" lang="en-US"/>
              <a:t>a</a:t>
            </a:r>
            <a:r>
              <a:rPr b="0" dirty="0" lang="en-US"/>
              <a:t>t</a:t>
            </a:r>
            <a:r>
              <a:rPr b="0" dirty="0" lang="en-US"/>
              <a:t>ure</a:t>
            </a:r>
            <a:r>
              <a:rPr b="0" dirty="0" lang="en-US"/>
              <a:t>s</a:t>
            </a:r>
            <a:br>
              <a:rPr b="0" dirty="0" lang="en-US"/>
            </a:br>
            <a:r>
              <a:rPr b="0" dirty="0" lang="en-US"/>
              <a:t>9</a:t>
            </a:r>
            <a:r>
              <a:rPr b="0" dirty="0" lang="en-US"/>
              <a:t>-</a:t>
            </a:r>
            <a:r>
              <a:rPr b="0" dirty="0" lang="en-US"/>
              <a:t>f</a:t>
            </a:r>
            <a:r>
              <a:rPr b="0" dirty="0" lang="en-US"/>
              <a:t>e</a:t>
            </a:r>
            <a:r>
              <a:rPr b="0" dirty="0" lang="en-US"/>
              <a:t>a</a:t>
            </a:r>
            <a:r>
              <a:rPr b="0" dirty="0" lang="en-US"/>
              <a:t>t</a:t>
            </a:r>
            <a:r>
              <a:rPr b="0" dirty="0" lang="en-US"/>
              <a:t>u</a:t>
            </a:r>
            <a:r>
              <a:rPr b="0" dirty="0" lang="en-US"/>
              <a:t>r</a:t>
            </a:r>
            <a:r>
              <a:rPr b="0" dirty="0" lang="en-US"/>
              <a:t>e</a:t>
            </a:r>
            <a:r>
              <a:rPr b="0" dirty="0" lang="en-US"/>
              <a:t>s</a:t>
            </a:r>
            <a:br>
              <a:rPr b="0" dirty="0" lang="en-US"/>
            </a:br>
            <a:r>
              <a:rPr b="0" dirty="0" lang="en-US"/>
              <a:t>E</a:t>
            </a:r>
            <a:r>
              <a:rPr b="0" dirty="0" lang="en-US"/>
              <a:t>m</a:t>
            </a:r>
            <a:r>
              <a:rPr b="0" dirty="0" lang="en-US"/>
              <a:t>p</a:t>
            </a:r>
            <a:r>
              <a:rPr b="0" dirty="0" lang="en-US"/>
              <a:t> </a:t>
            </a:r>
            <a:r>
              <a:rPr b="0" dirty="0" lang="en-US"/>
              <a:t>i</a:t>
            </a:r>
            <a:r>
              <a:rPr b="0" dirty="0" lang="en-US"/>
              <a:t>d</a:t>
            </a:r>
            <a:r>
              <a:rPr b="0" dirty="0" lang="en-US"/>
              <a:t> </a:t>
            </a:r>
            <a:r>
              <a:rPr b="0" dirty="0" lang="en-US"/>
              <a:t>n</a:t>
            </a:r>
            <a:r>
              <a:rPr b="0" dirty="0" lang="en-US"/>
              <a:t>u</a:t>
            </a:r>
            <a:r>
              <a:rPr b="0" dirty="0" lang="en-US"/>
              <a:t>m</a:t>
            </a:r>
            <a:r>
              <a:rPr b="0" dirty="0" lang="en-US"/>
              <a:t>b</a:t>
            </a:r>
            <a:r>
              <a:rPr b="0" dirty="0" lang="en-US"/>
              <a:t>e</a:t>
            </a:r>
            <a:r>
              <a:rPr b="0" dirty="0" lang="en-US"/>
              <a:t>r</a:t>
            </a:r>
            <a:br>
              <a:rPr b="0" dirty="0" lang="en-US"/>
            </a:br>
            <a:r>
              <a:rPr b="0" dirty="0" lang="en-US"/>
              <a:t>N</a:t>
            </a:r>
            <a:r>
              <a:rPr b="0" dirty="0" lang="en-US"/>
              <a:t>a</a:t>
            </a:r>
            <a:r>
              <a:rPr b="0" dirty="0" lang="en-US"/>
              <a:t>m</a:t>
            </a:r>
            <a:r>
              <a:rPr b="0" dirty="0" lang="en-US"/>
              <a:t>e</a:t>
            </a:r>
            <a:r>
              <a:rPr b="0" dirty="0" lang="en-US"/>
              <a:t> </a:t>
            </a:r>
            <a:r>
              <a:rPr b="0" dirty="0" lang="en-US"/>
              <a:t>t</a:t>
            </a:r>
            <a:r>
              <a:rPr b="0" dirty="0" lang="en-US"/>
              <a:t>e</a:t>
            </a:r>
            <a:r>
              <a:rPr b="0" dirty="0" lang="en-US"/>
              <a:t>x</a:t>
            </a:r>
            <a:r>
              <a:rPr b="0" dirty="0" lang="en-US"/>
              <a:t>t</a:t>
            </a:r>
            <a:br>
              <a:rPr b="0" dirty="0" lang="en-US"/>
            </a:br>
            <a:r>
              <a:rPr b="0" dirty="0" lang="en-US"/>
              <a:t>P</a:t>
            </a:r>
            <a:r>
              <a:rPr b="0" dirty="0" lang="en-US"/>
              <a:t>e</a:t>
            </a:r>
            <a:r>
              <a:rPr b="0" dirty="0" lang="en-US"/>
              <a:t>r</a:t>
            </a:r>
            <a:r>
              <a:rPr b="0" dirty="0" lang="en-US"/>
              <a:t>f</a:t>
            </a:r>
            <a:r>
              <a:rPr b="0" dirty="0" lang="en-US"/>
              <a:t>ormance </a:t>
            </a:r>
            <a:r>
              <a:rPr b="0" dirty="0" lang="en-US"/>
              <a:t>l</a:t>
            </a:r>
            <a:r>
              <a:rPr b="0" dirty="0" lang="en-US"/>
              <a:t>e</a:t>
            </a:r>
            <a:r>
              <a:rPr b="0" dirty="0" lang="en-US"/>
              <a:t>v</a:t>
            </a:r>
            <a:r>
              <a:rPr b="0" dirty="0" lang="en-US"/>
              <a:t>e</a:t>
            </a:r>
            <a:r>
              <a:rPr b="0" dirty="0" lang="en-US"/>
              <a:t>l</a:t>
            </a:r>
            <a:br>
              <a:rPr b="0" dirty="0" lang="en-US"/>
            </a:br>
            <a:r>
              <a:rPr b="0" dirty="0" lang="en-US"/>
              <a:t>G</a:t>
            </a:r>
            <a:r>
              <a:rPr b="0" dirty="0" lang="en-US"/>
              <a:t>e</a:t>
            </a:r>
            <a:r>
              <a:rPr b="0" dirty="0" lang="en-US"/>
              <a:t>n</a:t>
            </a:r>
            <a:r>
              <a:rPr b="0" dirty="0" lang="en-US"/>
              <a:t>d</a:t>
            </a:r>
            <a:r>
              <a:rPr b="0" dirty="0" lang="en-US"/>
              <a:t>e</a:t>
            </a:r>
            <a:r>
              <a:rPr b="0" dirty="0" lang="en-US"/>
              <a:t>r</a:t>
            </a:r>
            <a:r>
              <a:rPr b="0" dirty="0" lang="en-US"/>
              <a:t> </a:t>
            </a:r>
            <a:r>
              <a:rPr b="0" dirty="0" lang="en-US"/>
              <a:t>m</a:t>
            </a:r>
            <a:r>
              <a:rPr b="0" dirty="0" lang="en-US"/>
              <a:t>a</a:t>
            </a:r>
            <a:r>
              <a:rPr b="0" dirty="0" lang="en-US"/>
              <a:t>l</a:t>
            </a:r>
            <a:r>
              <a:rPr b="0" dirty="0" lang="en-US"/>
              <a:t>e</a:t>
            </a:r>
            <a:r>
              <a:rPr b="0" dirty="0" lang="en-US"/>
              <a:t> </a:t>
            </a:r>
            <a:r>
              <a:rPr b="0" dirty="0" lang="en-US"/>
              <a:t>f</a:t>
            </a:r>
            <a:r>
              <a:rPr b="0" dirty="0" lang="en-US"/>
              <a:t>e</a:t>
            </a:r>
            <a:r>
              <a:rPr b="0" dirty="0" lang="en-US"/>
              <a:t>m</a:t>
            </a:r>
            <a:r>
              <a:rPr b="0" dirty="0" lang="en-US"/>
              <a:t>a</a:t>
            </a:r>
            <a:r>
              <a:rPr b="0" dirty="0" lang="en-US"/>
              <a:t>l</a:t>
            </a:r>
            <a:r>
              <a:rPr b="0" dirty="0" lang="en-US"/>
              <a:t>e</a:t>
            </a:r>
            <a:br>
              <a:rPr b="0" dirty="0" lang="en-US"/>
            </a:br>
            <a:r>
              <a:rPr b="0" dirty="0" lang="en-US"/>
              <a:t>E</a:t>
            </a:r>
            <a:r>
              <a:rPr b="0" dirty="0" lang="en-US"/>
              <a:t>m</a:t>
            </a:r>
            <a:r>
              <a:rPr b="0" dirty="0" lang="en-US"/>
              <a:t>p</a:t>
            </a:r>
            <a:r>
              <a:rPr b="0" dirty="0" lang="en-US"/>
              <a:t>l</a:t>
            </a:r>
            <a:r>
              <a:rPr b="0" dirty="0" lang="en-US"/>
              <a:t>o</a:t>
            </a:r>
            <a:r>
              <a:rPr b="0" dirty="0" lang="en-US"/>
              <a:t>yee </a:t>
            </a:r>
            <a:r>
              <a:rPr b="0" dirty="0" lang="en-US"/>
              <a:t>r</a:t>
            </a:r>
            <a:r>
              <a:rPr b="0" dirty="0" lang="en-US"/>
              <a:t>a</a:t>
            </a:r>
            <a:r>
              <a:rPr b="0" dirty="0" lang="en-US"/>
              <a:t>t</a:t>
            </a:r>
            <a:r>
              <a:rPr b="0" dirty="0" lang="en-US"/>
              <a:t>i</a:t>
            </a:r>
            <a:r>
              <a:rPr b="0" dirty="0" lang="en-US"/>
              <a:t>n</a:t>
            </a:r>
            <a:r>
              <a:rPr b="0" dirty="0" lang="en-US"/>
              <a:t>g</a:t>
            </a:r>
            <a:r>
              <a:rPr b="0" dirty="0" lang="en-US"/>
              <a:t> </a:t>
            </a:r>
            <a:r>
              <a:rPr b="0" dirty="0" lang="en-US"/>
              <a:t>number</a:t>
            </a:r>
            <a:br>
              <a:rPr b="0" dirty="0" lang="en-US"/>
            </a:br>
            <a:endParaRPr altLang="en-US" 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323849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2556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br>
              <a:rPr dirty="0" sz="4250" lang="en-US" spc="20"/>
            </a:br>
            <a:br>
              <a:rPr dirty="0" sz="4250" lang="en-US" spc="20"/>
            </a:br>
            <a:r>
              <a:rPr dirty="0" sz="4250" lang="en-US" spc="20"/>
              <a:t>1</a:t>
            </a:r>
            <a:r>
              <a:rPr dirty="0" sz="4250" lang="en-US" spc="20"/>
              <a:t>.</a:t>
            </a:r>
            <a:r>
              <a:rPr b="0" dirty="0" sz="4250" lang="en-US" spc="20"/>
              <a:t>p</a:t>
            </a:r>
            <a:r>
              <a:rPr b="0" dirty="0" sz="4250" lang="en-US" spc="20"/>
              <a:t>e</a:t>
            </a:r>
            <a:r>
              <a:rPr b="0" dirty="0" sz="4250" lang="en-US" spc="20"/>
              <a:t>r</a:t>
            </a:r>
            <a:r>
              <a:rPr b="0" dirty="0" sz="4250" lang="en-US" spc="20"/>
              <a:t>f</a:t>
            </a:r>
            <a:r>
              <a:rPr b="0" dirty="0" sz="4250" lang="en-US" spc="20"/>
              <a:t>o</a:t>
            </a:r>
            <a:r>
              <a:rPr b="0" dirty="0" sz="4250" lang="en-US" spc="20"/>
              <a:t>r</a:t>
            </a:r>
            <a:r>
              <a:rPr b="0" dirty="0" sz="4250" lang="en-US" spc="20"/>
              <a:t>m</a:t>
            </a:r>
            <a:r>
              <a:rPr b="0" dirty="0" sz="4250" lang="en-US" spc="20"/>
              <a:t>a</a:t>
            </a:r>
            <a:r>
              <a:rPr b="0" dirty="0" sz="4250" lang="en-US" spc="20"/>
              <a:t>n</a:t>
            </a:r>
            <a:r>
              <a:rPr b="0" dirty="0" sz="4250" lang="en-US" spc="20"/>
              <a:t>c</a:t>
            </a:r>
            <a:r>
              <a:rPr b="0" dirty="0" sz="4250" lang="en-US" spc="20"/>
              <a:t>e</a:t>
            </a:r>
            <a:r>
              <a:rPr b="0" dirty="0" sz="4250" lang="en-US" spc="20"/>
              <a:t> </a:t>
            </a:r>
            <a:r>
              <a:rPr b="0" dirty="0" sz="4250" lang="en-US" spc="20"/>
              <a:t>l</a:t>
            </a:r>
            <a:r>
              <a:rPr b="0" dirty="0" sz="4250" lang="en-US" spc="20"/>
              <a:t>e</a:t>
            </a:r>
            <a:r>
              <a:rPr b="0" dirty="0" sz="4250" lang="en-US" spc="20"/>
              <a:t>v</a:t>
            </a:r>
            <a:r>
              <a:rPr b="0" dirty="0" sz="4250" lang="en-US" spc="20"/>
              <a:t>e</a:t>
            </a:r>
            <a:r>
              <a:rPr b="0" dirty="0" sz="4250" lang="en-US" spc="20"/>
              <a:t>l</a:t>
            </a:r>
            <a:r>
              <a:rPr b="0" dirty="0" sz="4250" lang="en-US" spc="20"/>
              <a:t> </a:t>
            </a:r>
            <a:r>
              <a:rPr b="0" dirty="0" sz="4250" lang="en-US" spc="20"/>
              <a:t>=</a:t>
            </a:r>
            <a:r>
              <a:rPr b="0" dirty="0" sz="4250" lang="en-US" spc="20"/>
              <a:t>I</a:t>
            </a:r>
            <a:r>
              <a:rPr b="0" dirty="0" sz="4250" lang="en-US" spc="20"/>
              <a:t>F</a:t>
            </a:r>
            <a:r>
              <a:rPr b="0" dirty="0" sz="4250" lang="en-US" spc="20"/>
              <a:t>S</a:t>
            </a:r>
            <a:r>
              <a:rPr b="0" dirty="0" sz="4250" lang="en-US" spc="20"/>
              <a:t>(</a:t>
            </a:r>
            <a:r>
              <a:rPr b="0" dirty="0" sz="4250" lang="en-US" spc="20"/>
              <a:t>Z</a:t>
            </a:r>
            <a:r>
              <a:rPr b="0" dirty="0" sz="4250" lang="en-US" spc="20"/>
              <a:t>8</a:t>
            </a:r>
            <a:r>
              <a:rPr altLang="en-US" b="0" dirty="0" sz="4250" lang="en-IN" spc="20"/>
              <a:t>≥</a:t>
            </a:r>
            <a:r>
              <a:rPr altLang="en-US" b="0" dirty="0" sz="4250" lang="en-US" spc="20"/>
              <a:t>=</a:t>
            </a:r>
            <a:r>
              <a:rPr altLang="en-US" b="0" dirty="0" sz="4250" lang="en-US" spc="20"/>
              <a:t>5</a:t>
            </a:r>
            <a:r>
              <a:rPr altLang="en-US" b="0" dirty="0" sz="4250" lang="en-US" spc="20"/>
              <a:t>V</a:t>
            </a:r>
            <a:r>
              <a:rPr altLang="en-US" b="0" dirty="0" sz="4250" lang="en-US" spc="20"/>
              <a:t>E</a:t>
            </a:r>
            <a:r>
              <a:rPr altLang="en-US" b="0" dirty="0" sz="4250" lang="en-US" spc="20"/>
              <a:t>R</a:t>
            </a:r>
            <a:r>
              <a:rPr altLang="en-US" b="0" dirty="0" sz="4250" lang="en-US" spc="20"/>
              <a:t>Y</a:t>
            </a:r>
            <a:r>
              <a:rPr altLang="en-US" b="0" dirty="0" sz="4250" lang="en-US" spc="20"/>
              <a:t> </a:t>
            </a:r>
            <a:r>
              <a:rPr altLang="en-US" b="0" dirty="0" sz="4250" lang="en-US" spc="20"/>
              <a:t>H</a:t>
            </a:r>
            <a:r>
              <a:rPr altLang="en-US" b="0" dirty="0" sz="4250" lang="en-US" spc="20"/>
              <a:t>I</a:t>
            </a:r>
            <a:r>
              <a:rPr altLang="en-US" b="0" dirty="0" sz="4250" lang="en-US" spc="20"/>
              <a:t>G</a:t>
            </a:r>
            <a:r>
              <a:rPr altLang="en-US" b="0" dirty="0" sz="4250" lang="en-US" spc="20"/>
              <a:t>H</a:t>
            </a:r>
            <a:r>
              <a:rPr altLang="en-US" b="0" dirty="0" sz="4250" lang="en-US" spc="20"/>
              <a:t>.</a:t>
            </a:r>
            <a:endParaRPr dirty="0" sz="4250"/>
          </a:p>
        </p:txBody>
      </p:sp>
      <p:sp>
        <p:nvSpPr>
          <p:cNvPr id="1048671" name="object 8"/>
          <p:cNvSpPr txBox="1"/>
          <p:nvPr/>
        </p:nvSpPr>
        <p:spPr>
          <a:xfrm>
            <a:off x="11277218" y="6473337"/>
            <a:ext cx="228600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2743200" y="2354703"/>
            <a:ext cx="8534018" cy="7772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2024-03-29T04:07:22Z</dcterms:created>
  <dcterms:modified xsi:type="dcterms:W3CDTF">2024-10-03T06:45:08Z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a1aa9ca8f575440aa51bb0826dc04dd2</vt:lpwstr>
  </property>
</Properties>
</file>