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  <p:sldMasterId id="2147483665" r:id="rId2"/>
  </p:sldMasterIdLst>
  <p:notesMasterIdLst>
    <p:notesMasterId r:id="rId20"/>
  </p:notesMasterIdLst>
  <p:sldIdLst>
    <p:sldId id="256" r:id="rId3"/>
    <p:sldId id="258" r:id="rId4"/>
    <p:sldId id="268" r:id="rId5"/>
    <p:sldId id="259" r:id="rId6"/>
    <p:sldId id="260" r:id="rId7"/>
    <p:sldId id="261" r:id="rId8"/>
    <p:sldId id="269" r:id="rId9"/>
    <p:sldId id="270" r:id="rId10"/>
    <p:sldId id="273" r:id="rId11"/>
    <p:sldId id="262" r:id="rId12"/>
    <p:sldId id="263" r:id="rId13"/>
    <p:sldId id="264" r:id="rId14"/>
    <p:sldId id="265" r:id="rId15"/>
    <p:sldId id="266" r:id="rId16"/>
    <p:sldId id="267" r:id="rId17"/>
    <p:sldId id="271" r:id="rId18"/>
    <p:sldId id="272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6d2082e9d_2_35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46d2082e9d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6d2082e9d_2_248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g346d2082e9d_2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6d2082e9d_4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6d2082e9d_4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6d2082e9d_2_24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346d2082e9d_2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6d2082e9d_2_52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46d2082e9d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6d2082e9d_2_67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6d2082e9d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6d2082e9d_2_105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46d2082e9d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6d2082e9d_2_140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46d2082e9d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d2082e9d_2_41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46d2082e9d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256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6d2082e9d_2_177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g346d2082e9d_2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6d2082e9d_2_183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g346d2082e9d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46d2082e9d_2_212:notes"/>
          <p:cNvSpPr txBox="1">
            <a:spLocks noGrp="1"/>
          </p:cNvSpPr>
          <p:nvPr>
            <p:ph type="body" idx="1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g346d2082e9d_2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0"/>
            <a:ext cx="9144000" cy="5143211"/>
          </a:xfrm>
          <a:custGeom>
            <a:avLst/>
            <a:gdLst/>
            <a:ahLst/>
            <a:cxnLst/>
            <a:rect l="l" t="t" r="r" b="b"/>
            <a:pathLst>
              <a:path w="20104100" h="11308715" extrusionOk="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AF3E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57463" y="804306"/>
            <a:ext cx="8899611" cy="3534892"/>
            <a:chOff x="57463" y="804306"/>
            <a:chExt cx="8899611" cy="3534892"/>
          </a:xfrm>
        </p:grpSpPr>
        <p:pic>
          <p:nvPicPr>
            <p:cNvPr id="89" name="Google Shape;89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22182" y="804306"/>
              <a:ext cx="3534892" cy="35348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9"/>
            <p:cNvSpPr/>
            <p:nvPr/>
          </p:nvSpPr>
          <p:spPr>
            <a:xfrm>
              <a:off x="57463" y="1650976"/>
              <a:ext cx="5364719" cy="22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575" tIns="20775" rIns="41575" bIns="207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50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НИЖЕГОРОДСКИЕ ПОЧТАЛЬОНЫ</a:t>
              </a:r>
              <a:endParaRPr sz="5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5" descr="https://www.meme-arsenal.com/memes/7988870e6e864d8d1399bc44d5fa2ed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 descr="Other Supported Tools - Graphic Design PNG Image Transparent PNG Free Download 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86091" y="2589530"/>
            <a:ext cx="4572000" cy="2559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 descr="https://avatars.mds.yandex.net/i?id=9893a9698b64afa45a1a280757df4a1ca2dda859-4078045-images-thumbs&amp;n=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89208" y="-11731"/>
            <a:ext cx="4565767" cy="2596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244" name="Google Shape;244;p26" descr="Png File - Relaxed Performance Logo - (980x978) Png Clipart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/>
          <p:nvPr/>
        </p:nvSpPr>
        <p:spPr>
          <a:xfrm>
            <a:off x="8679791" y="4757065"/>
            <a:ext cx="266125" cy="2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C2C36"/>
                </a:solidFill>
              </a:rPr>
              <a:t>8</a:t>
            </a:r>
            <a:endParaRPr sz="1600" dirty="0"/>
          </a:p>
        </p:txBody>
      </p:sp>
      <p:sp>
        <p:nvSpPr>
          <p:cNvPr id="246" name="Google Shape;246;p26"/>
          <p:cNvSpPr/>
          <p:nvPr/>
        </p:nvSpPr>
        <p:spPr>
          <a:xfrm>
            <a:off x="2665797" y="180499"/>
            <a:ext cx="3364933" cy="60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Наши решения</a:t>
            </a:r>
            <a:endParaRPr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pic>
        <p:nvPicPr>
          <p:cNvPr id="248" name="Google Shape;2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7648" y="1557057"/>
            <a:ext cx="2691207" cy="683934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/>
          <p:nvPr/>
        </p:nvSpPr>
        <p:spPr>
          <a:xfrm>
            <a:off x="448124" y="1792008"/>
            <a:ext cx="2603734" cy="279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97648" y="3406141"/>
            <a:ext cx="2691207" cy="589380"/>
            <a:chOff x="838157" y="3348560"/>
            <a:chExt cx="2691207" cy="589380"/>
          </a:xfrm>
        </p:grpSpPr>
        <p:pic>
          <p:nvPicPr>
            <p:cNvPr id="251" name="Google Shape;251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8157" y="3348560"/>
              <a:ext cx="2691207" cy="589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26"/>
            <p:cNvSpPr/>
            <p:nvPr/>
          </p:nvSpPr>
          <p:spPr>
            <a:xfrm>
              <a:off x="897952" y="3492087"/>
              <a:ext cx="2568496" cy="27724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253" name="Google Shape;253;p26"/>
          <p:cNvSpPr/>
          <p:nvPr/>
        </p:nvSpPr>
        <p:spPr>
          <a:xfrm>
            <a:off x="1686661" y="2407187"/>
            <a:ext cx="300519" cy="738205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1013487" y="1717577"/>
            <a:ext cx="1646865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Сайт-граф</a:t>
            </a:r>
            <a:endParaRPr sz="20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255" name="Google Shape;255;p26"/>
          <p:cNvSpPr/>
          <p:nvPr/>
        </p:nvSpPr>
        <p:spPr>
          <a:xfrm rot="2344660">
            <a:off x="1917224" y="803222"/>
            <a:ext cx="300510" cy="663563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56" name="Google Shape;256;p26"/>
          <p:cNvSpPr/>
          <p:nvPr/>
        </p:nvSpPr>
        <p:spPr>
          <a:xfrm>
            <a:off x="476237" y="3483867"/>
            <a:ext cx="2420849" cy="4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Демонстрация отправок открыток между странами </a:t>
            </a:r>
            <a:endParaRPr sz="13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5913006" y="922314"/>
            <a:ext cx="2691207" cy="3073207"/>
            <a:chOff x="5109219" y="912787"/>
            <a:chExt cx="2691207" cy="3073207"/>
          </a:xfrm>
        </p:grpSpPr>
        <p:sp>
          <p:nvSpPr>
            <p:cNvPr id="257" name="Google Shape;257;p26"/>
            <p:cNvSpPr/>
            <p:nvPr/>
          </p:nvSpPr>
          <p:spPr>
            <a:xfrm rot="-3055104">
              <a:off x="5846463" y="682689"/>
              <a:ext cx="300506" cy="760702"/>
            </a:xfrm>
            <a:custGeom>
              <a:avLst/>
              <a:gdLst/>
              <a:ahLst/>
              <a:cxnLst/>
              <a:rect l="l" t="t" r="r" b="b"/>
              <a:pathLst>
                <a:path w="386079" h="1110614" extrusionOk="0">
                  <a:moveTo>
                    <a:pt x="385535" y="917672"/>
                  </a:moveTo>
                  <a:lnTo>
                    <a:pt x="383619" y="907821"/>
                  </a:lnTo>
                  <a:lnTo>
                    <a:pt x="377868" y="899162"/>
                  </a:lnTo>
                  <a:lnTo>
                    <a:pt x="369209" y="893412"/>
                  </a:lnTo>
                  <a:lnTo>
                    <a:pt x="359358" y="891495"/>
                  </a:lnTo>
                  <a:lnTo>
                    <a:pt x="349508" y="893412"/>
                  </a:lnTo>
                  <a:lnTo>
                    <a:pt x="340848" y="899162"/>
                  </a:lnTo>
                  <a:lnTo>
                    <a:pt x="192767" y="1047243"/>
                  </a:lnTo>
                  <a:lnTo>
                    <a:pt x="44687" y="899162"/>
                  </a:lnTo>
                  <a:lnTo>
                    <a:pt x="36027" y="893412"/>
                  </a:lnTo>
                  <a:lnTo>
                    <a:pt x="26177" y="891495"/>
                  </a:lnTo>
                  <a:lnTo>
                    <a:pt x="16326" y="893412"/>
                  </a:lnTo>
                  <a:lnTo>
                    <a:pt x="7667" y="899162"/>
                  </a:lnTo>
                  <a:lnTo>
                    <a:pt x="1916" y="907821"/>
                  </a:lnTo>
                  <a:lnTo>
                    <a:pt x="0" y="917672"/>
                  </a:lnTo>
                  <a:lnTo>
                    <a:pt x="1916" y="927522"/>
                  </a:lnTo>
                  <a:lnTo>
                    <a:pt x="7667" y="936182"/>
                  </a:lnTo>
                  <a:lnTo>
                    <a:pt x="166590" y="1095106"/>
                  </a:lnTo>
                  <a:lnTo>
                    <a:pt x="166590" y="1084263"/>
                  </a:lnTo>
                  <a:lnTo>
                    <a:pt x="218945" y="1084263"/>
                  </a:lnTo>
                  <a:lnTo>
                    <a:pt x="218945" y="1095106"/>
                  </a:lnTo>
                  <a:lnTo>
                    <a:pt x="377868" y="936182"/>
                  </a:lnTo>
                  <a:lnTo>
                    <a:pt x="383619" y="927522"/>
                  </a:lnTo>
                  <a:lnTo>
                    <a:pt x="385535" y="917672"/>
                  </a:lnTo>
                  <a:close/>
                </a:path>
                <a:path w="386079" h="1110614" extrusionOk="0">
                  <a:moveTo>
                    <a:pt x="218945" y="1021065"/>
                  </a:moveTo>
                  <a:lnTo>
                    <a:pt x="218945" y="0"/>
                  </a:lnTo>
                  <a:lnTo>
                    <a:pt x="166590" y="0"/>
                  </a:lnTo>
                  <a:lnTo>
                    <a:pt x="166590" y="1021065"/>
                  </a:lnTo>
                  <a:lnTo>
                    <a:pt x="192767" y="1047243"/>
                  </a:lnTo>
                  <a:lnTo>
                    <a:pt x="218945" y="1021065"/>
                  </a:lnTo>
                  <a:close/>
                </a:path>
                <a:path w="386079" h="1110614" extrusionOk="0">
                  <a:moveTo>
                    <a:pt x="218945" y="1095106"/>
                  </a:moveTo>
                  <a:lnTo>
                    <a:pt x="218945" y="1084263"/>
                  </a:lnTo>
                  <a:lnTo>
                    <a:pt x="166590" y="1084263"/>
                  </a:lnTo>
                  <a:lnTo>
                    <a:pt x="166590" y="1095106"/>
                  </a:lnTo>
                  <a:lnTo>
                    <a:pt x="174257" y="1102773"/>
                  </a:lnTo>
                  <a:lnTo>
                    <a:pt x="182917" y="1108523"/>
                  </a:lnTo>
                  <a:lnTo>
                    <a:pt x="192767" y="1110440"/>
                  </a:lnTo>
                  <a:lnTo>
                    <a:pt x="202618" y="1108523"/>
                  </a:lnTo>
                  <a:lnTo>
                    <a:pt x="211278" y="1102773"/>
                  </a:lnTo>
                  <a:lnTo>
                    <a:pt x="218945" y="1095106"/>
                  </a:lnTo>
                  <a:close/>
                </a:path>
              </a:pathLst>
            </a:custGeom>
            <a:solidFill>
              <a:srgbClr val="E8CBA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  <p:grpSp>
          <p:nvGrpSpPr>
            <p:cNvPr id="258" name="Google Shape;258;p26"/>
            <p:cNvGrpSpPr/>
            <p:nvPr/>
          </p:nvGrpSpPr>
          <p:grpSpPr>
            <a:xfrm>
              <a:off x="5109219" y="1499476"/>
              <a:ext cx="2691207" cy="2486518"/>
              <a:chOff x="12535949" y="3191338"/>
              <a:chExt cx="5916917" cy="5467270"/>
            </a:xfrm>
          </p:grpSpPr>
          <p:grpSp>
            <p:nvGrpSpPr>
              <p:cNvPr id="259" name="Google Shape;259;p26"/>
              <p:cNvGrpSpPr/>
              <p:nvPr/>
            </p:nvGrpSpPr>
            <p:grpSpPr>
              <a:xfrm>
                <a:off x="12535949" y="3191338"/>
                <a:ext cx="5916917" cy="1503811"/>
                <a:chOff x="1551712" y="2683985"/>
                <a:chExt cx="6610008" cy="2121000"/>
              </a:xfrm>
            </p:grpSpPr>
            <p:pic>
              <p:nvPicPr>
                <p:cNvPr id="260" name="Google Shape;260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1551712" y="2683985"/>
                  <a:ext cx="6610008" cy="2121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1" name="Google Shape;261;p26"/>
                <p:cNvSpPr/>
                <p:nvPr/>
              </p:nvSpPr>
              <p:spPr>
                <a:xfrm>
                  <a:off x="1675689" y="3412609"/>
                  <a:ext cx="6395161" cy="86541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41575" tIns="20775" rIns="41575" bIns="207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chemeClr val="lt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endParaRPr>
                </a:p>
              </p:txBody>
            </p:sp>
          </p:grpSp>
          <p:sp>
            <p:nvSpPr>
              <p:cNvPr id="262" name="Google Shape;262;p26"/>
              <p:cNvSpPr/>
              <p:nvPr/>
            </p:nvSpPr>
            <p:spPr>
              <a:xfrm>
                <a:off x="14219298" y="3544284"/>
                <a:ext cx="2579850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1575" tIns="20775" rIns="41575" bIns="2077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sz="2000" dirty="0">
                    <a:solidFill>
                      <a:schemeClr val="dk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  <a:sym typeface="Arial"/>
                  </a:rPr>
                  <a:t>Дашборд</a:t>
                </a:r>
                <a:endParaRPr sz="2000" b="0" dirty="0">
                  <a:solidFill>
                    <a:schemeClr val="dk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endParaRPr>
              </a:p>
            </p:txBody>
          </p:sp>
          <p:sp>
            <p:nvSpPr>
              <p:cNvPr id="263" name="Google Shape;263;p26"/>
              <p:cNvSpPr/>
              <p:nvPr/>
            </p:nvSpPr>
            <p:spPr>
              <a:xfrm>
                <a:off x="15178863" y="5000742"/>
                <a:ext cx="660724" cy="1623139"/>
              </a:xfrm>
              <a:custGeom>
                <a:avLst/>
                <a:gdLst/>
                <a:ahLst/>
                <a:cxnLst/>
                <a:rect l="l" t="t" r="r" b="b"/>
                <a:pathLst>
                  <a:path w="386079" h="1110614" extrusionOk="0">
                    <a:moveTo>
                      <a:pt x="385535" y="917672"/>
                    </a:moveTo>
                    <a:lnTo>
                      <a:pt x="383619" y="907821"/>
                    </a:lnTo>
                    <a:lnTo>
                      <a:pt x="377868" y="899162"/>
                    </a:lnTo>
                    <a:lnTo>
                      <a:pt x="369209" y="893412"/>
                    </a:lnTo>
                    <a:lnTo>
                      <a:pt x="359358" y="891495"/>
                    </a:lnTo>
                    <a:lnTo>
                      <a:pt x="349508" y="893412"/>
                    </a:lnTo>
                    <a:lnTo>
                      <a:pt x="340848" y="899162"/>
                    </a:lnTo>
                    <a:lnTo>
                      <a:pt x="192767" y="1047243"/>
                    </a:lnTo>
                    <a:lnTo>
                      <a:pt x="44687" y="899162"/>
                    </a:lnTo>
                    <a:lnTo>
                      <a:pt x="36027" y="893412"/>
                    </a:lnTo>
                    <a:lnTo>
                      <a:pt x="26177" y="891495"/>
                    </a:lnTo>
                    <a:lnTo>
                      <a:pt x="16326" y="893412"/>
                    </a:lnTo>
                    <a:lnTo>
                      <a:pt x="7667" y="899162"/>
                    </a:lnTo>
                    <a:lnTo>
                      <a:pt x="1916" y="907821"/>
                    </a:lnTo>
                    <a:lnTo>
                      <a:pt x="0" y="917672"/>
                    </a:lnTo>
                    <a:lnTo>
                      <a:pt x="1916" y="927522"/>
                    </a:lnTo>
                    <a:lnTo>
                      <a:pt x="7667" y="936182"/>
                    </a:lnTo>
                    <a:lnTo>
                      <a:pt x="166590" y="1095106"/>
                    </a:lnTo>
                    <a:lnTo>
                      <a:pt x="166590" y="1084263"/>
                    </a:lnTo>
                    <a:lnTo>
                      <a:pt x="218945" y="1084263"/>
                    </a:lnTo>
                    <a:lnTo>
                      <a:pt x="218945" y="1095106"/>
                    </a:lnTo>
                    <a:lnTo>
                      <a:pt x="377868" y="936182"/>
                    </a:lnTo>
                    <a:lnTo>
                      <a:pt x="383619" y="927522"/>
                    </a:lnTo>
                    <a:lnTo>
                      <a:pt x="385535" y="917672"/>
                    </a:lnTo>
                    <a:close/>
                  </a:path>
                  <a:path w="386079" h="1110614" extrusionOk="0">
                    <a:moveTo>
                      <a:pt x="218945" y="1021065"/>
                    </a:moveTo>
                    <a:lnTo>
                      <a:pt x="218945" y="0"/>
                    </a:lnTo>
                    <a:lnTo>
                      <a:pt x="166590" y="0"/>
                    </a:lnTo>
                    <a:lnTo>
                      <a:pt x="166590" y="1021065"/>
                    </a:lnTo>
                    <a:lnTo>
                      <a:pt x="192767" y="1047243"/>
                    </a:lnTo>
                    <a:lnTo>
                      <a:pt x="218945" y="1021065"/>
                    </a:lnTo>
                    <a:close/>
                  </a:path>
                  <a:path w="386079" h="1110614" extrusionOk="0">
                    <a:moveTo>
                      <a:pt x="218945" y="1095106"/>
                    </a:moveTo>
                    <a:lnTo>
                      <a:pt x="218945" y="1084263"/>
                    </a:lnTo>
                    <a:lnTo>
                      <a:pt x="166590" y="1084263"/>
                    </a:lnTo>
                    <a:lnTo>
                      <a:pt x="166590" y="1095106"/>
                    </a:lnTo>
                    <a:lnTo>
                      <a:pt x="174257" y="1102773"/>
                    </a:lnTo>
                    <a:lnTo>
                      <a:pt x="182917" y="1108523"/>
                    </a:lnTo>
                    <a:lnTo>
                      <a:pt x="192767" y="1110440"/>
                    </a:lnTo>
                    <a:lnTo>
                      <a:pt x="202618" y="1108523"/>
                    </a:lnTo>
                    <a:lnTo>
                      <a:pt x="211278" y="1102773"/>
                    </a:lnTo>
                    <a:lnTo>
                      <a:pt x="218945" y="1095106"/>
                    </a:lnTo>
                    <a:close/>
                  </a:path>
                </a:pathLst>
              </a:custGeom>
              <a:solidFill>
                <a:srgbClr val="E8CBA0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endParaRPr>
              </a:p>
            </p:txBody>
          </p:sp>
          <p:grpSp>
            <p:nvGrpSpPr>
              <p:cNvPr id="264" name="Google Shape;264;p26"/>
              <p:cNvGrpSpPr/>
              <p:nvPr/>
            </p:nvGrpSpPr>
            <p:grpSpPr>
              <a:xfrm>
                <a:off x="12535949" y="7362699"/>
                <a:ext cx="5916917" cy="1295909"/>
                <a:chOff x="994734" y="1833892"/>
                <a:chExt cx="6387240" cy="1295909"/>
              </a:xfrm>
            </p:grpSpPr>
            <p:pic>
              <p:nvPicPr>
                <p:cNvPr id="265" name="Google Shape;265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994734" y="1833892"/>
                  <a:ext cx="6387240" cy="129590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66" name="Google Shape;266;p26"/>
                <p:cNvSpPr/>
                <p:nvPr/>
              </p:nvSpPr>
              <p:spPr>
                <a:xfrm>
                  <a:off x="1136650" y="2149475"/>
                  <a:ext cx="6096000" cy="6096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41575" tIns="20775" rIns="41575" bIns="207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>
                    <a:solidFill>
                      <a:schemeClr val="lt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endParaRPr>
                </a:p>
              </p:txBody>
            </p:sp>
          </p:grpSp>
          <p:sp>
            <p:nvSpPr>
              <p:cNvPr id="267" name="Google Shape;267;p26"/>
              <p:cNvSpPr/>
              <p:nvPr/>
            </p:nvSpPr>
            <p:spPr>
              <a:xfrm>
                <a:off x="12847972" y="7506607"/>
                <a:ext cx="5322506" cy="9541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1575" tIns="20775" rIns="41575" bIns="2077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sz="1300" dirty="0"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  <a:sym typeface="Arial"/>
                  </a:rPr>
                  <a:t>Наглядная визуализация данных</a:t>
                </a:r>
                <a:endParaRPr sz="13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endParaRPr>
              </a:p>
            </p:txBody>
          </p:sp>
        </p:grpSp>
      </p:grpSp>
      <p:sp>
        <p:nvSpPr>
          <p:cNvPr id="268" name="Google Shape;268;p26"/>
          <p:cNvSpPr/>
          <p:nvPr/>
        </p:nvSpPr>
        <p:spPr>
          <a:xfrm>
            <a:off x="1064323" y="4838360"/>
            <a:ext cx="1027328" cy="135446"/>
          </a:xfrm>
          <a:custGeom>
            <a:avLst/>
            <a:gdLst/>
            <a:ahLst/>
            <a:cxnLst/>
            <a:rect l="l" t="t" r="r" b="b"/>
            <a:pathLst>
              <a:path w="2258695" h="297815" extrusionOk="0">
                <a:moveTo>
                  <a:pt x="56123" y="0"/>
                </a:moveTo>
                <a:lnTo>
                  <a:pt x="0" y="0"/>
                </a:lnTo>
                <a:lnTo>
                  <a:pt x="0" y="293184"/>
                </a:lnTo>
                <a:lnTo>
                  <a:pt x="63662" y="293184"/>
                </a:lnTo>
                <a:lnTo>
                  <a:pt x="63662" y="120907"/>
                </a:lnTo>
                <a:lnTo>
                  <a:pt x="49422" y="97588"/>
                </a:lnTo>
                <a:lnTo>
                  <a:pt x="114993" y="97588"/>
                </a:lnTo>
                <a:lnTo>
                  <a:pt x="56123" y="0"/>
                </a:lnTo>
                <a:close/>
              </a:path>
              <a:path w="2258695" h="297815" extrusionOk="0">
                <a:moveTo>
                  <a:pt x="330181" y="97588"/>
                </a:moveTo>
                <a:lnTo>
                  <a:pt x="278525" y="97588"/>
                </a:lnTo>
                <a:lnTo>
                  <a:pt x="266422" y="117828"/>
                </a:lnTo>
                <a:lnTo>
                  <a:pt x="266560" y="182048"/>
                </a:lnTo>
                <a:lnTo>
                  <a:pt x="266613" y="206904"/>
                </a:lnTo>
                <a:lnTo>
                  <a:pt x="266731" y="262190"/>
                </a:lnTo>
                <a:lnTo>
                  <a:pt x="266798" y="293184"/>
                </a:lnTo>
                <a:lnTo>
                  <a:pt x="330461" y="293184"/>
                </a:lnTo>
                <a:lnTo>
                  <a:pt x="330337" y="206904"/>
                </a:lnTo>
                <a:lnTo>
                  <a:pt x="330215" y="120907"/>
                </a:lnTo>
                <a:lnTo>
                  <a:pt x="330181" y="97588"/>
                </a:lnTo>
                <a:close/>
              </a:path>
              <a:path w="2258695" h="297815" extrusionOk="0">
                <a:moveTo>
                  <a:pt x="114993" y="97588"/>
                </a:moveTo>
                <a:lnTo>
                  <a:pt x="63662" y="97588"/>
                </a:lnTo>
                <a:lnTo>
                  <a:pt x="63662" y="120907"/>
                </a:lnTo>
                <a:lnTo>
                  <a:pt x="149943" y="262190"/>
                </a:lnTo>
                <a:lnTo>
                  <a:pt x="180099" y="262190"/>
                </a:lnTo>
                <a:lnTo>
                  <a:pt x="213158" y="206904"/>
                </a:lnTo>
                <a:lnTo>
                  <a:pt x="151199" y="206904"/>
                </a:lnTo>
                <a:lnTo>
                  <a:pt x="165942" y="182048"/>
                </a:lnTo>
                <a:lnTo>
                  <a:pt x="114993" y="97588"/>
                </a:lnTo>
                <a:close/>
              </a:path>
              <a:path w="2258695" h="297815" extrusionOk="0">
                <a:moveTo>
                  <a:pt x="165942" y="182048"/>
                </a:moveTo>
                <a:lnTo>
                  <a:pt x="151199" y="206904"/>
                </a:lnTo>
                <a:lnTo>
                  <a:pt x="180936" y="206904"/>
                </a:lnTo>
                <a:lnTo>
                  <a:pt x="165942" y="182048"/>
                </a:lnTo>
                <a:close/>
              </a:path>
              <a:path w="2258695" h="297815" extrusionOk="0">
                <a:moveTo>
                  <a:pt x="330042" y="0"/>
                </a:moveTo>
                <a:lnTo>
                  <a:pt x="273918" y="0"/>
                </a:lnTo>
                <a:lnTo>
                  <a:pt x="165942" y="182048"/>
                </a:lnTo>
                <a:lnTo>
                  <a:pt x="180936" y="206904"/>
                </a:lnTo>
                <a:lnTo>
                  <a:pt x="213158" y="206904"/>
                </a:lnTo>
                <a:lnTo>
                  <a:pt x="266422" y="117828"/>
                </a:lnTo>
                <a:lnTo>
                  <a:pt x="266379" y="97588"/>
                </a:lnTo>
                <a:lnTo>
                  <a:pt x="330181" y="97588"/>
                </a:lnTo>
                <a:lnTo>
                  <a:pt x="330042" y="0"/>
                </a:lnTo>
                <a:close/>
              </a:path>
              <a:path w="2258695" h="297815" extrusionOk="0">
                <a:moveTo>
                  <a:pt x="63662" y="97588"/>
                </a:moveTo>
                <a:lnTo>
                  <a:pt x="49422" y="97588"/>
                </a:lnTo>
                <a:lnTo>
                  <a:pt x="63662" y="120907"/>
                </a:lnTo>
                <a:lnTo>
                  <a:pt x="63662" y="97588"/>
                </a:lnTo>
                <a:close/>
              </a:path>
              <a:path w="2258695" h="297815" extrusionOk="0">
                <a:moveTo>
                  <a:pt x="278525" y="97588"/>
                </a:moveTo>
                <a:lnTo>
                  <a:pt x="266379" y="97588"/>
                </a:lnTo>
                <a:lnTo>
                  <a:pt x="266422" y="117828"/>
                </a:lnTo>
                <a:lnTo>
                  <a:pt x="278525" y="97588"/>
                </a:lnTo>
                <a:close/>
              </a:path>
              <a:path w="2258695" h="297815" extrusionOk="0">
                <a:moveTo>
                  <a:pt x="500043" y="64500"/>
                </a:moveTo>
                <a:lnTo>
                  <a:pt x="452532" y="72982"/>
                </a:lnTo>
                <a:lnTo>
                  <a:pt x="414077" y="97169"/>
                </a:lnTo>
                <a:lnTo>
                  <a:pt x="388554" y="134105"/>
                </a:lnTo>
                <a:lnTo>
                  <a:pt x="379837" y="180518"/>
                </a:lnTo>
                <a:lnTo>
                  <a:pt x="380832" y="196826"/>
                </a:lnTo>
                <a:lnTo>
                  <a:pt x="383816" y="212244"/>
                </a:lnTo>
                <a:lnTo>
                  <a:pt x="388790" y="226773"/>
                </a:lnTo>
                <a:lnTo>
                  <a:pt x="395633" y="240175"/>
                </a:lnTo>
                <a:lnTo>
                  <a:pt x="395753" y="240411"/>
                </a:lnTo>
                <a:lnTo>
                  <a:pt x="426930" y="273237"/>
                </a:lnTo>
                <a:lnTo>
                  <a:pt x="472191" y="292765"/>
                </a:lnTo>
                <a:lnTo>
                  <a:pt x="508420" y="296535"/>
                </a:lnTo>
                <a:lnTo>
                  <a:pt x="523262" y="295959"/>
                </a:lnTo>
                <a:lnTo>
                  <a:pt x="562450" y="287321"/>
                </a:lnTo>
                <a:lnTo>
                  <a:pt x="601401" y="260096"/>
                </a:lnTo>
                <a:lnTo>
                  <a:pt x="586724" y="244181"/>
                </a:lnTo>
                <a:lnTo>
                  <a:pt x="510095" y="244181"/>
                </a:lnTo>
                <a:lnTo>
                  <a:pt x="502649" y="243840"/>
                </a:lnTo>
                <a:lnTo>
                  <a:pt x="501072" y="243840"/>
                </a:lnTo>
                <a:lnTo>
                  <a:pt x="491248" y="242401"/>
                </a:lnTo>
                <a:lnTo>
                  <a:pt x="456458" y="222218"/>
                </a:lnTo>
                <a:lnTo>
                  <a:pt x="445649" y="198946"/>
                </a:lnTo>
                <a:lnTo>
                  <a:pt x="433030" y="198946"/>
                </a:lnTo>
                <a:lnTo>
                  <a:pt x="433030" y="160832"/>
                </a:lnTo>
                <a:lnTo>
                  <a:pt x="444936" y="160832"/>
                </a:lnTo>
                <a:lnTo>
                  <a:pt x="445699" y="156225"/>
                </a:lnTo>
                <a:lnTo>
                  <a:pt x="470725" y="121462"/>
                </a:lnTo>
                <a:lnTo>
                  <a:pt x="500462" y="113923"/>
                </a:lnTo>
                <a:lnTo>
                  <a:pt x="598395" y="113923"/>
                </a:lnTo>
                <a:lnTo>
                  <a:pt x="593365" y="106541"/>
                </a:lnTo>
                <a:lnTo>
                  <a:pt x="559518" y="78741"/>
                </a:lnTo>
                <a:lnTo>
                  <a:pt x="516468" y="65443"/>
                </a:lnTo>
                <a:lnTo>
                  <a:pt x="517117" y="65443"/>
                </a:lnTo>
                <a:lnTo>
                  <a:pt x="500043" y="64500"/>
                </a:lnTo>
                <a:close/>
              </a:path>
              <a:path w="2258695" h="297815" extrusionOk="0">
                <a:moveTo>
                  <a:pt x="566638" y="222401"/>
                </a:moveTo>
                <a:lnTo>
                  <a:pt x="526953" y="242819"/>
                </a:lnTo>
                <a:lnTo>
                  <a:pt x="510095" y="244181"/>
                </a:lnTo>
                <a:lnTo>
                  <a:pt x="586724" y="244181"/>
                </a:lnTo>
                <a:lnTo>
                  <a:pt x="566638" y="222401"/>
                </a:lnTo>
                <a:close/>
              </a:path>
              <a:path w="2258695" h="297815" extrusionOk="0">
                <a:moveTo>
                  <a:pt x="444936" y="160832"/>
                </a:moveTo>
                <a:lnTo>
                  <a:pt x="433030" y="160832"/>
                </a:lnTo>
                <a:lnTo>
                  <a:pt x="433030" y="198946"/>
                </a:lnTo>
                <a:lnTo>
                  <a:pt x="445649" y="198946"/>
                </a:lnTo>
                <a:lnTo>
                  <a:pt x="444417" y="191983"/>
                </a:lnTo>
                <a:lnTo>
                  <a:pt x="443966" y="183868"/>
                </a:lnTo>
                <a:lnTo>
                  <a:pt x="443962" y="172141"/>
                </a:lnTo>
                <a:lnTo>
                  <a:pt x="444364" y="164288"/>
                </a:lnTo>
                <a:lnTo>
                  <a:pt x="444936" y="160832"/>
                </a:lnTo>
                <a:close/>
              </a:path>
              <a:path w="2258695" h="297815" extrusionOk="0">
                <a:moveTo>
                  <a:pt x="555669" y="160832"/>
                </a:moveTo>
                <a:lnTo>
                  <a:pt x="444936" y="160832"/>
                </a:lnTo>
                <a:lnTo>
                  <a:pt x="444473" y="163633"/>
                </a:lnTo>
                <a:lnTo>
                  <a:pt x="444364" y="164288"/>
                </a:lnTo>
                <a:lnTo>
                  <a:pt x="443962" y="172141"/>
                </a:lnTo>
                <a:lnTo>
                  <a:pt x="443966" y="183868"/>
                </a:lnTo>
                <a:lnTo>
                  <a:pt x="444417" y="191983"/>
                </a:lnTo>
                <a:lnTo>
                  <a:pt x="445649" y="198946"/>
                </a:lnTo>
                <a:lnTo>
                  <a:pt x="616061" y="198946"/>
                </a:lnTo>
                <a:lnTo>
                  <a:pt x="616619" y="193222"/>
                </a:lnTo>
                <a:lnTo>
                  <a:pt x="617178" y="186800"/>
                </a:lnTo>
                <a:lnTo>
                  <a:pt x="617271" y="180518"/>
                </a:lnTo>
                <a:lnTo>
                  <a:pt x="616855" y="172979"/>
                </a:lnTo>
                <a:lnTo>
                  <a:pt x="616809" y="172141"/>
                </a:lnTo>
                <a:lnTo>
                  <a:pt x="556586" y="172141"/>
                </a:lnTo>
                <a:lnTo>
                  <a:pt x="556175" y="164288"/>
                </a:lnTo>
                <a:lnTo>
                  <a:pt x="556141" y="163633"/>
                </a:lnTo>
                <a:lnTo>
                  <a:pt x="555669" y="160832"/>
                </a:lnTo>
                <a:close/>
              </a:path>
              <a:path w="2258695" h="297815" extrusionOk="0">
                <a:moveTo>
                  <a:pt x="598395" y="113923"/>
                </a:moveTo>
                <a:lnTo>
                  <a:pt x="500462" y="113923"/>
                </a:lnTo>
                <a:lnTo>
                  <a:pt x="508577" y="114394"/>
                </a:lnTo>
                <a:lnTo>
                  <a:pt x="516168" y="115807"/>
                </a:lnTo>
                <a:lnTo>
                  <a:pt x="549466" y="141566"/>
                </a:lnTo>
                <a:lnTo>
                  <a:pt x="556586" y="172141"/>
                </a:lnTo>
                <a:lnTo>
                  <a:pt x="581716" y="160832"/>
                </a:lnTo>
                <a:lnTo>
                  <a:pt x="615820" y="160832"/>
                </a:lnTo>
                <a:lnTo>
                  <a:pt x="613443" y="147534"/>
                </a:lnTo>
                <a:lnTo>
                  <a:pt x="608600" y="132587"/>
                </a:lnTo>
                <a:lnTo>
                  <a:pt x="601820" y="118949"/>
                </a:lnTo>
                <a:lnTo>
                  <a:pt x="598395" y="113923"/>
                </a:lnTo>
                <a:close/>
              </a:path>
              <a:path w="2258695" h="297815" extrusionOk="0">
                <a:moveTo>
                  <a:pt x="615820" y="160832"/>
                </a:moveTo>
                <a:lnTo>
                  <a:pt x="581716" y="160832"/>
                </a:lnTo>
                <a:lnTo>
                  <a:pt x="556586" y="172141"/>
                </a:lnTo>
                <a:lnTo>
                  <a:pt x="616809" y="172141"/>
                </a:lnTo>
                <a:lnTo>
                  <a:pt x="616376" y="164288"/>
                </a:lnTo>
                <a:lnTo>
                  <a:pt x="616320" y="163633"/>
                </a:lnTo>
                <a:lnTo>
                  <a:pt x="615820" y="160832"/>
                </a:lnTo>
                <a:close/>
              </a:path>
              <a:path w="2258695" h="297815" extrusionOk="0">
                <a:moveTo>
                  <a:pt x="717795" y="179522"/>
                </a:moveTo>
                <a:lnTo>
                  <a:pt x="631109" y="293184"/>
                </a:lnTo>
                <a:lnTo>
                  <a:pt x="702311" y="293184"/>
                </a:lnTo>
                <a:lnTo>
                  <a:pt x="753486" y="224165"/>
                </a:lnTo>
                <a:lnTo>
                  <a:pt x="738750" y="203554"/>
                </a:lnTo>
                <a:lnTo>
                  <a:pt x="809106" y="203554"/>
                </a:lnTo>
                <a:lnTo>
                  <a:pt x="804033" y="196852"/>
                </a:lnTo>
                <a:lnTo>
                  <a:pt x="730792" y="196852"/>
                </a:lnTo>
                <a:lnTo>
                  <a:pt x="717795" y="179522"/>
                </a:lnTo>
                <a:close/>
              </a:path>
              <a:path w="2258695" h="297815" extrusionOk="0">
                <a:moveTo>
                  <a:pt x="809106" y="203554"/>
                </a:moveTo>
                <a:lnTo>
                  <a:pt x="738750" y="203554"/>
                </a:lnTo>
                <a:lnTo>
                  <a:pt x="765974" y="207323"/>
                </a:lnTo>
                <a:lnTo>
                  <a:pt x="753486" y="224165"/>
                </a:lnTo>
                <a:lnTo>
                  <a:pt x="802832" y="293184"/>
                </a:lnTo>
                <a:lnTo>
                  <a:pt x="876966" y="293184"/>
                </a:lnTo>
                <a:lnTo>
                  <a:pt x="809106" y="203554"/>
                </a:lnTo>
                <a:close/>
              </a:path>
              <a:path w="2258695" h="297815" extrusionOk="0">
                <a:moveTo>
                  <a:pt x="738750" y="203554"/>
                </a:moveTo>
                <a:lnTo>
                  <a:pt x="753486" y="224165"/>
                </a:lnTo>
                <a:lnTo>
                  <a:pt x="765974" y="207323"/>
                </a:lnTo>
                <a:lnTo>
                  <a:pt x="738750" y="203554"/>
                </a:lnTo>
                <a:close/>
              </a:path>
              <a:path w="2258695" h="297815" extrusionOk="0">
                <a:moveTo>
                  <a:pt x="732049" y="160832"/>
                </a:moveTo>
                <a:lnTo>
                  <a:pt x="717795" y="179522"/>
                </a:lnTo>
                <a:lnTo>
                  <a:pt x="730792" y="196852"/>
                </a:lnTo>
                <a:lnTo>
                  <a:pt x="732049" y="160832"/>
                </a:lnTo>
                <a:close/>
              </a:path>
              <a:path w="2258695" h="297815" extrusionOk="0">
                <a:moveTo>
                  <a:pt x="776445" y="160832"/>
                </a:moveTo>
                <a:lnTo>
                  <a:pt x="732049" y="160832"/>
                </a:lnTo>
                <a:lnTo>
                  <a:pt x="730836" y="195596"/>
                </a:lnTo>
                <a:lnTo>
                  <a:pt x="730792" y="196852"/>
                </a:lnTo>
                <a:lnTo>
                  <a:pt x="804033" y="196852"/>
                </a:lnTo>
                <a:lnTo>
                  <a:pt x="803081" y="195596"/>
                </a:lnTo>
                <a:lnTo>
                  <a:pt x="776445" y="195596"/>
                </a:lnTo>
                <a:lnTo>
                  <a:pt x="776445" y="160832"/>
                </a:lnTo>
                <a:close/>
              </a:path>
              <a:path w="2258695" h="297815" extrusionOk="0">
                <a:moveTo>
                  <a:pt x="776445" y="160413"/>
                </a:moveTo>
                <a:lnTo>
                  <a:pt x="776445" y="195596"/>
                </a:lnTo>
                <a:lnTo>
                  <a:pt x="789794" y="178046"/>
                </a:lnTo>
                <a:lnTo>
                  <a:pt x="776445" y="160413"/>
                </a:lnTo>
                <a:close/>
              </a:path>
              <a:path w="2258695" h="297815" extrusionOk="0">
                <a:moveTo>
                  <a:pt x="789794" y="178046"/>
                </a:moveTo>
                <a:lnTo>
                  <a:pt x="776445" y="195596"/>
                </a:lnTo>
                <a:lnTo>
                  <a:pt x="803081" y="195596"/>
                </a:lnTo>
                <a:lnTo>
                  <a:pt x="789794" y="178046"/>
                </a:lnTo>
                <a:close/>
              </a:path>
              <a:path w="2258695" h="297815" extrusionOk="0">
                <a:moveTo>
                  <a:pt x="707337" y="67851"/>
                </a:moveTo>
                <a:lnTo>
                  <a:pt x="634041" y="67851"/>
                </a:lnTo>
                <a:lnTo>
                  <a:pt x="717795" y="179522"/>
                </a:lnTo>
                <a:lnTo>
                  <a:pt x="732049" y="160832"/>
                </a:lnTo>
                <a:lnTo>
                  <a:pt x="776445" y="160832"/>
                </a:lnTo>
                <a:lnTo>
                  <a:pt x="776445" y="160413"/>
                </a:lnTo>
                <a:lnTo>
                  <a:pt x="803207" y="160413"/>
                </a:lnTo>
                <a:lnTo>
                  <a:pt x="808941" y="152874"/>
                </a:lnTo>
                <a:lnTo>
                  <a:pt x="740844" y="152874"/>
                </a:lnTo>
                <a:lnTo>
                  <a:pt x="755138" y="133658"/>
                </a:lnTo>
                <a:lnTo>
                  <a:pt x="707337" y="67851"/>
                </a:lnTo>
                <a:close/>
              </a:path>
              <a:path w="2258695" h="297815" extrusionOk="0">
                <a:moveTo>
                  <a:pt x="803207" y="160413"/>
                </a:moveTo>
                <a:lnTo>
                  <a:pt x="776445" y="160413"/>
                </a:lnTo>
                <a:lnTo>
                  <a:pt x="789794" y="178046"/>
                </a:lnTo>
                <a:lnTo>
                  <a:pt x="803207" y="160413"/>
                </a:lnTo>
                <a:close/>
              </a:path>
              <a:path w="2258695" h="297815" extrusionOk="0">
                <a:moveTo>
                  <a:pt x="755138" y="133658"/>
                </a:moveTo>
                <a:lnTo>
                  <a:pt x="740844" y="152874"/>
                </a:lnTo>
                <a:lnTo>
                  <a:pt x="768487" y="152037"/>
                </a:lnTo>
                <a:lnTo>
                  <a:pt x="755138" y="133658"/>
                </a:lnTo>
                <a:close/>
              </a:path>
              <a:path w="2258695" h="297815" extrusionOk="0">
                <a:moveTo>
                  <a:pt x="873615" y="67851"/>
                </a:moveTo>
                <a:lnTo>
                  <a:pt x="804088" y="67851"/>
                </a:lnTo>
                <a:lnTo>
                  <a:pt x="755138" y="133658"/>
                </a:lnTo>
                <a:lnTo>
                  <a:pt x="768487" y="152037"/>
                </a:lnTo>
                <a:lnTo>
                  <a:pt x="740844" y="152874"/>
                </a:lnTo>
                <a:lnTo>
                  <a:pt x="808941" y="152874"/>
                </a:lnTo>
                <a:lnTo>
                  <a:pt x="873615" y="67851"/>
                </a:lnTo>
                <a:close/>
              </a:path>
              <a:path w="2258695" h="297815" extrusionOk="0">
                <a:moveTo>
                  <a:pt x="1035717" y="160832"/>
                </a:moveTo>
                <a:lnTo>
                  <a:pt x="983782" y="160832"/>
                </a:lnTo>
                <a:lnTo>
                  <a:pt x="967421" y="161382"/>
                </a:lnTo>
                <a:lnTo>
                  <a:pt x="928077" y="169628"/>
                </a:lnTo>
                <a:lnTo>
                  <a:pt x="896664" y="193083"/>
                </a:lnTo>
                <a:lnTo>
                  <a:pt x="887031" y="228265"/>
                </a:lnTo>
                <a:lnTo>
                  <a:pt x="887659" y="237662"/>
                </a:lnTo>
                <a:lnTo>
                  <a:pt x="909334" y="276954"/>
                </a:lnTo>
                <a:lnTo>
                  <a:pt x="946715" y="294336"/>
                </a:lnTo>
                <a:lnTo>
                  <a:pt x="971217" y="296535"/>
                </a:lnTo>
                <a:lnTo>
                  <a:pt x="985405" y="295828"/>
                </a:lnTo>
                <a:lnTo>
                  <a:pt x="1028492" y="278918"/>
                </a:lnTo>
                <a:lnTo>
                  <a:pt x="1039906" y="264808"/>
                </a:lnTo>
                <a:lnTo>
                  <a:pt x="1039906" y="252557"/>
                </a:lnTo>
                <a:lnTo>
                  <a:pt x="987551" y="252557"/>
                </a:lnTo>
                <a:lnTo>
                  <a:pt x="979889" y="252138"/>
                </a:lnTo>
                <a:lnTo>
                  <a:pt x="979552" y="252138"/>
                </a:lnTo>
                <a:lnTo>
                  <a:pt x="972159" y="250777"/>
                </a:lnTo>
                <a:lnTo>
                  <a:pt x="965798" y="248552"/>
                </a:lnTo>
                <a:lnTo>
                  <a:pt x="960327" y="245437"/>
                </a:lnTo>
                <a:lnTo>
                  <a:pt x="953905" y="240411"/>
                </a:lnTo>
                <a:lnTo>
                  <a:pt x="950694" y="233710"/>
                </a:lnTo>
                <a:lnTo>
                  <a:pt x="950694" y="217794"/>
                </a:lnTo>
                <a:lnTo>
                  <a:pt x="953486" y="211511"/>
                </a:lnTo>
                <a:lnTo>
                  <a:pt x="959070" y="206485"/>
                </a:lnTo>
                <a:lnTo>
                  <a:pt x="964358" y="203187"/>
                </a:lnTo>
                <a:lnTo>
                  <a:pt x="971112" y="200936"/>
                </a:lnTo>
                <a:lnTo>
                  <a:pt x="970771" y="200936"/>
                </a:lnTo>
                <a:lnTo>
                  <a:pt x="980274" y="199418"/>
                </a:lnTo>
                <a:lnTo>
                  <a:pt x="990902" y="198946"/>
                </a:lnTo>
                <a:lnTo>
                  <a:pt x="1035717" y="198946"/>
                </a:lnTo>
                <a:lnTo>
                  <a:pt x="1035717" y="160832"/>
                </a:lnTo>
                <a:close/>
              </a:path>
              <a:path w="2258695" h="297815" extrusionOk="0">
                <a:moveTo>
                  <a:pt x="1092153" y="116436"/>
                </a:moveTo>
                <a:lnTo>
                  <a:pt x="983782" y="116436"/>
                </a:lnTo>
                <a:lnTo>
                  <a:pt x="996111" y="117169"/>
                </a:lnTo>
                <a:lnTo>
                  <a:pt x="1006713" y="119368"/>
                </a:lnTo>
                <a:lnTo>
                  <a:pt x="1034906" y="150937"/>
                </a:lnTo>
                <a:lnTo>
                  <a:pt x="1035717" y="160832"/>
                </a:lnTo>
                <a:lnTo>
                  <a:pt x="1035717" y="221982"/>
                </a:lnTo>
                <a:lnTo>
                  <a:pt x="1045769" y="252138"/>
                </a:lnTo>
                <a:lnTo>
                  <a:pt x="1041476" y="262374"/>
                </a:lnTo>
                <a:lnTo>
                  <a:pt x="1039906" y="264808"/>
                </a:lnTo>
                <a:lnTo>
                  <a:pt x="1039906" y="293184"/>
                </a:lnTo>
                <a:lnTo>
                  <a:pt x="1101056" y="293184"/>
                </a:lnTo>
                <a:lnTo>
                  <a:pt x="1101056" y="198946"/>
                </a:lnTo>
                <a:lnTo>
                  <a:pt x="1043675" y="198946"/>
                </a:lnTo>
                <a:lnTo>
                  <a:pt x="1043675" y="160832"/>
                </a:lnTo>
                <a:lnTo>
                  <a:pt x="1100777" y="160832"/>
                </a:lnTo>
                <a:lnTo>
                  <a:pt x="1099398" y="142194"/>
                </a:lnTo>
                <a:lnTo>
                  <a:pt x="1099276" y="140545"/>
                </a:lnTo>
                <a:lnTo>
                  <a:pt x="1093935" y="119891"/>
                </a:lnTo>
                <a:lnTo>
                  <a:pt x="1092153" y="116436"/>
                </a:lnTo>
                <a:close/>
              </a:path>
              <a:path w="2258695" h="297815" extrusionOk="0">
                <a:moveTo>
                  <a:pt x="1035717" y="221982"/>
                </a:moveTo>
                <a:lnTo>
                  <a:pt x="1035717" y="239573"/>
                </a:lnTo>
                <a:lnTo>
                  <a:pt x="1039906" y="249207"/>
                </a:lnTo>
                <a:lnTo>
                  <a:pt x="1039906" y="264808"/>
                </a:lnTo>
                <a:lnTo>
                  <a:pt x="1041476" y="262374"/>
                </a:lnTo>
                <a:lnTo>
                  <a:pt x="1045769" y="252138"/>
                </a:lnTo>
                <a:lnTo>
                  <a:pt x="1035717" y="221982"/>
                </a:lnTo>
                <a:close/>
              </a:path>
              <a:path w="2258695" h="297815" extrusionOk="0">
                <a:moveTo>
                  <a:pt x="1035717" y="221982"/>
                </a:moveTo>
                <a:lnTo>
                  <a:pt x="1002732" y="250777"/>
                </a:lnTo>
                <a:lnTo>
                  <a:pt x="1002490" y="250777"/>
                </a:lnTo>
                <a:lnTo>
                  <a:pt x="995230" y="252138"/>
                </a:lnTo>
                <a:lnTo>
                  <a:pt x="994625" y="252138"/>
                </a:lnTo>
                <a:lnTo>
                  <a:pt x="987551" y="252557"/>
                </a:lnTo>
                <a:lnTo>
                  <a:pt x="1039906" y="252557"/>
                </a:lnTo>
                <a:lnTo>
                  <a:pt x="1039906" y="249207"/>
                </a:lnTo>
                <a:lnTo>
                  <a:pt x="1035717" y="239573"/>
                </a:lnTo>
                <a:lnTo>
                  <a:pt x="1035717" y="221982"/>
                </a:lnTo>
                <a:close/>
              </a:path>
              <a:path w="2258695" h="297815" extrusionOk="0">
                <a:moveTo>
                  <a:pt x="1100777" y="160832"/>
                </a:moveTo>
                <a:lnTo>
                  <a:pt x="1043675" y="160832"/>
                </a:lnTo>
                <a:lnTo>
                  <a:pt x="1043675" y="198946"/>
                </a:lnTo>
                <a:lnTo>
                  <a:pt x="1101056" y="198946"/>
                </a:lnTo>
                <a:lnTo>
                  <a:pt x="1100939" y="163031"/>
                </a:lnTo>
                <a:lnTo>
                  <a:pt x="1100817" y="161382"/>
                </a:lnTo>
                <a:lnTo>
                  <a:pt x="1100777" y="160832"/>
                </a:lnTo>
                <a:close/>
              </a:path>
              <a:path w="2258695" h="297815" extrusionOk="0">
                <a:moveTo>
                  <a:pt x="992577" y="64500"/>
                </a:moveTo>
                <a:lnTo>
                  <a:pt x="952840" y="68505"/>
                </a:lnTo>
                <a:lnTo>
                  <a:pt x="915721" y="80206"/>
                </a:lnTo>
                <a:lnTo>
                  <a:pt x="895407" y="91724"/>
                </a:lnTo>
                <a:lnTo>
                  <a:pt x="918862" y="137378"/>
                </a:lnTo>
                <a:lnTo>
                  <a:pt x="925249" y="132823"/>
                </a:lnTo>
                <a:lnTo>
                  <a:pt x="932265" y="128791"/>
                </a:lnTo>
                <a:lnTo>
                  <a:pt x="974803" y="116802"/>
                </a:lnTo>
                <a:lnTo>
                  <a:pt x="983782" y="116436"/>
                </a:lnTo>
                <a:lnTo>
                  <a:pt x="1092153" y="116436"/>
                </a:lnTo>
                <a:lnTo>
                  <a:pt x="1085035" y="102640"/>
                </a:lnTo>
                <a:lnTo>
                  <a:pt x="1072575" y="88793"/>
                </a:lnTo>
                <a:lnTo>
                  <a:pt x="1056895" y="78165"/>
                </a:lnTo>
                <a:lnTo>
                  <a:pt x="1038335" y="70573"/>
                </a:lnTo>
                <a:lnTo>
                  <a:pt x="1016896" y="66018"/>
                </a:lnTo>
                <a:lnTo>
                  <a:pt x="992577" y="64500"/>
                </a:lnTo>
                <a:close/>
              </a:path>
              <a:path w="2258695" h="297815" extrusionOk="0">
                <a:moveTo>
                  <a:pt x="1222734" y="67851"/>
                </a:moveTo>
                <a:lnTo>
                  <a:pt x="1157814" y="67851"/>
                </a:lnTo>
                <a:lnTo>
                  <a:pt x="1157814" y="293184"/>
                </a:lnTo>
                <a:lnTo>
                  <a:pt x="1222734" y="293184"/>
                </a:lnTo>
                <a:lnTo>
                  <a:pt x="1222734" y="208998"/>
                </a:lnTo>
                <a:lnTo>
                  <a:pt x="1386080" y="208998"/>
                </a:lnTo>
                <a:lnTo>
                  <a:pt x="1386080" y="155806"/>
                </a:lnTo>
                <a:lnTo>
                  <a:pt x="1222734" y="155806"/>
                </a:lnTo>
                <a:lnTo>
                  <a:pt x="1222734" y="67851"/>
                </a:lnTo>
                <a:close/>
              </a:path>
              <a:path w="2258695" h="297815" extrusionOk="0">
                <a:moveTo>
                  <a:pt x="1386080" y="208998"/>
                </a:moveTo>
                <a:lnTo>
                  <a:pt x="1320741" y="208998"/>
                </a:lnTo>
                <a:lnTo>
                  <a:pt x="1320741" y="293184"/>
                </a:lnTo>
                <a:lnTo>
                  <a:pt x="1386080" y="293184"/>
                </a:lnTo>
                <a:lnTo>
                  <a:pt x="1386080" y="208998"/>
                </a:lnTo>
                <a:close/>
              </a:path>
              <a:path w="2258695" h="297815" extrusionOk="0">
                <a:moveTo>
                  <a:pt x="1386080" y="67851"/>
                </a:moveTo>
                <a:lnTo>
                  <a:pt x="1320741" y="67851"/>
                </a:lnTo>
                <a:lnTo>
                  <a:pt x="1320741" y="155806"/>
                </a:lnTo>
                <a:lnTo>
                  <a:pt x="1386080" y="155806"/>
                </a:lnTo>
                <a:lnTo>
                  <a:pt x="1386080" y="67851"/>
                </a:lnTo>
                <a:close/>
              </a:path>
              <a:path w="2258695" h="297815" extrusionOk="0">
                <a:moveTo>
                  <a:pt x="1513546" y="67851"/>
                </a:moveTo>
                <a:lnTo>
                  <a:pt x="1448627" y="67851"/>
                </a:lnTo>
                <a:lnTo>
                  <a:pt x="1448627" y="293184"/>
                </a:lnTo>
                <a:lnTo>
                  <a:pt x="1508939" y="293184"/>
                </a:lnTo>
                <a:lnTo>
                  <a:pt x="1583411" y="201878"/>
                </a:lnTo>
                <a:lnTo>
                  <a:pt x="1513546" y="201878"/>
                </a:lnTo>
                <a:lnTo>
                  <a:pt x="1513546" y="67851"/>
                </a:lnTo>
                <a:close/>
              </a:path>
              <a:path w="2258695" h="297815" extrusionOk="0">
                <a:moveTo>
                  <a:pt x="1683175" y="159157"/>
                </a:moveTo>
                <a:lnTo>
                  <a:pt x="1618255" y="159157"/>
                </a:lnTo>
                <a:lnTo>
                  <a:pt x="1618255" y="293184"/>
                </a:lnTo>
                <a:lnTo>
                  <a:pt x="1683175" y="293184"/>
                </a:lnTo>
                <a:lnTo>
                  <a:pt x="1683175" y="159157"/>
                </a:lnTo>
                <a:close/>
              </a:path>
              <a:path w="2258695" h="297815" extrusionOk="0">
                <a:moveTo>
                  <a:pt x="1683175" y="67851"/>
                </a:moveTo>
                <a:lnTo>
                  <a:pt x="1623281" y="67851"/>
                </a:lnTo>
                <a:lnTo>
                  <a:pt x="1513546" y="201878"/>
                </a:lnTo>
                <a:lnTo>
                  <a:pt x="1583411" y="201878"/>
                </a:lnTo>
                <a:lnTo>
                  <a:pt x="1618255" y="159157"/>
                </a:lnTo>
                <a:lnTo>
                  <a:pt x="1683175" y="159157"/>
                </a:lnTo>
                <a:lnTo>
                  <a:pt x="1683175" y="67851"/>
                </a:lnTo>
                <a:close/>
              </a:path>
              <a:path w="2258695" h="297815" extrusionOk="0">
                <a:moveTo>
                  <a:pt x="1738494" y="229940"/>
                </a:moveTo>
                <a:lnTo>
                  <a:pt x="1720903" y="275593"/>
                </a:lnTo>
                <a:lnTo>
                  <a:pt x="1732028" y="280698"/>
                </a:lnTo>
                <a:lnTo>
                  <a:pt x="1743625" y="285122"/>
                </a:lnTo>
                <a:lnTo>
                  <a:pt x="1781215" y="294310"/>
                </a:lnTo>
                <a:lnTo>
                  <a:pt x="1820167" y="297373"/>
                </a:lnTo>
                <a:lnTo>
                  <a:pt x="1835664" y="296849"/>
                </a:lnTo>
                <a:lnTo>
                  <a:pt x="1877128" y="288996"/>
                </a:lnTo>
                <a:lnTo>
                  <a:pt x="1917336" y="264285"/>
                </a:lnTo>
                <a:lnTo>
                  <a:pt x="1928377" y="247112"/>
                </a:lnTo>
                <a:lnTo>
                  <a:pt x="1817235" y="247112"/>
                </a:lnTo>
                <a:lnTo>
                  <a:pt x="1809923" y="246929"/>
                </a:lnTo>
                <a:lnTo>
                  <a:pt x="1807829" y="246929"/>
                </a:lnTo>
                <a:lnTo>
                  <a:pt x="1796398" y="246065"/>
                </a:lnTo>
                <a:lnTo>
                  <a:pt x="1756399" y="237374"/>
                </a:lnTo>
                <a:lnTo>
                  <a:pt x="1747263" y="233893"/>
                </a:lnTo>
                <a:lnTo>
                  <a:pt x="1738494" y="229940"/>
                </a:lnTo>
                <a:close/>
              </a:path>
              <a:path w="2258695" h="297815" extrusionOk="0">
                <a:moveTo>
                  <a:pt x="1924273" y="113923"/>
                </a:moveTo>
                <a:lnTo>
                  <a:pt x="1825751" y="113923"/>
                </a:lnTo>
                <a:lnTo>
                  <a:pt x="1834427" y="114970"/>
                </a:lnTo>
                <a:lnTo>
                  <a:pt x="1834078" y="114970"/>
                </a:lnTo>
                <a:lnTo>
                  <a:pt x="1840271" y="116855"/>
                </a:lnTo>
                <a:lnTo>
                  <a:pt x="1846693" y="118530"/>
                </a:lnTo>
                <a:lnTo>
                  <a:pt x="1851579" y="121043"/>
                </a:lnTo>
                <a:lnTo>
                  <a:pt x="1858281" y="127744"/>
                </a:lnTo>
                <a:lnTo>
                  <a:pt x="1859956" y="131793"/>
                </a:lnTo>
                <a:lnTo>
                  <a:pt x="1859956" y="141007"/>
                </a:lnTo>
                <a:lnTo>
                  <a:pt x="1858560" y="144917"/>
                </a:lnTo>
                <a:lnTo>
                  <a:pt x="1855768" y="148267"/>
                </a:lnTo>
                <a:lnTo>
                  <a:pt x="1853255" y="151339"/>
                </a:lnTo>
                <a:lnTo>
                  <a:pt x="1849345" y="153712"/>
                </a:lnTo>
                <a:lnTo>
                  <a:pt x="1838735" y="157063"/>
                </a:lnTo>
                <a:lnTo>
                  <a:pt x="1832313" y="157900"/>
                </a:lnTo>
                <a:lnTo>
                  <a:pt x="1784147" y="157900"/>
                </a:lnTo>
                <a:lnTo>
                  <a:pt x="1784147" y="198527"/>
                </a:lnTo>
                <a:lnTo>
                  <a:pt x="1830219" y="198527"/>
                </a:lnTo>
                <a:lnTo>
                  <a:pt x="1838491" y="198894"/>
                </a:lnTo>
                <a:lnTo>
                  <a:pt x="1866239" y="213466"/>
                </a:lnTo>
                <a:lnTo>
                  <a:pt x="1866239" y="226310"/>
                </a:lnTo>
                <a:lnTo>
                  <a:pt x="1831266" y="246379"/>
                </a:lnTo>
                <a:lnTo>
                  <a:pt x="1817235" y="247112"/>
                </a:lnTo>
                <a:lnTo>
                  <a:pt x="1928377" y="247112"/>
                </a:lnTo>
                <a:lnTo>
                  <a:pt x="1928645" y="246589"/>
                </a:lnTo>
                <a:lnTo>
                  <a:pt x="1931472" y="236720"/>
                </a:lnTo>
                <a:lnTo>
                  <a:pt x="1932402" y="226310"/>
                </a:lnTo>
                <a:lnTo>
                  <a:pt x="1932414" y="226171"/>
                </a:lnTo>
                <a:lnTo>
                  <a:pt x="1911054" y="185962"/>
                </a:lnTo>
                <a:lnTo>
                  <a:pt x="1907348" y="183868"/>
                </a:lnTo>
                <a:lnTo>
                  <a:pt x="1850742" y="183868"/>
                </a:lnTo>
                <a:lnTo>
                  <a:pt x="1852191" y="172638"/>
                </a:lnTo>
                <a:lnTo>
                  <a:pt x="1852295" y="171827"/>
                </a:lnTo>
                <a:lnTo>
                  <a:pt x="1852417" y="170884"/>
                </a:lnTo>
                <a:lnTo>
                  <a:pt x="1900015" y="170884"/>
                </a:lnTo>
                <a:lnTo>
                  <a:pt x="1925504" y="134865"/>
                </a:lnTo>
                <a:lnTo>
                  <a:pt x="1926066" y="127744"/>
                </a:lnTo>
                <a:lnTo>
                  <a:pt x="1926037" y="125886"/>
                </a:lnTo>
                <a:lnTo>
                  <a:pt x="1925354" y="118530"/>
                </a:lnTo>
                <a:lnTo>
                  <a:pt x="1925315" y="118111"/>
                </a:lnTo>
                <a:lnTo>
                  <a:pt x="1925216" y="117038"/>
                </a:lnTo>
                <a:lnTo>
                  <a:pt x="1924352" y="114184"/>
                </a:lnTo>
                <a:lnTo>
                  <a:pt x="1924273" y="113923"/>
                </a:lnTo>
                <a:close/>
              </a:path>
              <a:path w="2258695" h="297815" extrusionOk="0">
                <a:moveTo>
                  <a:pt x="1852417" y="170884"/>
                </a:moveTo>
                <a:lnTo>
                  <a:pt x="1850799" y="183423"/>
                </a:lnTo>
                <a:lnTo>
                  <a:pt x="1850742" y="183868"/>
                </a:lnTo>
                <a:lnTo>
                  <a:pt x="1861160" y="183423"/>
                </a:lnTo>
                <a:lnTo>
                  <a:pt x="1871055" y="182088"/>
                </a:lnTo>
                <a:lnTo>
                  <a:pt x="1880427" y="179863"/>
                </a:lnTo>
                <a:lnTo>
                  <a:pt x="1889274" y="176748"/>
                </a:lnTo>
                <a:lnTo>
                  <a:pt x="1890292" y="176232"/>
                </a:lnTo>
                <a:lnTo>
                  <a:pt x="1885714" y="174654"/>
                </a:lnTo>
                <a:lnTo>
                  <a:pt x="1870060" y="171827"/>
                </a:lnTo>
                <a:lnTo>
                  <a:pt x="1852417" y="170884"/>
                </a:lnTo>
                <a:close/>
              </a:path>
              <a:path w="2258695" h="297815" extrusionOk="0">
                <a:moveTo>
                  <a:pt x="1890292" y="176232"/>
                </a:moveTo>
                <a:lnTo>
                  <a:pt x="1850742" y="183868"/>
                </a:lnTo>
                <a:lnTo>
                  <a:pt x="1907348" y="183868"/>
                </a:lnTo>
                <a:lnTo>
                  <a:pt x="1899379" y="179366"/>
                </a:lnTo>
                <a:lnTo>
                  <a:pt x="1890292" y="176232"/>
                </a:lnTo>
                <a:close/>
              </a:path>
              <a:path w="2258695" h="297815" extrusionOk="0">
                <a:moveTo>
                  <a:pt x="1900015" y="170884"/>
                </a:moveTo>
                <a:lnTo>
                  <a:pt x="1852417" y="170884"/>
                </a:lnTo>
                <a:lnTo>
                  <a:pt x="1870060" y="171827"/>
                </a:lnTo>
                <a:lnTo>
                  <a:pt x="1885714" y="174654"/>
                </a:lnTo>
                <a:lnTo>
                  <a:pt x="1890292" y="176232"/>
                </a:lnTo>
                <a:lnTo>
                  <a:pt x="1897389" y="172638"/>
                </a:lnTo>
                <a:lnTo>
                  <a:pt x="1900015" y="170884"/>
                </a:lnTo>
                <a:close/>
              </a:path>
              <a:path w="2258695" h="297815" extrusionOk="0">
                <a:moveTo>
                  <a:pt x="1830873" y="63767"/>
                </a:moveTo>
                <a:lnTo>
                  <a:pt x="1813418" y="63767"/>
                </a:lnTo>
                <a:lnTo>
                  <a:pt x="1804853" y="64186"/>
                </a:lnTo>
                <a:lnTo>
                  <a:pt x="1761503" y="72484"/>
                </a:lnTo>
                <a:lnTo>
                  <a:pt x="1728442" y="84185"/>
                </a:lnTo>
                <a:lnTo>
                  <a:pt x="1744357" y="129420"/>
                </a:lnTo>
                <a:lnTo>
                  <a:pt x="1753729" y="125886"/>
                </a:lnTo>
                <a:lnTo>
                  <a:pt x="1762995" y="122823"/>
                </a:lnTo>
                <a:lnTo>
                  <a:pt x="1807523" y="114184"/>
                </a:lnTo>
                <a:lnTo>
                  <a:pt x="1815978" y="113923"/>
                </a:lnTo>
                <a:lnTo>
                  <a:pt x="1924273" y="113923"/>
                </a:lnTo>
                <a:lnTo>
                  <a:pt x="1922467" y="107954"/>
                </a:lnTo>
                <a:lnTo>
                  <a:pt x="1894510" y="79578"/>
                </a:lnTo>
                <a:lnTo>
                  <a:pt x="1845401" y="64919"/>
                </a:lnTo>
                <a:lnTo>
                  <a:pt x="1830873" y="63767"/>
                </a:lnTo>
                <a:close/>
              </a:path>
              <a:path w="2258695" h="297815" extrusionOk="0">
                <a:moveTo>
                  <a:pt x="2047395" y="67851"/>
                </a:moveTo>
                <a:lnTo>
                  <a:pt x="1979124" y="67851"/>
                </a:lnTo>
                <a:lnTo>
                  <a:pt x="1979124" y="293184"/>
                </a:lnTo>
                <a:lnTo>
                  <a:pt x="2038180" y="293184"/>
                </a:lnTo>
                <a:lnTo>
                  <a:pt x="2038180" y="157921"/>
                </a:lnTo>
                <a:lnTo>
                  <a:pt x="2026034" y="136959"/>
                </a:lnTo>
                <a:lnTo>
                  <a:pt x="2038180" y="134027"/>
                </a:lnTo>
                <a:lnTo>
                  <a:pt x="2083899" y="134027"/>
                </a:lnTo>
                <a:lnTo>
                  <a:pt x="2047395" y="67851"/>
                </a:lnTo>
                <a:close/>
              </a:path>
              <a:path w="2258695" h="297815" extrusionOk="0">
                <a:moveTo>
                  <a:pt x="2257480" y="134864"/>
                </a:moveTo>
                <a:lnTo>
                  <a:pt x="2199013" y="134864"/>
                </a:lnTo>
                <a:lnTo>
                  <a:pt x="2209065" y="141566"/>
                </a:lnTo>
                <a:lnTo>
                  <a:pt x="2199013" y="158410"/>
                </a:lnTo>
                <a:lnTo>
                  <a:pt x="2199013" y="293184"/>
                </a:lnTo>
                <a:lnTo>
                  <a:pt x="2258069" y="293184"/>
                </a:lnTo>
                <a:lnTo>
                  <a:pt x="2257568" y="158410"/>
                </a:lnTo>
                <a:lnTo>
                  <a:pt x="2257480" y="134864"/>
                </a:lnTo>
                <a:close/>
              </a:path>
              <a:path w="2258695" h="297815" extrusionOk="0">
                <a:moveTo>
                  <a:pt x="2083899" y="134027"/>
                </a:moveTo>
                <a:lnTo>
                  <a:pt x="2038180" y="134027"/>
                </a:lnTo>
                <a:lnTo>
                  <a:pt x="2038180" y="157921"/>
                </a:lnTo>
                <a:lnTo>
                  <a:pt x="2103937" y="271405"/>
                </a:lnTo>
                <a:lnTo>
                  <a:pt x="2131581" y="271405"/>
                </a:lnTo>
                <a:lnTo>
                  <a:pt x="2161075" y="221982"/>
                </a:lnTo>
                <a:lnTo>
                  <a:pt x="2105194" y="221982"/>
                </a:lnTo>
                <a:lnTo>
                  <a:pt x="2119260" y="198129"/>
                </a:lnTo>
                <a:lnTo>
                  <a:pt x="2083899" y="134027"/>
                </a:lnTo>
                <a:close/>
              </a:path>
              <a:path w="2258695" h="297815" extrusionOk="0">
                <a:moveTo>
                  <a:pt x="2119260" y="198129"/>
                </a:moveTo>
                <a:lnTo>
                  <a:pt x="2105194" y="221982"/>
                </a:lnTo>
                <a:lnTo>
                  <a:pt x="2132418" y="221982"/>
                </a:lnTo>
                <a:lnTo>
                  <a:pt x="2119260" y="198129"/>
                </a:lnTo>
                <a:close/>
              </a:path>
              <a:path w="2258695" h="297815" extrusionOk="0">
                <a:moveTo>
                  <a:pt x="2257231" y="67851"/>
                </a:moveTo>
                <a:lnTo>
                  <a:pt x="2196081" y="67851"/>
                </a:lnTo>
                <a:lnTo>
                  <a:pt x="2119260" y="198129"/>
                </a:lnTo>
                <a:lnTo>
                  <a:pt x="2132418" y="221982"/>
                </a:lnTo>
                <a:lnTo>
                  <a:pt x="2161075" y="221982"/>
                </a:lnTo>
                <a:lnTo>
                  <a:pt x="2199013" y="158410"/>
                </a:lnTo>
                <a:lnTo>
                  <a:pt x="2199013" y="134864"/>
                </a:lnTo>
                <a:lnTo>
                  <a:pt x="2257480" y="134864"/>
                </a:lnTo>
                <a:lnTo>
                  <a:pt x="2257231" y="67851"/>
                </a:lnTo>
                <a:close/>
              </a:path>
              <a:path w="2258695" h="297815" extrusionOk="0">
                <a:moveTo>
                  <a:pt x="2199013" y="134864"/>
                </a:moveTo>
                <a:lnTo>
                  <a:pt x="2199013" y="158410"/>
                </a:lnTo>
                <a:lnTo>
                  <a:pt x="2209065" y="141566"/>
                </a:lnTo>
                <a:lnTo>
                  <a:pt x="2199013" y="134864"/>
                </a:lnTo>
                <a:close/>
              </a:path>
              <a:path w="2258695" h="297815" extrusionOk="0">
                <a:moveTo>
                  <a:pt x="2038180" y="134027"/>
                </a:moveTo>
                <a:lnTo>
                  <a:pt x="2026034" y="136959"/>
                </a:lnTo>
                <a:lnTo>
                  <a:pt x="2038180" y="157921"/>
                </a:lnTo>
                <a:lnTo>
                  <a:pt x="2038180" y="134027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1" name="Google Shape;255;p26"/>
          <p:cNvSpPr/>
          <p:nvPr/>
        </p:nvSpPr>
        <p:spPr>
          <a:xfrm>
            <a:off x="4348263" y="813920"/>
            <a:ext cx="300510" cy="663563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32" name="Google Shape;24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5518" y="1557057"/>
            <a:ext cx="2297101" cy="68393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Скругленный прямоугольник 4"/>
          <p:cNvSpPr/>
          <p:nvPr/>
        </p:nvSpPr>
        <p:spPr>
          <a:xfrm>
            <a:off x="3425994" y="1743954"/>
            <a:ext cx="2168012" cy="28836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Google Shape;254;p26"/>
          <p:cNvSpPr/>
          <p:nvPr/>
        </p:nvSpPr>
        <p:spPr>
          <a:xfrm>
            <a:off x="3425994" y="1717577"/>
            <a:ext cx="2306289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Система поиска</a:t>
            </a:r>
            <a:endParaRPr sz="20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35" name="Google Shape;253;p26"/>
          <p:cNvSpPr/>
          <p:nvPr/>
        </p:nvSpPr>
        <p:spPr>
          <a:xfrm>
            <a:off x="4348254" y="2438167"/>
            <a:ext cx="300519" cy="738205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3167444" y="3406141"/>
            <a:ext cx="2635916" cy="799675"/>
            <a:chOff x="838157" y="3348560"/>
            <a:chExt cx="2691207" cy="589380"/>
          </a:xfrm>
        </p:grpSpPr>
        <p:pic>
          <p:nvPicPr>
            <p:cNvPr id="37" name="Google Shape;251;p2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838157" y="3348560"/>
              <a:ext cx="2691207" cy="5893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252;p26"/>
            <p:cNvSpPr/>
            <p:nvPr/>
          </p:nvSpPr>
          <p:spPr>
            <a:xfrm>
              <a:off x="897952" y="3492087"/>
              <a:ext cx="2568496" cy="277246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39" name="Google Shape;254;p26"/>
          <p:cNvSpPr/>
          <p:nvPr/>
        </p:nvSpPr>
        <p:spPr>
          <a:xfrm>
            <a:off x="3217294" y="3459787"/>
            <a:ext cx="2496849" cy="1353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dirty="0" smtClean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Позволяет найти письма по любой доступной информации</a:t>
            </a:r>
            <a:endParaRPr sz="13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274" name="Google Shape;274;p27" descr="Png File - Relaxed Performance Logo - (980x978) Png Clipart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4323" y="4838360"/>
            <a:ext cx="1597592" cy="17029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7"/>
          <p:cNvSpPr/>
          <p:nvPr/>
        </p:nvSpPr>
        <p:spPr>
          <a:xfrm>
            <a:off x="8679791" y="4757065"/>
            <a:ext cx="266125" cy="2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C2C36"/>
                </a:solidFill>
              </a:rPr>
              <a:t>9</a:t>
            </a:r>
            <a:endParaRPr sz="1600" dirty="0"/>
          </a:p>
        </p:txBody>
      </p:sp>
      <p:sp>
        <p:nvSpPr>
          <p:cNvPr id="277" name="Google Shape;277;p27"/>
          <p:cNvSpPr/>
          <p:nvPr/>
        </p:nvSpPr>
        <p:spPr>
          <a:xfrm>
            <a:off x="1795954" y="145843"/>
            <a:ext cx="5552227" cy="60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Перспективы развития</a:t>
            </a:r>
            <a:endParaRPr sz="36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grpSp>
        <p:nvGrpSpPr>
          <p:cNvPr id="278" name="Google Shape;278;p27"/>
          <p:cNvGrpSpPr/>
          <p:nvPr/>
        </p:nvGrpSpPr>
        <p:grpSpPr>
          <a:xfrm>
            <a:off x="838157" y="1499476"/>
            <a:ext cx="2691207" cy="683934"/>
            <a:chOff x="1551712" y="2683985"/>
            <a:chExt cx="6610008" cy="2121000"/>
          </a:xfrm>
        </p:grpSpPr>
        <p:pic>
          <p:nvPicPr>
            <p:cNvPr id="279" name="Google Shape;279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51712" y="2683985"/>
              <a:ext cx="6610008" cy="212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27"/>
            <p:cNvSpPr/>
            <p:nvPr/>
          </p:nvSpPr>
          <p:spPr>
            <a:xfrm>
              <a:off x="1675689" y="3412609"/>
              <a:ext cx="6395161" cy="8654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grpSp>
        <p:nvGrpSpPr>
          <p:cNvPr id="281" name="Google Shape;281;p27"/>
          <p:cNvGrpSpPr/>
          <p:nvPr/>
        </p:nvGrpSpPr>
        <p:grpSpPr>
          <a:xfrm>
            <a:off x="838157" y="3348560"/>
            <a:ext cx="2691207" cy="589380"/>
            <a:chOff x="994734" y="1833892"/>
            <a:chExt cx="6387240" cy="1295909"/>
          </a:xfrm>
        </p:grpSpPr>
        <p:pic>
          <p:nvPicPr>
            <p:cNvPr id="282" name="Google Shape;282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4734" y="1833892"/>
              <a:ext cx="6387240" cy="1295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27"/>
            <p:cNvSpPr/>
            <p:nvPr/>
          </p:nvSpPr>
          <p:spPr>
            <a:xfrm>
              <a:off x="1136650" y="2149475"/>
              <a:ext cx="6096000" cy="609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284" name="Google Shape;284;p27"/>
          <p:cNvSpPr/>
          <p:nvPr/>
        </p:nvSpPr>
        <p:spPr>
          <a:xfrm>
            <a:off x="2127170" y="2349606"/>
            <a:ext cx="300519" cy="738205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960213" y="3400606"/>
            <a:ext cx="2443972" cy="4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Переход в Yandex Maps API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286" name="Google Shape;286;p27"/>
          <p:cNvSpPr/>
          <p:nvPr/>
        </p:nvSpPr>
        <p:spPr>
          <a:xfrm rot="2344660">
            <a:off x="2405246" y="763568"/>
            <a:ext cx="300510" cy="663563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287" name="Google Shape;287;p27"/>
          <p:cNvGrpSpPr/>
          <p:nvPr/>
        </p:nvGrpSpPr>
        <p:grpSpPr>
          <a:xfrm>
            <a:off x="5109219" y="1390440"/>
            <a:ext cx="2691207" cy="792970"/>
            <a:chOff x="1551712" y="2683985"/>
            <a:chExt cx="6610008" cy="2121000"/>
          </a:xfrm>
        </p:grpSpPr>
        <p:pic>
          <p:nvPicPr>
            <p:cNvPr id="288" name="Google Shape;288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551712" y="2683985"/>
              <a:ext cx="6610008" cy="212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7"/>
            <p:cNvSpPr/>
            <p:nvPr/>
          </p:nvSpPr>
          <p:spPr>
            <a:xfrm>
              <a:off x="1675689" y="3412609"/>
              <a:ext cx="6395161" cy="8654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290" name="Google Shape;290;p27"/>
          <p:cNvSpPr/>
          <p:nvPr/>
        </p:nvSpPr>
        <p:spPr>
          <a:xfrm rot="10800000">
            <a:off x="6311302" y="2322394"/>
            <a:ext cx="300519" cy="738205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291" name="Google Shape;291;p27"/>
          <p:cNvGrpSpPr/>
          <p:nvPr/>
        </p:nvGrpSpPr>
        <p:grpSpPr>
          <a:xfrm>
            <a:off x="5109219" y="3301146"/>
            <a:ext cx="2691207" cy="636796"/>
            <a:chOff x="994734" y="1833892"/>
            <a:chExt cx="6387240" cy="1295909"/>
          </a:xfrm>
        </p:grpSpPr>
        <p:pic>
          <p:nvPicPr>
            <p:cNvPr id="292" name="Google Shape;292;p2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94734" y="1833892"/>
              <a:ext cx="6387240" cy="1295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27"/>
            <p:cNvSpPr/>
            <p:nvPr/>
          </p:nvSpPr>
          <p:spPr>
            <a:xfrm>
              <a:off x="1136650" y="2149475"/>
              <a:ext cx="6096000" cy="609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294" name="Google Shape;294;p27"/>
          <p:cNvSpPr/>
          <p:nvPr/>
        </p:nvSpPr>
        <p:spPr>
          <a:xfrm>
            <a:off x="5251137" y="3374584"/>
            <a:ext cx="2420849" cy="4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Использование корпуса “Пишу тебе” целиком</a:t>
            </a:r>
            <a:endParaRPr sz="15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295" name="Google Shape;295;p27"/>
          <p:cNvSpPr/>
          <p:nvPr/>
        </p:nvSpPr>
        <p:spPr>
          <a:xfrm>
            <a:off x="1567286" y="1694241"/>
            <a:ext cx="1497452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Монетизация</a:t>
            </a:r>
            <a:endParaRPr sz="150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296" name="Google Shape;296;p27"/>
          <p:cNvSpPr/>
          <p:nvPr/>
        </p:nvSpPr>
        <p:spPr>
          <a:xfrm rot="-5400000">
            <a:off x="4187928" y="3261583"/>
            <a:ext cx="300498" cy="738257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97" name="Google Shape;297;p27"/>
          <p:cNvSpPr/>
          <p:nvPr/>
        </p:nvSpPr>
        <p:spPr>
          <a:xfrm>
            <a:off x="5159695" y="1431055"/>
            <a:ext cx="2443972" cy="71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Создание всемирной карты почтовых открыток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298" name="Google Shape;298;p27"/>
          <p:cNvSpPr/>
          <p:nvPr/>
        </p:nvSpPr>
        <p:spPr>
          <a:xfrm rot="8109348">
            <a:off x="5879933" y="653674"/>
            <a:ext cx="300508" cy="738230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304" name="Google Shape;304;p28"/>
          <p:cNvSpPr txBox="1"/>
          <p:nvPr/>
        </p:nvSpPr>
        <p:spPr>
          <a:xfrm>
            <a:off x="80725" y="0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Дашборд</a:t>
            </a:r>
            <a:endParaRPr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  <p:sp>
        <p:nvSpPr>
          <p:cNvPr id="305" name="Google Shape;305;p28"/>
          <p:cNvSpPr txBox="1"/>
          <p:nvPr/>
        </p:nvSpPr>
        <p:spPr>
          <a:xfrm>
            <a:off x="80725" y="1108725"/>
            <a:ext cx="8132700" cy="2785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 sz="1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Для чего нужен дашборд?</a:t>
            </a:r>
            <a:endParaRPr sz="1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 sz="180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На какие вопросы будет отвечать дашборд?</a:t>
            </a:r>
            <a:endParaRPr sz="180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 sz="1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В чём преимущества дашборда по сравнению с простыми графиками?</a:t>
            </a:r>
            <a:endParaRPr sz="1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 sz="1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Почему выбрали DataLens? Какие преимущества даталенса по сравнению с другим BI системами?</a:t>
            </a:r>
            <a:endParaRPr sz="1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323" y="4838360"/>
            <a:ext cx="1597593" cy="170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8" descr="Png File - Relaxed Performance Logo - (980x978) Png Clipart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8"/>
          <p:cNvSpPr/>
          <p:nvPr/>
        </p:nvSpPr>
        <p:spPr>
          <a:xfrm>
            <a:off x="8679790" y="4757065"/>
            <a:ext cx="405215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2C2C36"/>
                </a:solidFill>
              </a:rPr>
              <a:t>10</a:t>
            </a:r>
            <a:endParaRPr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675" y="1326025"/>
            <a:ext cx="2868795" cy="273765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9"/>
          <p:cNvSpPr txBox="1"/>
          <p:nvPr/>
        </p:nvSpPr>
        <p:spPr>
          <a:xfrm>
            <a:off x="2910500" y="184350"/>
            <a:ext cx="314371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Наш дашборд</a:t>
            </a:r>
            <a:endParaRPr sz="360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  <p:sp>
        <p:nvSpPr>
          <p:cNvPr id="315" name="Google Shape;315;p29"/>
          <p:cNvSpPr/>
          <p:nvPr/>
        </p:nvSpPr>
        <p:spPr>
          <a:xfrm>
            <a:off x="464344" y="4655017"/>
            <a:ext cx="8218472" cy="2398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316" name="Google Shape;316;p29" descr="Png File - Relaxed Performance Logo - (980x978) Png Clipart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29"/>
          <p:cNvSpPr/>
          <p:nvPr/>
        </p:nvSpPr>
        <p:spPr>
          <a:xfrm>
            <a:off x="8679791" y="4757065"/>
            <a:ext cx="36097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2C2C36"/>
                </a:solidFill>
              </a:rPr>
              <a:t>11</a:t>
            </a:r>
            <a:endParaRPr sz="1600" dirty="0"/>
          </a:p>
        </p:txBody>
      </p:sp>
      <p:pic>
        <p:nvPicPr>
          <p:cNvPr id="318" name="Google Shape;31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4323" y="4838360"/>
            <a:ext cx="1597593" cy="17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0"/>
          <p:cNvSpPr/>
          <p:nvPr/>
        </p:nvSpPr>
        <p:spPr>
          <a:xfrm>
            <a:off x="2596480" y="111187"/>
            <a:ext cx="3364933" cy="60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Актуальность</a:t>
            </a:r>
            <a:endParaRPr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324" name="Google Shape;324;p30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325" name="Google Shape;325;p30" descr="Png File - Relaxed Performance Logo - (980x978) Png Clipart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4323" y="4838360"/>
            <a:ext cx="1597592" cy="17029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0"/>
          <p:cNvSpPr/>
          <p:nvPr/>
        </p:nvSpPr>
        <p:spPr>
          <a:xfrm>
            <a:off x="8679791" y="4757065"/>
            <a:ext cx="46421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 smtClean="0">
                <a:solidFill>
                  <a:srgbClr val="2C2C36"/>
                </a:solidFill>
              </a:rPr>
              <a:t>13</a:t>
            </a:r>
            <a:endParaRPr sz="1600" dirty="0"/>
          </a:p>
        </p:txBody>
      </p:sp>
      <p:sp>
        <p:nvSpPr>
          <p:cNvPr id="7" name="Google Shape;305;p28"/>
          <p:cNvSpPr txBox="1"/>
          <p:nvPr/>
        </p:nvSpPr>
        <p:spPr>
          <a:xfrm>
            <a:off x="80725" y="1108725"/>
            <a:ext cx="81327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 sz="1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Р</a:t>
            </a:r>
            <a:r>
              <a:rPr lang="ru" sz="1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азвитие информационных технологий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ru" sz="18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ru" sz="18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Интерес к изучению путей передачи открыток в прошлом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ru" sz="1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ru-RU" sz="18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Цифровая </a:t>
            </a:r>
            <a:r>
              <a:rPr lang="ru-RU" sz="1800" b="1" dirty="0" err="1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гуманитаристика</a:t>
            </a:r>
            <a:endParaRPr lang="ru-RU" sz="1800" b="1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457200" indent="-342900">
              <a:buSzPts val="1800"/>
              <a:buFont typeface="Calibri"/>
              <a:buChar char="●"/>
            </a:pPr>
            <a:endParaRPr lang="ru-RU" sz="1800" b="1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indent="-342900">
              <a:buSzPts val="1800"/>
              <a:buFont typeface="Calibri"/>
              <a:buChar char="●"/>
            </a:pPr>
            <a:r>
              <a:rPr lang="ru-RU" sz="1800" b="1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Цифровизация</a:t>
            </a:r>
            <a:r>
              <a:rPr lang="ru-RU" sz="18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культурного наследия</a:t>
            </a:r>
          </a:p>
          <a:p>
            <a:pPr marL="457200" indent="-342900">
              <a:buSzPts val="1800"/>
              <a:buFont typeface="Calibri"/>
              <a:buChar char="●"/>
            </a:pPr>
            <a:endParaRPr lang="ru" sz="18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ru" sz="1800" dirty="0" smtClean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lang="ru" sz="1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endParaRPr sz="1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/>
          <p:nvPr/>
        </p:nvSpPr>
        <p:spPr>
          <a:xfrm>
            <a:off x="746756" y="880019"/>
            <a:ext cx="1572047" cy="1604055"/>
          </a:xfrm>
          <a:custGeom>
            <a:avLst/>
            <a:gdLst/>
            <a:ahLst/>
            <a:cxnLst/>
            <a:rect l="l" t="t" r="r" b="b"/>
            <a:pathLst>
              <a:path w="3371850" h="3026410">
                <a:moveTo>
                  <a:pt x="1685812" y="0"/>
                </a:moveTo>
                <a:lnTo>
                  <a:pt x="1635206" y="668"/>
                </a:lnTo>
                <a:lnTo>
                  <a:pt x="1584970" y="2662"/>
                </a:lnTo>
                <a:lnTo>
                  <a:pt x="1535126" y="5962"/>
                </a:lnTo>
                <a:lnTo>
                  <a:pt x="1485694" y="10549"/>
                </a:lnTo>
                <a:lnTo>
                  <a:pt x="1436695" y="16405"/>
                </a:lnTo>
                <a:lnTo>
                  <a:pt x="1388150" y="23511"/>
                </a:lnTo>
                <a:lnTo>
                  <a:pt x="1340080" y="31848"/>
                </a:lnTo>
                <a:lnTo>
                  <a:pt x="1292505" y="41398"/>
                </a:lnTo>
                <a:lnTo>
                  <a:pt x="1245448" y="52141"/>
                </a:lnTo>
                <a:lnTo>
                  <a:pt x="1198927" y="64060"/>
                </a:lnTo>
                <a:lnTo>
                  <a:pt x="1152965" y="77135"/>
                </a:lnTo>
                <a:lnTo>
                  <a:pt x="1107582" y="91348"/>
                </a:lnTo>
                <a:lnTo>
                  <a:pt x="1062799" y="106680"/>
                </a:lnTo>
                <a:lnTo>
                  <a:pt x="1018637" y="123112"/>
                </a:lnTo>
                <a:lnTo>
                  <a:pt x="975116" y="140626"/>
                </a:lnTo>
                <a:lnTo>
                  <a:pt x="932258" y="159202"/>
                </a:lnTo>
                <a:lnTo>
                  <a:pt x="890084" y="178822"/>
                </a:lnTo>
                <a:lnTo>
                  <a:pt x="848613" y="199468"/>
                </a:lnTo>
                <a:lnTo>
                  <a:pt x="807868" y="221120"/>
                </a:lnTo>
                <a:lnTo>
                  <a:pt x="767869" y="243760"/>
                </a:lnTo>
                <a:lnTo>
                  <a:pt x="728637" y="267369"/>
                </a:lnTo>
                <a:lnTo>
                  <a:pt x="690193" y="291929"/>
                </a:lnTo>
                <a:lnTo>
                  <a:pt x="652557" y="317420"/>
                </a:lnTo>
                <a:lnTo>
                  <a:pt x="615751" y="343825"/>
                </a:lnTo>
                <a:lnTo>
                  <a:pt x="579795" y="371123"/>
                </a:lnTo>
                <a:lnTo>
                  <a:pt x="544710" y="399298"/>
                </a:lnTo>
                <a:lnTo>
                  <a:pt x="510518" y="428329"/>
                </a:lnTo>
                <a:lnTo>
                  <a:pt x="477238" y="458198"/>
                </a:lnTo>
                <a:lnTo>
                  <a:pt x="444892" y="488886"/>
                </a:lnTo>
                <a:lnTo>
                  <a:pt x="413501" y="520375"/>
                </a:lnTo>
                <a:lnTo>
                  <a:pt x="383085" y="552646"/>
                </a:lnTo>
                <a:lnTo>
                  <a:pt x="353666" y="585680"/>
                </a:lnTo>
                <a:lnTo>
                  <a:pt x="325264" y="619459"/>
                </a:lnTo>
                <a:lnTo>
                  <a:pt x="297899" y="653963"/>
                </a:lnTo>
                <a:lnTo>
                  <a:pt x="271594" y="689175"/>
                </a:lnTo>
                <a:lnTo>
                  <a:pt x="246369" y="725074"/>
                </a:lnTo>
                <a:lnTo>
                  <a:pt x="222244" y="761644"/>
                </a:lnTo>
                <a:lnTo>
                  <a:pt x="199241" y="798864"/>
                </a:lnTo>
                <a:lnTo>
                  <a:pt x="177381" y="836716"/>
                </a:lnTo>
                <a:lnTo>
                  <a:pt x="156683" y="875182"/>
                </a:lnTo>
                <a:lnTo>
                  <a:pt x="137170" y="914242"/>
                </a:lnTo>
                <a:lnTo>
                  <a:pt x="118862" y="953878"/>
                </a:lnTo>
                <a:lnTo>
                  <a:pt x="101779" y="994072"/>
                </a:lnTo>
                <a:lnTo>
                  <a:pt x="85943" y="1034804"/>
                </a:lnTo>
                <a:lnTo>
                  <a:pt x="71375" y="1076056"/>
                </a:lnTo>
                <a:lnTo>
                  <a:pt x="58095" y="1117809"/>
                </a:lnTo>
                <a:lnTo>
                  <a:pt x="46125" y="1160044"/>
                </a:lnTo>
                <a:lnTo>
                  <a:pt x="35485" y="1202742"/>
                </a:lnTo>
                <a:lnTo>
                  <a:pt x="26195" y="1245886"/>
                </a:lnTo>
                <a:lnTo>
                  <a:pt x="18278" y="1289456"/>
                </a:lnTo>
                <a:lnTo>
                  <a:pt x="11753" y="1333433"/>
                </a:lnTo>
                <a:lnTo>
                  <a:pt x="6642" y="1377799"/>
                </a:lnTo>
                <a:lnTo>
                  <a:pt x="2966" y="1422535"/>
                </a:lnTo>
                <a:lnTo>
                  <a:pt x="745" y="1467623"/>
                </a:lnTo>
                <a:lnTo>
                  <a:pt x="0" y="1513042"/>
                </a:lnTo>
                <a:lnTo>
                  <a:pt x="745" y="1558462"/>
                </a:lnTo>
                <a:lnTo>
                  <a:pt x="2966" y="1603550"/>
                </a:lnTo>
                <a:lnTo>
                  <a:pt x="6642" y="1648286"/>
                </a:lnTo>
                <a:lnTo>
                  <a:pt x="11753" y="1692652"/>
                </a:lnTo>
                <a:lnTo>
                  <a:pt x="18278" y="1736629"/>
                </a:lnTo>
                <a:lnTo>
                  <a:pt x="26195" y="1780199"/>
                </a:lnTo>
                <a:lnTo>
                  <a:pt x="35485" y="1823342"/>
                </a:lnTo>
                <a:lnTo>
                  <a:pt x="46125" y="1866041"/>
                </a:lnTo>
                <a:lnTo>
                  <a:pt x="58095" y="1908276"/>
                </a:lnTo>
                <a:lnTo>
                  <a:pt x="71375" y="1950029"/>
                </a:lnTo>
                <a:lnTo>
                  <a:pt x="85943" y="1991281"/>
                </a:lnTo>
                <a:lnTo>
                  <a:pt x="101779" y="2032013"/>
                </a:lnTo>
                <a:lnTo>
                  <a:pt x="118862" y="2072207"/>
                </a:lnTo>
                <a:lnTo>
                  <a:pt x="137170" y="2111843"/>
                </a:lnTo>
                <a:lnTo>
                  <a:pt x="156683" y="2150903"/>
                </a:lnTo>
                <a:lnTo>
                  <a:pt x="177381" y="2189369"/>
                </a:lnTo>
                <a:lnTo>
                  <a:pt x="199241" y="2227221"/>
                </a:lnTo>
                <a:lnTo>
                  <a:pt x="222244" y="2264441"/>
                </a:lnTo>
                <a:lnTo>
                  <a:pt x="246369" y="2301010"/>
                </a:lnTo>
                <a:lnTo>
                  <a:pt x="271594" y="2336910"/>
                </a:lnTo>
                <a:lnTo>
                  <a:pt x="297899" y="2372122"/>
                </a:lnTo>
                <a:lnTo>
                  <a:pt x="325264" y="2406626"/>
                </a:lnTo>
                <a:lnTo>
                  <a:pt x="353666" y="2440405"/>
                </a:lnTo>
                <a:lnTo>
                  <a:pt x="383085" y="2473439"/>
                </a:lnTo>
                <a:lnTo>
                  <a:pt x="413501" y="2505710"/>
                </a:lnTo>
                <a:lnTo>
                  <a:pt x="444892" y="2537199"/>
                </a:lnTo>
                <a:lnTo>
                  <a:pt x="477238" y="2567887"/>
                </a:lnTo>
                <a:lnTo>
                  <a:pt x="510518" y="2597756"/>
                </a:lnTo>
                <a:lnTo>
                  <a:pt x="544710" y="2626787"/>
                </a:lnTo>
                <a:lnTo>
                  <a:pt x="579795" y="2654961"/>
                </a:lnTo>
                <a:lnTo>
                  <a:pt x="615751" y="2682260"/>
                </a:lnTo>
                <a:lnTo>
                  <a:pt x="652557" y="2708664"/>
                </a:lnTo>
                <a:lnTo>
                  <a:pt x="690193" y="2734156"/>
                </a:lnTo>
                <a:lnTo>
                  <a:pt x="728637" y="2758716"/>
                </a:lnTo>
                <a:lnTo>
                  <a:pt x="767869" y="2782325"/>
                </a:lnTo>
                <a:lnTo>
                  <a:pt x="807868" y="2804965"/>
                </a:lnTo>
                <a:lnTo>
                  <a:pt x="848613" y="2826617"/>
                </a:lnTo>
                <a:lnTo>
                  <a:pt x="890084" y="2847263"/>
                </a:lnTo>
                <a:lnTo>
                  <a:pt x="932258" y="2866883"/>
                </a:lnTo>
                <a:lnTo>
                  <a:pt x="975116" y="2885459"/>
                </a:lnTo>
                <a:lnTo>
                  <a:pt x="1018637" y="2902973"/>
                </a:lnTo>
                <a:lnTo>
                  <a:pt x="1062799" y="2919405"/>
                </a:lnTo>
                <a:lnTo>
                  <a:pt x="1107582" y="2934737"/>
                </a:lnTo>
                <a:lnTo>
                  <a:pt x="1152965" y="2948949"/>
                </a:lnTo>
                <a:lnTo>
                  <a:pt x="1198927" y="2962025"/>
                </a:lnTo>
                <a:lnTo>
                  <a:pt x="1245448" y="2973943"/>
                </a:lnTo>
                <a:lnTo>
                  <a:pt x="1292505" y="2984687"/>
                </a:lnTo>
                <a:lnTo>
                  <a:pt x="1340080" y="2994237"/>
                </a:lnTo>
                <a:lnTo>
                  <a:pt x="1388150" y="3002574"/>
                </a:lnTo>
                <a:lnTo>
                  <a:pt x="1436695" y="3009680"/>
                </a:lnTo>
                <a:lnTo>
                  <a:pt x="1485694" y="3015536"/>
                </a:lnTo>
                <a:lnTo>
                  <a:pt x="1535126" y="3020123"/>
                </a:lnTo>
                <a:lnTo>
                  <a:pt x="1584970" y="3023423"/>
                </a:lnTo>
                <a:lnTo>
                  <a:pt x="1635206" y="3025417"/>
                </a:lnTo>
                <a:lnTo>
                  <a:pt x="1685812" y="3026085"/>
                </a:lnTo>
                <a:lnTo>
                  <a:pt x="1736418" y="3025417"/>
                </a:lnTo>
                <a:lnTo>
                  <a:pt x="1786654" y="3023423"/>
                </a:lnTo>
                <a:lnTo>
                  <a:pt x="1836498" y="3020123"/>
                </a:lnTo>
                <a:lnTo>
                  <a:pt x="1885930" y="3015536"/>
                </a:lnTo>
                <a:lnTo>
                  <a:pt x="1934929" y="3009680"/>
                </a:lnTo>
                <a:lnTo>
                  <a:pt x="1983474" y="3002574"/>
                </a:lnTo>
                <a:lnTo>
                  <a:pt x="2031544" y="2994237"/>
                </a:lnTo>
                <a:lnTo>
                  <a:pt x="2079119" y="2984687"/>
                </a:lnTo>
                <a:lnTo>
                  <a:pt x="2126177" y="2973943"/>
                </a:lnTo>
                <a:lnTo>
                  <a:pt x="2172697" y="2962025"/>
                </a:lnTo>
                <a:lnTo>
                  <a:pt x="2218659" y="2948949"/>
                </a:lnTo>
                <a:lnTo>
                  <a:pt x="2264042" y="2934737"/>
                </a:lnTo>
                <a:lnTo>
                  <a:pt x="2308825" y="2919405"/>
                </a:lnTo>
                <a:lnTo>
                  <a:pt x="2352988" y="2902973"/>
                </a:lnTo>
                <a:lnTo>
                  <a:pt x="2396508" y="2885459"/>
                </a:lnTo>
                <a:lnTo>
                  <a:pt x="2439366" y="2866883"/>
                </a:lnTo>
                <a:lnTo>
                  <a:pt x="2481540" y="2847263"/>
                </a:lnTo>
                <a:lnTo>
                  <a:pt x="2523011" y="2826617"/>
                </a:lnTo>
                <a:lnTo>
                  <a:pt x="2563756" y="2804965"/>
                </a:lnTo>
                <a:lnTo>
                  <a:pt x="2603755" y="2782325"/>
                </a:lnTo>
                <a:lnTo>
                  <a:pt x="2642987" y="2758716"/>
                </a:lnTo>
                <a:lnTo>
                  <a:pt x="2681431" y="2734156"/>
                </a:lnTo>
                <a:lnTo>
                  <a:pt x="2719067" y="2708664"/>
                </a:lnTo>
                <a:lnTo>
                  <a:pt x="2755873" y="2682260"/>
                </a:lnTo>
                <a:lnTo>
                  <a:pt x="2791829" y="2654961"/>
                </a:lnTo>
                <a:lnTo>
                  <a:pt x="2826914" y="2626787"/>
                </a:lnTo>
                <a:lnTo>
                  <a:pt x="2861106" y="2597756"/>
                </a:lnTo>
                <a:lnTo>
                  <a:pt x="2894386" y="2567887"/>
                </a:lnTo>
                <a:lnTo>
                  <a:pt x="2926732" y="2537199"/>
                </a:lnTo>
                <a:lnTo>
                  <a:pt x="2958123" y="2505710"/>
                </a:lnTo>
                <a:lnTo>
                  <a:pt x="2988539" y="2473439"/>
                </a:lnTo>
                <a:lnTo>
                  <a:pt x="3017958" y="2440405"/>
                </a:lnTo>
                <a:lnTo>
                  <a:pt x="3046361" y="2406626"/>
                </a:lnTo>
                <a:lnTo>
                  <a:pt x="3073725" y="2372122"/>
                </a:lnTo>
                <a:lnTo>
                  <a:pt x="3100030" y="2336910"/>
                </a:lnTo>
                <a:lnTo>
                  <a:pt x="3125255" y="2301010"/>
                </a:lnTo>
                <a:lnTo>
                  <a:pt x="3149380" y="2264441"/>
                </a:lnTo>
                <a:lnTo>
                  <a:pt x="3172383" y="2227221"/>
                </a:lnTo>
                <a:lnTo>
                  <a:pt x="3194244" y="2189369"/>
                </a:lnTo>
                <a:lnTo>
                  <a:pt x="3214941" y="2150903"/>
                </a:lnTo>
                <a:lnTo>
                  <a:pt x="3234454" y="2111843"/>
                </a:lnTo>
                <a:lnTo>
                  <a:pt x="3252763" y="2072207"/>
                </a:lnTo>
                <a:lnTo>
                  <a:pt x="3269845" y="2032013"/>
                </a:lnTo>
                <a:lnTo>
                  <a:pt x="3285681" y="1991281"/>
                </a:lnTo>
                <a:lnTo>
                  <a:pt x="3300249" y="1950029"/>
                </a:lnTo>
                <a:lnTo>
                  <a:pt x="3313529" y="1908276"/>
                </a:lnTo>
                <a:lnTo>
                  <a:pt x="3325499" y="1866041"/>
                </a:lnTo>
                <a:lnTo>
                  <a:pt x="3336139" y="1823342"/>
                </a:lnTo>
                <a:lnTo>
                  <a:pt x="3345429" y="1780199"/>
                </a:lnTo>
                <a:lnTo>
                  <a:pt x="3353346" y="1736629"/>
                </a:lnTo>
                <a:lnTo>
                  <a:pt x="3359871" y="1692652"/>
                </a:lnTo>
                <a:lnTo>
                  <a:pt x="3364982" y="1648286"/>
                </a:lnTo>
                <a:lnTo>
                  <a:pt x="3368658" y="1603550"/>
                </a:lnTo>
                <a:lnTo>
                  <a:pt x="3370880" y="1558462"/>
                </a:lnTo>
                <a:lnTo>
                  <a:pt x="3371625" y="1513042"/>
                </a:lnTo>
                <a:lnTo>
                  <a:pt x="3370880" y="1467623"/>
                </a:lnTo>
                <a:lnTo>
                  <a:pt x="3368658" y="1422535"/>
                </a:lnTo>
                <a:lnTo>
                  <a:pt x="3364982" y="1377799"/>
                </a:lnTo>
                <a:lnTo>
                  <a:pt x="3359871" y="1333433"/>
                </a:lnTo>
                <a:lnTo>
                  <a:pt x="3353346" y="1289456"/>
                </a:lnTo>
                <a:lnTo>
                  <a:pt x="3345429" y="1245886"/>
                </a:lnTo>
                <a:lnTo>
                  <a:pt x="3336139" y="1202742"/>
                </a:lnTo>
                <a:lnTo>
                  <a:pt x="3325499" y="1160044"/>
                </a:lnTo>
                <a:lnTo>
                  <a:pt x="3313529" y="1117809"/>
                </a:lnTo>
                <a:lnTo>
                  <a:pt x="3300249" y="1076056"/>
                </a:lnTo>
                <a:lnTo>
                  <a:pt x="3285681" y="1034804"/>
                </a:lnTo>
                <a:lnTo>
                  <a:pt x="3269845" y="994072"/>
                </a:lnTo>
                <a:lnTo>
                  <a:pt x="3252763" y="953878"/>
                </a:lnTo>
                <a:lnTo>
                  <a:pt x="3234454" y="914242"/>
                </a:lnTo>
                <a:lnTo>
                  <a:pt x="3214941" y="875182"/>
                </a:lnTo>
                <a:lnTo>
                  <a:pt x="3194244" y="836716"/>
                </a:lnTo>
                <a:lnTo>
                  <a:pt x="3172383" y="798864"/>
                </a:lnTo>
                <a:lnTo>
                  <a:pt x="3149380" y="761644"/>
                </a:lnTo>
                <a:lnTo>
                  <a:pt x="3125255" y="725074"/>
                </a:lnTo>
                <a:lnTo>
                  <a:pt x="3100030" y="689175"/>
                </a:lnTo>
                <a:lnTo>
                  <a:pt x="3073725" y="653963"/>
                </a:lnTo>
                <a:lnTo>
                  <a:pt x="3046361" y="619459"/>
                </a:lnTo>
                <a:lnTo>
                  <a:pt x="3017958" y="585680"/>
                </a:lnTo>
                <a:lnTo>
                  <a:pt x="2988539" y="552646"/>
                </a:lnTo>
                <a:lnTo>
                  <a:pt x="2958123" y="520375"/>
                </a:lnTo>
                <a:lnTo>
                  <a:pt x="2926732" y="488886"/>
                </a:lnTo>
                <a:lnTo>
                  <a:pt x="2894386" y="458198"/>
                </a:lnTo>
                <a:lnTo>
                  <a:pt x="2861106" y="428329"/>
                </a:lnTo>
                <a:lnTo>
                  <a:pt x="2826914" y="399298"/>
                </a:lnTo>
                <a:lnTo>
                  <a:pt x="2791829" y="371123"/>
                </a:lnTo>
                <a:lnTo>
                  <a:pt x="2755873" y="343825"/>
                </a:lnTo>
                <a:lnTo>
                  <a:pt x="2719067" y="317420"/>
                </a:lnTo>
                <a:lnTo>
                  <a:pt x="2681431" y="291929"/>
                </a:lnTo>
                <a:lnTo>
                  <a:pt x="2642987" y="267369"/>
                </a:lnTo>
                <a:lnTo>
                  <a:pt x="2603755" y="243760"/>
                </a:lnTo>
                <a:lnTo>
                  <a:pt x="2563756" y="221120"/>
                </a:lnTo>
                <a:lnTo>
                  <a:pt x="2523011" y="199468"/>
                </a:lnTo>
                <a:lnTo>
                  <a:pt x="2481540" y="178822"/>
                </a:lnTo>
                <a:lnTo>
                  <a:pt x="2439366" y="159202"/>
                </a:lnTo>
                <a:lnTo>
                  <a:pt x="2396508" y="140626"/>
                </a:lnTo>
                <a:lnTo>
                  <a:pt x="2352988" y="123112"/>
                </a:lnTo>
                <a:lnTo>
                  <a:pt x="2308825" y="106680"/>
                </a:lnTo>
                <a:lnTo>
                  <a:pt x="2264042" y="91348"/>
                </a:lnTo>
                <a:lnTo>
                  <a:pt x="2218659" y="77135"/>
                </a:lnTo>
                <a:lnTo>
                  <a:pt x="2172697" y="64060"/>
                </a:lnTo>
                <a:lnTo>
                  <a:pt x="2126177" y="52141"/>
                </a:lnTo>
                <a:lnTo>
                  <a:pt x="2079119" y="41398"/>
                </a:lnTo>
                <a:lnTo>
                  <a:pt x="2031544" y="31848"/>
                </a:lnTo>
                <a:lnTo>
                  <a:pt x="1983474" y="23511"/>
                </a:lnTo>
                <a:lnTo>
                  <a:pt x="1934929" y="16405"/>
                </a:lnTo>
                <a:lnTo>
                  <a:pt x="1885930" y="10549"/>
                </a:lnTo>
                <a:lnTo>
                  <a:pt x="1836498" y="5962"/>
                </a:lnTo>
                <a:lnTo>
                  <a:pt x="1786654" y="2662"/>
                </a:lnTo>
                <a:lnTo>
                  <a:pt x="1736418" y="668"/>
                </a:lnTo>
                <a:lnTo>
                  <a:pt x="168581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5" name="object 3"/>
          <p:cNvSpPr/>
          <p:nvPr/>
        </p:nvSpPr>
        <p:spPr>
          <a:xfrm>
            <a:off x="3773476" y="880019"/>
            <a:ext cx="1572047" cy="1604055"/>
          </a:xfrm>
          <a:custGeom>
            <a:avLst/>
            <a:gdLst/>
            <a:ahLst/>
            <a:cxnLst/>
            <a:rect l="l" t="t" r="r" b="b"/>
            <a:pathLst>
              <a:path w="3371850" h="3026410">
                <a:moveTo>
                  <a:pt x="1685812" y="0"/>
                </a:moveTo>
                <a:lnTo>
                  <a:pt x="1635206" y="668"/>
                </a:lnTo>
                <a:lnTo>
                  <a:pt x="1584970" y="2662"/>
                </a:lnTo>
                <a:lnTo>
                  <a:pt x="1535126" y="5962"/>
                </a:lnTo>
                <a:lnTo>
                  <a:pt x="1485694" y="10549"/>
                </a:lnTo>
                <a:lnTo>
                  <a:pt x="1436695" y="16405"/>
                </a:lnTo>
                <a:lnTo>
                  <a:pt x="1388150" y="23511"/>
                </a:lnTo>
                <a:lnTo>
                  <a:pt x="1340080" y="31848"/>
                </a:lnTo>
                <a:lnTo>
                  <a:pt x="1292505" y="41398"/>
                </a:lnTo>
                <a:lnTo>
                  <a:pt x="1245448" y="52141"/>
                </a:lnTo>
                <a:lnTo>
                  <a:pt x="1198927" y="64060"/>
                </a:lnTo>
                <a:lnTo>
                  <a:pt x="1152965" y="77135"/>
                </a:lnTo>
                <a:lnTo>
                  <a:pt x="1107582" y="91348"/>
                </a:lnTo>
                <a:lnTo>
                  <a:pt x="1062799" y="106680"/>
                </a:lnTo>
                <a:lnTo>
                  <a:pt x="1018637" y="123112"/>
                </a:lnTo>
                <a:lnTo>
                  <a:pt x="975116" y="140626"/>
                </a:lnTo>
                <a:lnTo>
                  <a:pt x="932258" y="159202"/>
                </a:lnTo>
                <a:lnTo>
                  <a:pt x="890084" y="178822"/>
                </a:lnTo>
                <a:lnTo>
                  <a:pt x="848613" y="199468"/>
                </a:lnTo>
                <a:lnTo>
                  <a:pt x="807868" y="221120"/>
                </a:lnTo>
                <a:lnTo>
                  <a:pt x="767869" y="243760"/>
                </a:lnTo>
                <a:lnTo>
                  <a:pt x="728637" y="267369"/>
                </a:lnTo>
                <a:lnTo>
                  <a:pt x="690193" y="291929"/>
                </a:lnTo>
                <a:lnTo>
                  <a:pt x="652557" y="317420"/>
                </a:lnTo>
                <a:lnTo>
                  <a:pt x="615751" y="343825"/>
                </a:lnTo>
                <a:lnTo>
                  <a:pt x="579795" y="371123"/>
                </a:lnTo>
                <a:lnTo>
                  <a:pt x="544710" y="399298"/>
                </a:lnTo>
                <a:lnTo>
                  <a:pt x="510518" y="428329"/>
                </a:lnTo>
                <a:lnTo>
                  <a:pt x="477238" y="458198"/>
                </a:lnTo>
                <a:lnTo>
                  <a:pt x="444892" y="488886"/>
                </a:lnTo>
                <a:lnTo>
                  <a:pt x="413501" y="520375"/>
                </a:lnTo>
                <a:lnTo>
                  <a:pt x="383085" y="552646"/>
                </a:lnTo>
                <a:lnTo>
                  <a:pt x="353666" y="585680"/>
                </a:lnTo>
                <a:lnTo>
                  <a:pt x="325264" y="619459"/>
                </a:lnTo>
                <a:lnTo>
                  <a:pt x="297899" y="653963"/>
                </a:lnTo>
                <a:lnTo>
                  <a:pt x="271594" y="689175"/>
                </a:lnTo>
                <a:lnTo>
                  <a:pt x="246369" y="725074"/>
                </a:lnTo>
                <a:lnTo>
                  <a:pt x="222244" y="761644"/>
                </a:lnTo>
                <a:lnTo>
                  <a:pt x="199241" y="798864"/>
                </a:lnTo>
                <a:lnTo>
                  <a:pt x="177381" y="836716"/>
                </a:lnTo>
                <a:lnTo>
                  <a:pt x="156683" y="875182"/>
                </a:lnTo>
                <a:lnTo>
                  <a:pt x="137170" y="914242"/>
                </a:lnTo>
                <a:lnTo>
                  <a:pt x="118862" y="953878"/>
                </a:lnTo>
                <a:lnTo>
                  <a:pt x="101779" y="994072"/>
                </a:lnTo>
                <a:lnTo>
                  <a:pt x="85943" y="1034804"/>
                </a:lnTo>
                <a:lnTo>
                  <a:pt x="71375" y="1076056"/>
                </a:lnTo>
                <a:lnTo>
                  <a:pt x="58095" y="1117809"/>
                </a:lnTo>
                <a:lnTo>
                  <a:pt x="46125" y="1160044"/>
                </a:lnTo>
                <a:lnTo>
                  <a:pt x="35485" y="1202742"/>
                </a:lnTo>
                <a:lnTo>
                  <a:pt x="26195" y="1245886"/>
                </a:lnTo>
                <a:lnTo>
                  <a:pt x="18278" y="1289456"/>
                </a:lnTo>
                <a:lnTo>
                  <a:pt x="11753" y="1333433"/>
                </a:lnTo>
                <a:lnTo>
                  <a:pt x="6642" y="1377799"/>
                </a:lnTo>
                <a:lnTo>
                  <a:pt x="2966" y="1422535"/>
                </a:lnTo>
                <a:lnTo>
                  <a:pt x="745" y="1467623"/>
                </a:lnTo>
                <a:lnTo>
                  <a:pt x="0" y="1513042"/>
                </a:lnTo>
                <a:lnTo>
                  <a:pt x="745" y="1558462"/>
                </a:lnTo>
                <a:lnTo>
                  <a:pt x="2966" y="1603550"/>
                </a:lnTo>
                <a:lnTo>
                  <a:pt x="6642" y="1648286"/>
                </a:lnTo>
                <a:lnTo>
                  <a:pt x="11753" y="1692652"/>
                </a:lnTo>
                <a:lnTo>
                  <a:pt x="18278" y="1736629"/>
                </a:lnTo>
                <a:lnTo>
                  <a:pt x="26195" y="1780199"/>
                </a:lnTo>
                <a:lnTo>
                  <a:pt x="35485" y="1823342"/>
                </a:lnTo>
                <a:lnTo>
                  <a:pt x="46125" y="1866041"/>
                </a:lnTo>
                <a:lnTo>
                  <a:pt x="58095" y="1908276"/>
                </a:lnTo>
                <a:lnTo>
                  <a:pt x="71375" y="1950029"/>
                </a:lnTo>
                <a:lnTo>
                  <a:pt x="85943" y="1991281"/>
                </a:lnTo>
                <a:lnTo>
                  <a:pt x="101779" y="2032013"/>
                </a:lnTo>
                <a:lnTo>
                  <a:pt x="118862" y="2072207"/>
                </a:lnTo>
                <a:lnTo>
                  <a:pt x="137170" y="2111843"/>
                </a:lnTo>
                <a:lnTo>
                  <a:pt x="156683" y="2150903"/>
                </a:lnTo>
                <a:lnTo>
                  <a:pt x="177381" y="2189369"/>
                </a:lnTo>
                <a:lnTo>
                  <a:pt x="199241" y="2227221"/>
                </a:lnTo>
                <a:lnTo>
                  <a:pt x="222244" y="2264441"/>
                </a:lnTo>
                <a:lnTo>
                  <a:pt x="246369" y="2301010"/>
                </a:lnTo>
                <a:lnTo>
                  <a:pt x="271594" y="2336910"/>
                </a:lnTo>
                <a:lnTo>
                  <a:pt x="297899" y="2372122"/>
                </a:lnTo>
                <a:lnTo>
                  <a:pt x="325264" y="2406626"/>
                </a:lnTo>
                <a:lnTo>
                  <a:pt x="353666" y="2440405"/>
                </a:lnTo>
                <a:lnTo>
                  <a:pt x="383085" y="2473439"/>
                </a:lnTo>
                <a:lnTo>
                  <a:pt x="413501" y="2505710"/>
                </a:lnTo>
                <a:lnTo>
                  <a:pt x="444892" y="2537199"/>
                </a:lnTo>
                <a:lnTo>
                  <a:pt x="477238" y="2567887"/>
                </a:lnTo>
                <a:lnTo>
                  <a:pt x="510518" y="2597756"/>
                </a:lnTo>
                <a:lnTo>
                  <a:pt x="544710" y="2626787"/>
                </a:lnTo>
                <a:lnTo>
                  <a:pt x="579795" y="2654961"/>
                </a:lnTo>
                <a:lnTo>
                  <a:pt x="615751" y="2682260"/>
                </a:lnTo>
                <a:lnTo>
                  <a:pt x="652557" y="2708664"/>
                </a:lnTo>
                <a:lnTo>
                  <a:pt x="690193" y="2734156"/>
                </a:lnTo>
                <a:lnTo>
                  <a:pt x="728637" y="2758716"/>
                </a:lnTo>
                <a:lnTo>
                  <a:pt x="767869" y="2782325"/>
                </a:lnTo>
                <a:lnTo>
                  <a:pt x="807868" y="2804965"/>
                </a:lnTo>
                <a:lnTo>
                  <a:pt x="848613" y="2826617"/>
                </a:lnTo>
                <a:lnTo>
                  <a:pt x="890084" y="2847263"/>
                </a:lnTo>
                <a:lnTo>
                  <a:pt x="932258" y="2866883"/>
                </a:lnTo>
                <a:lnTo>
                  <a:pt x="975116" y="2885459"/>
                </a:lnTo>
                <a:lnTo>
                  <a:pt x="1018637" y="2902973"/>
                </a:lnTo>
                <a:lnTo>
                  <a:pt x="1062799" y="2919405"/>
                </a:lnTo>
                <a:lnTo>
                  <a:pt x="1107582" y="2934737"/>
                </a:lnTo>
                <a:lnTo>
                  <a:pt x="1152965" y="2948949"/>
                </a:lnTo>
                <a:lnTo>
                  <a:pt x="1198927" y="2962025"/>
                </a:lnTo>
                <a:lnTo>
                  <a:pt x="1245448" y="2973943"/>
                </a:lnTo>
                <a:lnTo>
                  <a:pt x="1292505" y="2984687"/>
                </a:lnTo>
                <a:lnTo>
                  <a:pt x="1340080" y="2994237"/>
                </a:lnTo>
                <a:lnTo>
                  <a:pt x="1388150" y="3002574"/>
                </a:lnTo>
                <a:lnTo>
                  <a:pt x="1436695" y="3009680"/>
                </a:lnTo>
                <a:lnTo>
                  <a:pt x="1485694" y="3015536"/>
                </a:lnTo>
                <a:lnTo>
                  <a:pt x="1535126" y="3020123"/>
                </a:lnTo>
                <a:lnTo>
                  <a:pt x="1584970" y="3023423"/>
                </a:lnTo>
                <a:lnTo>
                  <a:pt x="1635206" y="3025417"/>
                </a:lnTo>
                <a:lnTo>
                  <a:pt x="1685812" y="3026085"/>
                </a:lnTo>
                <a:lnTo>
                  <a:pt x="1736418" y="3025417"/>
                </a:lnTo>
                <a:lnTo>
                  <a:pt x="1786654" y="3023423"/>
                </a:lnTo>
                <a:lnTo>
                  <a:pt x="1836498" y="3020123"/>
                </a:lnTo>
                <a:lnTo>
                  <a:pt x="1885930" y="3015536"/>
                </a:lnTo>
                <a:lnTo>
                  <a:pt x="1934929" y="3009680"/>
                </a:lnTo>
                <a:lnTo>
                  <a:pt x="1983474" y="3002574"/>
                </a:lnTo>
                <a:lnTo>
                  <a:pt x="2031544" y="2994237"/>
                </a:lnTo>
                <a:lnTo>
                  <a:pt x="2079119" y="2984687"/>
                </a:lnTo>
                <a:lnTo>
                  <a:pt x="2126177" y="2973943"/>
                </a:lnTo>
                <a:lnTo>
                  <a:pt x="2172697" y="2962025"/>
                </a:lnTo>
                <a:lnTo>
                  <a:pt x="2218659" y="2948949"/>
                </a:lnTo>
                <a:lnTo>
                  <a:pt x="2264042" y="2934737"/>
                </a:lnTo>
                <a:lnTo>
                  <a:pt x="2308825" y="2919405"/>
                </a:lnTo>
                <a:lnTo>
                  <a:pt x="2352988" y="2902973"/>
                </a:lnTo>
                <a:lnTo>
                  <a:pt x="2396508" y="2885459"/>
                </a:lnTo>
                <a:lnTo>
                  <a:pt x="2439366" y="2866883"/>
                </a:lnTo>
                <a:lnTo>
                  <a:pt x="2481540" y="2847263"/>
                </a:lnTo>
                <a:lnTo>
                  <a:pt x="2523011" y="2826617"/>
                </a:lnTo>
                <a:lnTo>
                  <a:pt x="2563756" y="2804965"/>
                </a:lnTo>
                <a:lnTo>
                  <a:pt x="2603755" y="2782325"/>
                </a:lnTo>
                <a:lnTo>
                  <a:pt x="2642987" y="2758716"/>
                </a:lnTo>
                <a:lnTo>
                  <a:pt x="2681431" y="2734156"/>
                </a:lnTo>
                <a:lnTo>
                  <a:pt x="2719067" y="2708664"/>
                </a:lnTo>
                <a:lnTo>
                  <a:pt x="2755873" y="2682260"/>
                </a:lnTo>
                <a:lnTo>
                  <a:pt x="2791829" y="2654961"/>
                </a:lnTo>
                <a:lnTo>
                  <a:pt x="2826914" y="2626787"/>
                </a:lnTo>
                <a:lnTo>
                  <a:pt x="2861106" y="2597756"/>
                </a:lnTo>
                <a:lnTo>
                  <a:pt x="2894386" y="2567887"/>
                </a:lnTo>
                <a:lnTo>
                  <a:pt x="2926732" y="2537199"/>
                </a:lnTo>
                <a:lnTo>
                  <a:pt x="2958123" y="2505710"/>
                </a:lnTo>
                <a:lnTo>
                  <a:pt x="2988539" y="2473439"/>
                </a:lnTo>
                <a:lnTo>
                  <a:pt x="3017958" y="2440405"/>
                </a:lnTo>
                <a:lnTo>
                  <a:pt x="3046361" y="2406626"/>
                </a:lnTo>
                <a:lnTo>
                  <a:pt x="3073725" y="2372122"/>
                </a:lnTo>
                <a:lnTo>
                  <a:pt x="3100030" y="2336910"/>
                </a:lnTo>
                <a:lnTo>
                  <a:pt x="3125255" y="2301010"/>
                </a:lnTo>
                <a:lnTo>
                  <a:pt x="3149380" y="2264441"/>
                </a:lnTo>
                <a:lnTo>
                  <a:pt x="3172383" y="2227221"/>
                </a:lnTo>
                <a:lnTo>
                  <a:pt x="3194244" y="2189369"/>
                </a:lnTo>
                <a:lnTo>
                  <a:pt x="3214941" y="2150903"/>
                </a:lnTo>
                <a:lnTo>
                  <a:pt x="3234454" y="2111843"/>
                </a:lnTo>
                <a:lnTo>
                  <a:pt x="3252763" y="2072207"/>
                </a:lnTo>
                <a:lnTo>
                  <a:pt x="3269845" y="2032013"/>
                </a:lnTo>
                <a:lnTo>
                  <a:pt x="3285681" y="1991281"/>
                </a:lnTo>
                <a:lnTo>
                  <a:pt x="3300249" y="1950029"/>
                </a:lnTo>
                <a:lnTo>
                  <a:pt x="3313529" y="1908276"/>
                </a:lnTo>
                <a:lnTo>
                  <a:pt x="3325499" y="1866041"/>
                </a:lnTo>
                <a:lnTo>
                  <a:pt x="3336139" y="1823342"/>
                </a:lnTo>
                <a:lnTo>
                  <a:pt x="3345429" y="1780199"/>
                </a:lnTo>
                <a:lnTo>
                  <a:pt x="3353346" y="1736629"/>
                </a:lnTo>
                <a:lnTo>
                  <a:pt x="3359871" y="1692652"/>
                </a:lnTo>
                <a:lnTo>
                  <a:pt x="3364982" y="1648286"/>
                </a:lnTo>
                <a:lnTo>
                  <a:pt x="3368658" y="1603550"/>
                </a:lnTo>
                <a:lnTo>
                  <a:pt x="3370880" y="1558462"/>
                </a:lnTo>
                <a:lnTo>
                  <a:pt x="3371625" y="1513042"/>
                </a:lnTo>
                <a:lnTo>
                  <a:pt x="3370880" y="1467623"/>
                </a:lnTo>
                <a:lnTo>
                  <a:pt x="3368658" y="1422535"/>
                </a:lnTo>
                <a:lnTo>
                  <a:pt x="3364982" y="1377799"/>
                </a:lnTo>
                <a:lnTo>
                  <a:pt x="3359871" y="1333433"/>
                </a:lnTo>
                <a:lnTo>
                  <a:pt x="3353346" y="1289456"/>
                </a:lnTo>
                <a:lnTo>
                  <a:pt x="3345429" y="1245886"/>
                </a:lnTo>
                <a:lnTo>
                  <a:pt x="3336139" y="1202742"/>
                </a:lnTo>
                <a:lnTo>
                  <a:pt x="3325499" y="1160044"/>
                </a:lnTo>
                <a:lnTo>
                  <a:pt x="3313529" y="1117809"/>
                </a:lnTo>
                <a:lnTo>
                  <a:pt x="3300249" y="1076056"/>
                </a:lnTo>
                <a:lnTo>
                  <a:pt x="3285681" y="1034804"/>
                </a:lnTo>
                <a:lnTo>
                  <a:pt x="3269845" y="994072"/>
                </a:lnTo>
                <a:lnTo>
                  <a:pt x="3252763" y="953878"/>
                </a:lnTo>
                <a:lnTo>
                  <a:pt x="3234454" y="914242"/>
                </a:lnTo>
                <a:lnTo>
                  <a:pt x="3214941" y="875182"/>
                </a:lnTo>
                <a:lnTo>
                  <a:pt x="3194244" y="836716"/>
                </a:lnTo>
                <a:lnTo>
                  <a:pt x="3172383" y="798864"/>
                </a:lnTo>
                <a:lnTo>
                  <a:pt x="3149380" y="761644"/>
                </a:lnTo>
                <a:lnTo>
                  <a:pt x="3125255" y="725074"/>
                </a:lnTo>
                <a:lnTo>
                  <a:pt x="3100030" y="689175"/>
                </a:lnTo>
                <a:lnTo>
                  <a:pt x="3073725" y="653963"/>
                </a:lnTo>
                <a:lnTo>
                  <a:pt x="3046361" y="619459"/>
                </a:lnTo>
                <a:lnTo>
                  <a:pt x="3017958" y="585680"/>
                </a:lnTo>
                <a:lnTo>
                  <a:pt x="2988539" y="552646"/>
                </a:lnTo>
                <a:lnTo>
                  <a:pt x="2958123" y="520375"/>
                </a:lnTo>
                <a:lnTo>
                  <a:pt x="2926732" y="488886"/>
                </a:lnTo>
                <a:lnTo>
                  <a:pt x="2894386" y="458198"/>
                </a:lnTo>
                <a:lnTo>
                  <a:pt x="2861106" y="428329"/>
                </a:lnTo>
                <a:lnTo>
                  <a:pt x="2826914" y="399298"/>
                </a:lnTo>
                <a:lnTo>
                  <a:pt x="2791829" y="371123"/>
                </a:lnTo>
                <a:lnTo>
                  <a:pt x="2755873" y="343825"/>
                </a:lnTo>
                <a:lnTo>
                  <a:pt x="2719067" y="317420"/>
                </a:lnTo>
                <a:lnTo>
                  <a:pt x="2681431" y="291929"/>
                </a:lnTo>
                <a:lnTo>
                  <a:pt x="2642987" y="267369"/>
                </a:lnTo>
                <a:lnTo>
                  <a:pt x="2603755" y="243760"/>
                </a:lnTo>
                <a:lnTo>
                  <a:pt x="2563756" y="221120"/>
                </a:lnTo>
                <a:lnTo>
                  <a:pt x="2523011" y="199468"/>
                </a:lnTo>
                <a:lnTo>
                  <a:pt x="2481540" y="178822"/>
                </a:lnTo>
                <a:lnTo>
                  <a:pt x="2439366" y="159202"/>
                </a:lnTo>
                <a:lnTo>
                  <a:pt x="2396508" y="140626"/>
                </a:lnTo>
                <a:lnTo>
                  <a:pt x="2352988" y="123112"/>
                </a:lnTo>
                <a:lnTo>
                  <a:pt x="2308825" y="106680"/>
                </a:lnTo>
                <a:lnTo>
                  <a:pt x="2264042" y="91348"/>
                </a:lnTo>
                <a:lnTo>
                  <a:pt x="2218659" y="77135"/>
                </a:lnTo>
                <a:lnTo>
                  <a:pt x="2172697" y="64060"/>
                </a:lnTo>
                <a:lnTo>
                  <a:pt x="2126177" y="52141"/>
                </a:lnTo>
                <a:lnTo>
                  <a:pt x="2079119" y="41398"/>
                </a:lnTo>
                <a:lnTo>
                  <a:pt x="2031544" y="31848"/>
                </a:lnTo>
                <a:lnTo>
                  <a:pt x="1983474" y="23511"/>
                </a:lnTo>
                <a:lnTo>
                  <a:pt x="1934929" y="16405"/>
                </a:lnTo>
                <a:lnTo>
                  <a:pt x="1885930" y="10549"/>
                </a:lnTo>
                <a:lnTo>
                  <a:pt x="1836498" y="5962"/>
                </a:lnTo>
                <a:lnTo>
                  <a:pt x="1786654" y="2662"/>
                </a:lnTo>
                <a:lnTo>
                  <a:pt x="1736418" y="668"/>
                </a:lnTo>
                <a:lnTo>
                  <a:pt x="168581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object 4"/>
          <p:cNvSpPr/>
          <p:nvPr/>
        </p:nvSpPr>
        <p:spPr>
          <a:xfrm>
            <a:off x="6975942" y="880019"/>
            <a:ext cx="1572047" cy="1604055"/>
          </a:xfrm>
          <a:custGeom>
            <a:avLst/>
            <a:gdLst/>
            <a:ahLst/>
            <a:cxnLst/>
            <a:rect l="l" t="t" r="r" b="b"/>
            <a:pathLst>
              <a:path w="3371850" h="3026410">
                <a:moveTo>
                  <a:pt x="1685812" y="0"/>
                </a:moveTo>
                <a:lnTo>
                  <a:pt x="1635206" y="668"/>
                </a:lnTo>
                <a:lnTo>
                  <a:pt x="1584970" y="2662"/>
                </a:lnTo>
                <a:lnTo>
                  <a:pt x="1535126" y="5962"/>
                </a:lnTo>
                <a:lnTo>
                  <a:pt x="1485694" y="10549"/>
                </a:lnTo>
                <a:lnTo>
                  <a:pt x="1436695" y="16405"/>
                </a:lnTo>
                <a:lnTo>
                  <a:pt x="1388150" y="23511"/>
                </a:lnTo>
                <a:lnTo>
                  <a:pt x="1340080" y="31848"/>
                </a:lnTo>
                <a:lnTo>
                  <a:pt x="1292505" y="41398"/>
                </a:lnTo>
                <a:lnTo>
                  <a:pt x="1245448" y="52141"/>
                </a:lnTo>
                <a:lnTo>
                  <a:pt x="1198927" y="64060"/>
                </a:lnTo>
                <a:lnTo>
                  <a:pt x="1152965" y="77135"/>
                </a:lnTo>
                <a:lnTo>
                  <a:pt x="1107582" y="91348"/>
                </a:lnTo>
                <a:lnTo>
                  <a:pt x="1062799" y="106680"/>
                </a:lnTo>
                <a:lnTo>
                  <a:pt x="1018637" y="123112"/>
                </a:lnTo>
                <a:lnTo>
                  <a:pt x="975116" y="140626"/>
                </a:lnTo>
                <a:lnTo>
                  <a:pt x="932258" y="159202"/>
                </a:lnTo>
                <a:lnTo>
                  <a:pt x="890084" y="178822"/>
                </a:lnTo>
                <a:lnTo>
                  <a:pt x="848613" y="199468"/>
                </a:lnTo>
                <a:lnTo>
                  <a:pt x="807868" y="221120"/>
                </a:lnTo>
                <a:lnTo>
                  <a:pt x="767869" y="243760"/>
                </a:lnTo>
                <a:lnTo>
                  <a:pt x="728637" y="267369"/>
                </a:lnTo>
                <a:lnTo>
                  <a:pt x="690193" y="291929"/>
                </a:lnTo>
                <a:lnTo>
                  <a:pt x="652557" y="317420"/>
                </a:lnTo>
                <a:lnTo>
                  <a:pt x="615751" y="343825"/>
                </a:lnTo>
                <a:lnTo>
                  <a:pt x="579795" y="371123"/>
                </a:lnTo>
                <a:lnTo>
                  <a:pt x="544710" y="399298"/>
                </a:lnTo>
                <a:lnTo>
                  <a:pt x="510518" y="428329"/>
                </a:lnTo>
                <a:lnTo>
                  <a:pt x="477238" y="458198"/>
                </a:lnTo>
                <a:lnTo>
                  <a:pt x="444892" y="488886"/>
                </a:lnTo>
                <a:lnTo>
                  <a:pt x="413501" y="520375"/>
                </a:lnTo>
                <a:lnTo>
                  <a:pt x="383085" y="552646"/>
                </a:lnTo>
                <a:lnTo>
                  <a:pt x="353666" y="585680"/>
                </a:lnTo>
                <a:lnTo>
                  <a:pt x="325264" y="619459"/>
                </a:lnTo>
                <a:lnTo>
                  <a:pt x="297899" y="653963"/>
                </a:lnTo>
                <a:lnTo>
                  <a:pt x="271594" y="689175"/>
                </a:lnTo>
                <a:lnTo>
                  <a:pt x="246369" y="725074"/>
                </a:lnTo>
                <a:lnTo>
                  <a:pt x="222244" y="761644"/>
                </a:lnTo>
                <a:lnTo>
                  <a:pt x="199241" y="798864"/>
                </a:lnTo>
                <a:lnTo>
                  <a:pt x="177381" y="836716"/>
                </a:lnTo>
                <a:lnTo>
                  <a:pt x="156683" y="875182"/>
                </a:lnTo>
                <a:lnTo>
                  <a:pt x="137170" y="914242"/>
                </a:lnTo>
                <a:lnTo>
                  <a:pt x="118862" y="953878"/>
                </a:lnTo>
                <a:lnTo>
                  <a:pt x="101779" y="994072"/>
                </a:lnTo>
                <a:lnTo>
                  <a:pt x="85943" y="1034804"/>
                </a:lnTo>
                <a:lnTo>
                  <a:pt x="71375" y="1076056"/>
                </a:lnTo>
                <a:lnTo>
                  <a:pt x="58095" y="1117809"/>
                </a:lnTo>
                <a:lnTo>
                  <a:pt x="46125" y="1160044"/>
                </a:lnTo>
                <a:lnTo>
                  <a:pt x="35485" y="1202742"/>
                </a:lnTo>
                <a:lnTo>
                  <a:pt x="26195" y="1245886"/>
                </a:lnTo>
                <a:lnTo>
                  <a:pt x="18278" y="1289456"/>
                </a:lnTo>
                <a:lnTo>
                  <a:pt x="11753" y="1333433"/>
                </a:lnTo>
                <a:lnTo>
                  <a:pt x="6642" y="1377799"/>
                </a:lnTo>
                <a:lnTo>
                  <a:pt x="2966" y="1422535"/>
                </a:lnTo>
                <a:lnTo>
                  <a:pt x="745" y="1467623"/>
                </a:lnTo>
                <a:lnTo>
                  <a:pt x="0" y="1513042"/>
                </a:lnTo>
                <a:lnTo>
                  <a:pt x="745" y="1558462"/>
                </a:lnTo>
                <a:lnTo>
                  <a:pt x="2966" y="1603550"/>
                </a:lnTo>
                <a:lnTo>
                  <a:pt x="6642" y="1648286"/>
                </a:lnTo>
                <a:lnTo>
                  <a:pt x="11753" y="1692652"/>
                </a:lnTo>
                <a:lnTo>
                  <a:pt x="18278" y="1736629"/>
                </a:lnTo>
                <a:lnTo>
                  <a:pt x="26195" y="1780199"/>
                </a:lnTo>
                <a:lnTo>
                  <a:pt x="35485" y="1823342"/>
                </a:lnTo>
                <a:lnTo>
                  <a:pt x="46125" y="1866041"/>
                </a:lnTo>
                <a:lnTo>
                  <a:pt x="58095" y="1908276"/>
                </a:lnTo>
                <a:lnTo>
                  <a:pt x="71375" y="1950029"/>
                </a:lnTo>
                <a:lnTo>
                  <a:pt x="85943" y="1991281"/>
                </a:lnTo>
                <a:lnTo>
                  <a:pt x="101779" y="2032013"/>
                </a:lnTo>
                <a:lnTo>
                  <a:pt x="118862" y="2072207"/>
                </a:lnTo>
                <a:lnTo>
                  <a:pt x="137170" y="2111843"/>
                </a:lnTo>
                <a:lnTo>
                  <a:pt x="156683" y="2150903"/>
                </a:lnTo>
                <a:lnTo>
                  <a:pt x="177381" y="2189369"/>
                </a:lnTo>
                <a:lnTo>
                  <a:pt x="199241" y="2227221"/>
                </a:lnTo>
                <a:lnTo>
                  <a:pt x="222244" y="2264441"/>
                </a:lnTo>
                <a:lnTo>
                  <a:pt x="246369" y="2301010"/>
                </a:lnTo>
                <a:lnTo>
                  <a:pt x="271594" y="2336910"/>
                </a:lnTo>
                <a:lnTo>
                  <a:pt x="297899" y="2372122"/>
                </a:lnTo>
                <a:lnTo>
                  <a:pt x="325264" y="2406626"/>
                </a:lnTo>
                <a:lnTo>
                  <a:pt x="353666" y="2440405"/>
                </a:lnTo>
                <a:lnTo>
                  <a:pt x="383085" y="2473439"/>
                </a:lnTo>
                <a:lnTo>
                  <a:pt x="413501" y="2505710"/>
                </a:lnTo>
                <a:lnTo>
                  <a:pt x="444892" y="2537199"/>
                </a:lnTo>
                <a:lnTo>
                  <a:pt x="477238" y="2567887"/>
                </a:lnTo>
                <a:lnTo>
                  <a:pt x="510518" y="2597756"/>
                </a:lnTo>
                <a:lnTo>
                  <a:pt x="544710" y="2626787"/>
                </a:lnTo>
                <a:lnTo>
                  <a:pt x="579795" y="2654961"/>
                </a:lnTo>
                <a:lnTo>
                  <a:pt x="615751" y="2682260"/>
                </a:lnTo>
                <a:lnTo>
                  <a:pt x="652557" y="2708664"/>
                </a:lnTo>
                <a:lnTo>
                  <a:pt x="690193" y="2734156"/>
                </a:lnTo>
                <a:lnTo>
                  <a:pt x="728637" y="2758716"/>
                </a:lnTo>
                <a:lnTo>
                  <a:pt x="767869" y="2782325"/>
                </a:lnTo>
                <a:lnTo>
                  <a:pt x="807868" y="2804965"/>
                </a:lnTo>
                <a:lnTo>
                  <a:pt x="848613" y="2826617"/>
                </a:lnTo>
                <a:lnTo>
                  <a:pt x="890084" y="2847263"/>
                </a:lnTo>
                <a:lnTo>
                  <a:pt x="932258" y="2866883"/>
                </a:lnTo>
                <a:lnTo>
                  <a:pt x="975116" y="2885459"/>
                </a:lnTo>
                <a:lnTo>
                  <a:pt x="1018637" y="2902973"/>
                </a:lnTo>
                <a:lnTo>
                  <a:pt x="1062799" y="2919405"/>
                </a:lnTo>
                <a:lnTo>
                  <a:pt x="1107582" y="2934737"/>
                </a:lnTo>
                <a:lnTo>
                  <a:pt x="1152965" y="2948949"/>
                </a:lnTo>
                <a:lnTo>
                  <a:pt x="1198927" y="2962025"/>
                </a:lnTo>
                <a:lnTo>
                  <a:pt x="1245448" y="2973943"/>
                </a:lnTo>
                <a:lnTo>
                  <a:pt x="1292505" y="2984687"/>
                </a:lnTo>
                <a:lnTo>
                  <a:pt x="1340080" y="2994237"/>
                </a:lnTo>
                <a:lnTo>
                  <a:pt x="1388150" y="3002574"/>
                </a:lnTo>
                <a:lnTo>
                  <a:pt x="1436695" y="3009680"/>
                </a:lnTo>
                <a:lnTo>
                  <a:pt x="1485694" y="3015536"/>
                </a:lnTo>
                <a:lnTo>
                  <a:pt x="1535126" y="3020123"/>
                </a:lnTo>
                <a:lnTo>
                  <a:pt x="1584970" y="3023423"/>
                </a:lnTo>
                <a:lnTo>
                  <a:pt x="1635206" y="3025417"/>
                </a:lnTo>
                <a:lnTo>
                  <a:pt x="1685812" y="3026085"/>
                </a:lnTo>
                <a:lnTo>
                  <a:pt x="1736418" y="3025417"/>
                </a:lnTo>
                <a:lnTo>
                  <a:pt x="1786654" y="3023423"/>
                </a:lnTo>
                <a:lnTo>
                  <a:pt x="1836498" y="3020123"/>
                </a:lnTo>
                <a:lnTo>
                  <a:pt x="1885930" y="3015536"/>
                </a:lnTo>
                <a:lnTo>
                  <a:pt x="1934929" y="3009680"/>
                </a:lnTo>
                <a:lnTo>
                  <a:pt x="1983474" y="3002574"/>
                </a:lnTo>
                <a:lnTo>
                  <a:pt x="2031544" y="2994237"/>
                </a:lnTo>
                <a:lnTo>
                  <a:pt x="2079119" y="2984687"/>
                </a:lnTo>
                <a:lnTo>
                  <a:pt x="2126177" y="2973943"/>
                </a:lnTo>
                <a:lnTo>
                  <a:pt x="2172697" y="2962025"/>
                </a:lnTo>
                <a:lnTo>
                  <a:pt x="2218659" y="2948949"/>
                </a:lnTo>
                <a:lnTo>
                  <a:pt x="2264042" y="2934737"/>
                </a:lnTo>
                <a:lnTo>
                  <a:pt x="2308825" y="2919405"/>
                </a:lnTo>
                <a:lnTo>
                  <a:pt x="2352988" y="2902973"/>
                </a:lnTo>
                <a:lnTo>
                  <a:pt x="2396508" y="2885459"/>
                </a:lnTo>
                <a:lnTo>
                  <a:pt x="2439366" y="2866883"/>
                </a:lnTo>
                <a:lnTo>
                  <a:pt x="2481540" y="2847263"/>
                </a:lnTo>
                <a:lnTo>
                  <a:pt x="2523011" y="2826617"/>
                </a:lnTo>
                <a:lnTo>
                  <a:pt x="2563756" y="2804965"/>
                </a:lnTo>
                <a:lnTo>
                  <a:pt x="2603755" y="2782325"/>
                </a:lnTo>
                <a:lnTo>
                  <a:pt x="2642987" y="2758716"/>
                </a:lnTo>
                <a:lnTo>
                  <a:pt x="2681431" y="2734156"/>
                </a:lnTo>
                <a:lnTo>
                  <a:pt x="2719067" y="2708664"/>
                </a:lnTo>
                <a:lnTo>
                  <a:pt x="2755873" y="2682260"/>
                </a:lnTo>
                <a:lnTo>
                  <a:pt x="2791829" y="2654961"/>
                </a:lnTo>
                <a:lnTo>
                  <a:pt x="2826914" y="2626787"/>
                </a:lnTo>
                <a:lnTo>
                  <a:pt x="2861106" y="2597756"/>
                </a:lnTo>
                <a:lnTo>
                  <a:pt x="2894386" y="2567887"/>
                </a:lnTo>
                <a:lnTo>
                  <a:pt x="2926732" y="2537199"/>
                </a:lnTo>
                <a:lnTo>
                  <a:pt x="2958123" y="2505710"/>
                </a:lnTo>
                <a:lnTo>
                  <a:pt x="2988539" y="2473439"/>
                </a:lnTo>
                <a:lnTo>
                  <a:pt x="3017958" y="2440405"/>
                </a:lnTo>
                <a:lnTo>
                  <a:pt x="3046361" y="2406626"/>
                </a:lnTo>
                <a:lnTo>
                  <a:pt x="3073725" y="2372122"/>
                </a:lnTo>
                <a:lnTo>
                  <a:pt x="3100030" y="2336910"/>
                </a:lnTo>
                <a:lnTo>
                  <a:pt x="3125255" y="2301010"/>
                </a:lnTo>
                <a:lnTo>
                  <a:pt x="3149380" y="2264441"/>
                </a:lnTo>
                <a:lnTo>
                  <a:pt x="3172383" y="2227221"/>
                </a:lnTo>
                <a:lnTo>
                  <a:pt x="3194244" y="2189369"/>
                </a:lnTo>
                <a:lnTo>
                  <a:pt x="3214941" y="2150903"/>
                </a:lnTo>
                <a:lnTo>
                  <a:pt x="3234454" y="2111843"/>
                </a:lnTo>
                <a:lnTo>
                  <a:pt x="3252763" y="2072207"/>
                </a:lnTo>
                <a:lnTo>
                  <a:pt x="3269845" y="2032013"/>
                </a:lnTo>
                <a:lnTo>
                  <a:pt x="3285681" y="1991281"/>
                </a:lnTo>
                <a:lnTo>
                  <a:pt x="3300249" y="1950029"/>
                </a:lnTo>
                <a:lnTo>
                  <a:pt x="3313529" y="1908276"/>
                </a:lnTo>
                <a:lnTo>
                  <a:pt x="3325499" y="1866041"/>
                </a:lnTo>
                <a:lnTo>
                  <a:pt x="3336139" y="1823342"/>
                </a:lnTo>
                <a:lnTo>
                  <a:pt x="3345429" y="1780199"/>
                </a:lnTo>
                <a:lnTo>
                  <a:pt x="3353346" y="1736629"/>
                </a:lnTo>
                <a:lnTo>
                  <a:pt x="3359871" y="1692652"/>
                </a:lnTo>
                <a:lnTo>
                  <a:pt x="3364982" y="1648286"/>
                </a:lnTo>
                <a:lnTo>
                  <a:pt x="3368658" y="1603550"/>
                </a:lnTo>
                <a:lnTo>
                  <a:pt x="3370880" y="1558462"/>
                </a:lnTo>
                <a:lnTo>
                  <a:pt x="3371625" y="1513042"/>
                </a:lnTo>
                <a:lnTo>
                  <a:pt x="3370880" y="1467623"/>
                </a:lnTo>
                <a:lnTo>
                  <a:pt x="3368658" y="1422535"/>
                </a:lnTo>
                <a:lnTo>
                  <a:pt x="3364982" y="1377799"/>
                </a:lnTo>
                <a:lnTo>
                  <a:pt x="3359871" y="1333433"/>
                </a:lnTo>
                <a:lnTo>
                  <a:pt x="3353346" y="1289456"/>
                </a:lnTo>
                <a:lnTo>
                  <a:pt x="3345429" y="1245886"/>
                </a:lnTo>
                <a:lnTo>
                  <a:pt x="3336139" y="1202742"/>
                </a:lnTo>
                <a:lnTo>
                  <a:pt x="3325499" y="1160044"/>
                </a:lnTo>
                <a:lnTo>
                  <a:pt x="3313529" y="1117809"/>
                </a:lnTo>
                <a:lnTo>
                  <a:pt x="3300249" y="1076056"/>
                </a:lnTo>
                <a:lnTo>
                  <a:pt x="3285681" y="1034804"/>
                </a:lnTo>
                <a:lnTo>
                  <a:pt x="3269845" y="994072"/>
                </a:lnTo>
                <a:lnTo>
                  <a:pt x="3252763" y="953878"/>
                </a:lnTo>
                <a:lnTo>
                  <a:pt x="3234454" y="914242"/>
                </a:lnTo>
                <a:lnTo>
                  <a:pt x="3214941" y="875182"/>
                </a:lnTo>
                <a:lnTo>
                  <a:pt x="3194244" y="836716"/>
                </a:lnTo>
                <a:lnTo>
                  <a:pt x="3172383" y="798864"/>
                </a:lnTo>
                <a:lnTo>
                  <a:pt x="3149380" y="761644"/>
                </a:lnTo>
                <a:lnTo>
                  <a:pt x="3125255" y="725074"/>
                </a:lnTo>
                <a:lnTo>
                  <a:pt x="3100030" y="689175"/>
                </a:lnTo>
                <a:lnTo>
                  <a:pt x="3073725" y="653963"/>
                </a:lnTo>
                <a:lnTo>
                  <a:pt x="3046361" y="619459"/>
                </a:lnTo>
                <a:lnTo>
                  <a:pt x="3017958" y="585680"/>
                </a:lnTo>
                <a:lnTo>
                  <a:pt x="2988539" y="552646"/>
                </a:lnTo>
                <a:lnTo>
                  <a:pt x="2958123" y="520375"/>
                </a:lnTo>
                <a:lnTo>
                  <a:pt x="2926732" y="488886"/>
                </a:lnTo>
                <a:lnTo>
                  <a:pt x="2894386" y="458198"/>
                </a:lnTo>
                <a:lnTo>
                  <a:pt x="2861106" y="428329"/>
                </a:lnTo>
                <a:lnTo>
                  <a:pt x="2826914" y="399298"/>
                </a:lnTo>
                <a:lnTo>
                  <a:pt x="2791829" y="371123"/>
                </a:lnTo>
                <a:lnTo>
                  <a:pt x="2755873" y="343825"/>
                </a:lnTo>
                <a:lnTo>
                  <a:pt x="2719067" y="317420"/>
                </a:lnTo>
                <a:lnTo>
                  <a:pt x="2681431" y="291929"/>
                </a:lnTo>
                <a:lnTo>
                  <a:pt x="2642987" y="267369"/>
                </a:lnTo>
                <a:lnTo>
                  <a:pt x="2603755" y="243760"/>
                </a:lnTo>
                <a:lnTo>
                  <a:pt x="2563756" y="221120"/>
                </a:lnTo>
                <a:lnTo>
                  <a:pt x="2523011" y="199468"/>
                </a:lnTo>
                <a:lnTo>
                  <a:pt x="2481540" y="178822"/>
                </a:lnTo>
                <a:lnTo>
                  <a:pt x="2439366" y="159202"/>
                </a:lnTo>
                <a:lnTo>
                  <a:pt x="2396508" y="140626"/>
                </a:lnTo>
                <a:lnTo>
                  <a:pt x="2352988" y="123112"/>
                </a:lnTo>
                <a:lnTo>
                  <a:pt x="2308825" y="106680"/>
                </a:lnTo>
                <a:lnTo>
                  <a:pt x="2264042" y="91348"/>
                </a:lnTo>
                <a:lnTo>
                  <a:pt x="2218659" y="77135"/>
                </a:lnTo>
                <a:lnTo>
                  <a:pt x="2172697" y="64060"/>
                </a:lnTo>
                <a:lnTo>
                  <a:pt x="2126177" y="52141"/>
                </a:lnTo>
                <a:lnTo>
                  <a:pt x="2079119" y="41398"/>
                </a:lnTo>
                <a:lnTo>
                  <a:pt x="2031544" y="31848"/>
                </a:lnTo>
                <a:lnTo>
                  <a:pt x="1983474" y="23511"/>
                </a:lnTo>
                <a:lnTo>
                  <a:pt x="1934929" y="16405"/>
                </a:lnTo>
                <a:lnTo>
                  <a:pt x="1885930" y="10549"/>
                </a:lnTo>
                <a:lnTo>
                  <a:pt x="1836498" y="5962"/>
                </a:lnTo>
                <a:lnTo>
                  <a:pt x="1786654" y="2662"/>
                </a:lnTo>
                <a:lnTo>
                  <a:pt x="1736418" y="668"/>
                </a:lnTo>
                <a:lnTo>
                  <a:pt x="1685812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7" name="object 5"/>
          <p:cNvSpPr/>
          <p:nvPr/>
        </p:nvSpPr>
        <p:spPr>
          <a:xfrm>
            <a:off x="2269880" y="3210921"/>
            <a:ext cx="1620896" cy="1664972"/>
          </a:xfrm>
          <a:custGeom>
            <a:avLst/>
            <a:gdLst/>
            <a:ahLst/>
            <a:cxnLst/>
            <a:rect l="l" t="t" r="r" b="b"/>
            <a:pathLst>
              <a:path w="3476625" h="3141345">
                <a:moveTo>
                  <a:pt x="1738166" y="0"/>
                </a:moveTo>
                <a:lnTo>
                  <a:pt x="1687813" y="646"/>
                </a:lnTo>
                <a:lnTo>
                  <a:pt x="1637815" y="2573"/>
                </a:lnTo>
                <a:lnTo>
                  <a:pt x="1588191" y="5765"/>
                </a:lnTo>
                <a:lnTo>
                  <a:pt x="1538960" y="10202"/>
                </a:lnTo>
                <a:lnTo>
                  <a:pt x="1490143" y="15868"/>
                </a:lnTo>
                <a:lnTo>
                  <a:pt x="1441758" y="22746"/>
                </a:lnTo>
                <a:lnTo>
                  <a:pt x="1393824" y="30817"/>
                </a:lnTo>
                <a:lnTo>
                  <a:pt x="1346362" y="40065"/>
                </a:lnTo>
                <a:lnTo>
                  <a:pt x="1299389" y="50472"/>
                </a:lnTo>
                <a:lnTo>
                  <a:pt x="1252926" y="62020"/>
                </a:lnTo>
                <a:lnTo>
                  <a:pt x="1206992" y="74692"/>
                </a:lnTo>
                <a:lnTo>
                  <a:pt x="1161607" y="88470"/>
                </a:lnTo>
                <a:lnTo>
                  <a:pt x="1116789" y="103338"/>
                </a:lnTo>
                <a:lnTo>
                  <a:pt x="1072557" y="119277"/>
                </a:lnTo>
                <a:lnTo>
                  <a:pt x="1028932" y="136271"/>
                </a:lnTo>
                <a:lnTo>
                  <a:pt x="985933" y="154301"/>
                </a:lnTo>
                <a:lnTo>
                  <a:pt x="943578" y="173350"/>
                </a:lnTo>
                <a:lnTo>
                  <a:pt x="901887" y="193401"/>
                </a:lnTo>
                <a:lnTo>
                  <a:pt x="860880" y="214437"/>
                </a:lnTo>
                <a:lnTo>
                  <a:pt x="820576" y="236439"/>
                </a:lnTo>
                <a:lnTo>
                  <a:pt x="780994" y="259391"/>
                </a:lnTo>
                <a:lnTo>
                  <a:pt x="742153" y="283274"/>
                </a:lnTo>
                <a:lnTo>
                  <a:pt x="704073" y="308072"/>
                </a:lnTo>
                <a:lnTo>
                  <a:pt x="666774" y="333767"/>
                </a:lnTo>
                <a:lnTo>
                  <a:pt x="630273" y="360342"/>
                </a:lnTo>
                <a:lnTo>
                  <a:pt x="594592" y="387779"/>
                </a:lnTo>
                <a:lnTo>
                  <a:pt x="559748" y="416060"/>
                </a:lnTo>
                <a:lnTo>
                  <a:pt x="525762" y="445168"/>
                </a:lnTo>
                <a:lnTo>
                  <a:pt x="492653" y="475086"/>
                </a:lnTo>
                <a:lnTo>
                  <a:pt x="460440" y="505797"/>
                </a:lnTo>
                <a:lnTo>
                  <a:pt x="429142" y="537282"/>
                </a:lnTo>
                <a:lnTo>
                  <a:pt x="398779" y="569524"/>
                </a:lnTo>
                <a:lnTo>
                  <a:pt x="369369" y="602506"/>
                </a:lnTo>
                <a:lnTo>
                  <a:pt x="340934" y="636211"/>
                </a:lnTo>
                <a:lnTo>
                  <a:pt x="313490" y="670620"/>
                </a:lnTo>
                <a:lnTo>
                  <a:pt x="287059" y="705717"/>
                </a:lnTo>
                <a:lnTo>
                  <a:pt x="261659" y="741484"/>
                </a:lnTo>
                <a:lnTo>
                  <a:pt x="237310" y="777904"/>
                </a:lnTo>
                <a:lnTo>
                  <a:pt x="214031" y="814958"/>
                </a:lnTo>
                <a:lnTo>
                  <a:pt x="191841" y="852631"/>
                </a:lnTo>
                <a:lnTo>
                  <a:pt x="170760" y="890903"/>
                </a:lnTo>
                <a:lnTo>
                  <a:pt x="150806" y="929758"/>
                </a:lnTo>
                <a:lnTo>
                  <a:pt x="132000" y="969178"/>
                </a:lnTo>
                <a:lnTo>
                  <a:pt x="114361" y="1009146"/>
                </a:lnTo>
                <a:lnTo>
                  <a:pt x="97907" y="1049645"/>
                </a:lnTo>
                <a:lnTo>
                  <a:pt x="82659" y="1090656"/>
                </a:lnTo>
                <a:lnTo>
                  <a:pt x="68635" y="1132162"/>
                </a:lnTo>
                <a:lnTo>
                  <a:pt x="55855" y="1174147"/>
                </a:lnTo>
                <a:lnTo>
                  <a:pt x="44339" y="1216592"/>
                </a:lnTo>
                <a:lnTo>
                  <a:pt x="34104" y="1259480"/>
                </a:lnTo>
                <a:lnTo>
                  <a:pt x="25172" y="1302793"/>
                </a:lnTo>
                <a:lnTo>
                  <a:pt x="17561" y="1346515"/>
                </a:lnTo>
                <a:lnTo>
                  <a:pt x="11290" y="1390627"/>
                </a:lnTo>
                <a:lnTo>
                  <a:pt x="6380" y="1435112"/>
                </a:lnTo>
                <a:lnTo>
                  <a:pt x="2848" y="1479953"/>
                </a:lnTo>
                <a:lnTo>
                  <a:pt x="715" y="1525132"/>
                </a:lnTo>
                <a:lnTo>
                  <a:pt x="0" y="1570632"/>
                </a:lnTo>
                <a:lnTo>
                  <a:pt x="715" y="1616132"/>
                </a:lnTo>
                <a:lnTo>
                  <a:pt x="2848" y="1661312"/>
                </a:lnTo>
                <a:lnTo>
                  <a:pt x="6380" y="1706153"/>
                </a:lnTo>
                <a:lnTo>
                  <a:pt x="11290" y="1750638"/>
                </a:lnTo>
                <a:lnTo>
                  <a:pt x="17561" y="1794750"/>
                </a:lnTo>
                <a:lnTo>
                  <a:pt x="25172" y="1838472"/>
                </a:lnTo>
                <a:lnTo>
                  <a:pt x="34104" y="1881785"/>
                </a:lnTo>
                <a:lnTo>
                  <a:pt x="44339" y="1924673"/>
                </a:lnTo>
                <a:lnTo>
                  <a:pt x="55855" y="1967118"/>
                </a:lnTo>
                <a:lnTo>
                  <a:pt x="68635" y="2009102"/>
                </a:lnTo>
                <a:lnTo>
                  <a:pt x="82659" y="2050609"/>
                </a:lnTo>
                <a:lnTo>
                  <a:pt x="97907" y="2091620"/>
                </a:lnTo>
                <a:lnTo>
                  <a:pt x="114361" y="2132118"/>
                </a:lnTo>
                <a:lnTo>
                  <a:pt x="132000" y="2172086"/>
                </a:lnTo>
                <a:lnTo>
                  <a:pt x="150806" y="2211507"/>
                </a:lnTo>
                <a:lnTo>
                  <a:pt x="170760" y="2250362"/>
                </a:lnTo>
                <a:lnTo>
                  <a:pt x="191841" y="2288634"/>
                </a:lnTo>
                <a:lnTo>
                  <a:pt x="214031" y="2326306"/>
                </a:lnTo>
                <a:lnTo>
                  <a:pt x="237310" y="2363361"/>
                </a:lnTo>
                <a:lnTo>
                  <a:pt x="261659" y="2399780"/>
                </a:lnTo>
                <a:lnTo>
                  <a:pt x="287059" y="2435547"/>
                </a:lnTo>
                <a:lnTo>
                  <a:pt x="313490" y="2470644"/>
                </a:lnTo>
                <a:lnTo>
                  <a:pt x="340934" y="2505054"/>
                </a:lnTo>
                <a:lnTo>
                  <a:pt x="369369" y="2538758"/>
                </a:lnTo>
                <a:lnTo>
                  <a:pt x="398779" y="2571741"/>
                </a:lnTo>
                <a:lnTo>
                  <a:pt x="429142" y="2603983"/>
                </a:lnTo>
                <a:lnTo>
                  <a:pt x="460440" y="2635468"/>
                </a:lnTo>
                <a:lnTo>
                  <a:pt x="492653" y="2666178"/>
                </a:lnTo>
                <a:lnTo>
                  <a:pt x="525762" y="2696096"/>
                </a:lnTo>
                <a:lnTo>
                  <a:pt x="559748" y="2725205"/>
                </a:lnTo>
                <a:lnTo>
                  <a:pt x="594592" y="2753486"/>
                </a:lnTo>
                <a:lnTo>
                  <a:pt x="630273" y="2780923"/>
                </a:lnTo>
                <a:lnTo>
                  <a:pt x="666774" y="2807497"/>
                </a:lnTo>
                <a:lnTo>
                  <a:pt x="704073" y="2833192"/>
                </a:lnTo>
                <a:lnTo>
                  <a:pt x="742153" y="2857990"/>
                </a:lnTo>
                <a:lnTo>
                  <a:pt x="780994" y="2881874"/>
                </a:lnTo>
                <a:lnTo>
                  <a:pt x="820576" y="2904825"/>
                </a:lnTo>
                <a:lnTo>
                  <a:pt x="860880" y="2926828"/>
                </a:lnTo>
                <a:lnTo>
                  <a:pt x="901887" y="2947863"/>
                </a:lnTo>
                <a:lnTo>
                  <a:pt x="943578" y="2967914"/>
                </a:lnTo>
                <a:lnTo>
                  <a:pt x="985933" y="2986964"/>
                </a:lnTo>
                <a:lnTo>
                  <a:pt x="1028932" y="3004994"/>
                </a:lnTo>
                <a:lnTo>
                  <a:pt x="1072557" y="3021987"/>
                </a:lnTo>
                <a:lnTo>
                  <a:pt x="1116789" y="3037927"/>
                </a:lnTo>
                <a:lnTo>
                  <a:pt x="1161607" y="3052794"/>
                </a:lnTo>
                <a:lnTo>
                  <a:pt x="1206992" y="3066573"/>
                </a:lnTo>
                <a:lnTo>
                  <a:pt x="1252926" y="3079245"/>
                </a:lnTo>
                <a:lnTo>
                  <a:pt x="1299389" y="3090793"/>
                </a:lnTo>
                <a:lnTo>
                  <a:pt x="1346362" y="3101200"/>
                </a:lnTo>
                <a:lnTo>
                  <a:pt x="1393824" y="3110447"/>
                </a:lnTo>
                <a:lnTo>
                  <a:pt x="1441758" y="3118519"/>
                </a:lnTo>
                <a:lnTo>
                  <a:pt x="1490143" y="3125396"/>
                </a:lnTo>
                <a:lnTo>
                  <a:pt x="1538960" y="3131063"/>
                </a:lnTo>
                <a:lnTo>
                  <a:pt x="1588191" y="3135500"/>
                </a:lnTo>
                <a:lnTo>
                  <a:pt x="1637815" y="3138691"/>
                </a:lnTo>
                <a:lnTo>
                  <a:pt x="1687813" y="3140619"/>
                </a:lnTo>
                <a:lnTo>
                  <a:pt x="1738166" y="3141265"/>
                </a:lnTo>
                <a:lnTo>
                  <a:pt x="1788520" y="3140619"/>
                </a:lnTo>
                <a:lnTo>
                  <a:pt x="1838518" y="3138691"/>
                </a:lnTo>
                <a:lnTo>
                  <a:pt x="1888142" y="3135500"/>
                </a:lnTo>
                <a:lnTo>
                  <a:pt x="1937373" y="3131063"/>
                </a:lnTo>
                <a:lnTo>
                  <a:pt x="1986190" y="3125396"/>
                </a:lnTo>
                <a:lnTo>
                  <a:pt x="2034575" y="3118519"/>
                </a:lnTo>
                <a:lnTo>
                  <a:pt x="2082509" y="3110447"/>
                </a:lnTo>
                <a:lnTo>
                  <a:pt x="2129971" y="3101200"/>
                </a:lnTo>
                <a:lnTo>
                  <a:pt x="2176944" y="3090793"/>
                </a:lnTo>
                <a:lnTo>
                  <a:pt x="2223407" y="3079245"/>
                </a:lnTo>
                <a:lnTo>
                  <a:pt x="2269340" y="3066573"/>
                </a:lnTo>
                <a:lnTo>
                  <a:pt x="2314726" y="3052794"/>
                </a:lnTo>
                <a:lnTo>
                  <a:pt x="2359544" y="3037927"/>
                </a:lnTo>
                <a:lnTo>
                  <a:pt x="2403776" y="3021987"/>
                </a:lnTo>
                <a:lnTo>
                  <a:pt x="2447401" y="3004994"/>
                </a:lnTo>
                <a:lnTo>
                  <a:pt x="2490400" y="2986964"/>
                </a:lnTo>
                <a:lnTo>
                  <a:pt x="2532755" y="2967914"/>
                </a:lnTo>
                <a:lnTo>
                  <a:pt x="2574446" y="2947863"/>
                </a:lnTo>
                <a:lnTo>
                  <a:pt x="2615453" y="2926828"/>
                </a:lnTo>
                <a:lnTo>
                  <a:pt x="2655757" y="2904825"/>
                </a:lnTo>
                <a:lnTo>
                  <a:pt x="2695339" y="2881874"/>
                </a:lnTo>
                <a:lnTo>
                  <a:pt x="2734180" y="2857990"/>
                </a:lnTo>
                <a:lnTo>
                  <a:pt x="2772259" y="2833192"/>
                </a:lnTo>
                <a:lnTo>
                  <a:pt x="2809559" y="2807497"/>
                </a:lnTo>
                <a:lnTo>
                  <a:pt x="2846060" y="2780923"/>
                </a:lnTo>
                <a:lnTo>
                  <a:pt x="2881741" y="2753486"/>
                </a:lnTo>
                <a:lnTo>
                  <a:pt x="2916585" y="2725205"/>
                </a:lnTo>
                <a:lnTo>
                  <a:pt x="2950571" y="2696096"/>
                </a:lnTo>
                <a:lnTo>
                  <a:pt x="2983680" y="2666178"/>
                </a:lnTo>
                <a:lnTo>
                  <a:pt x="3015893" y="2635468"/>
                </a:lnTo>
                <a:lnTo>
                  <a:pt x="3047191" y="2603983"/>
                </a:lnTo>
                <a:lnTo>
                  <a:pt x="3077554" y="2571741"/>
                </a:lnTo>
                <a:lnTo>
                  <a:pt x="3106964" y="2538758"/>
                </a:lnTo>
                <a:lnTo>
                  <a:pt x="3135399" y="2505054"/>
                </a:lnTo>
                <a:lnTo>
                  <a:pt x="3162843" y="2470644"/>
                </a:lnTo>
                <a:lnTo>
                  <a:pt x="3189274" y="2435547"/>
                </a:lnTo>
                <a:lnTo>
                  <a:pt x="3214673" y="2399780"/>
                </a:lnTo>
                <a:lnTo>
                  <a:pt x="3239023" y="2363361"/>
                </a:lnTo>
                <a:lnTo>
                  <a:pt x="3262302" y="2326306"/>
                </a:lnTo>
                <a:lnTo>
                  <a:pt x="3284492" y="2288634"/>
                </a:lnTo>
                <a:lnTo>
                  <a:pt x="3305573" y="2250362"/>
                </a:lnTo>
                <a:lnTo>
                  <a:pt x="3325526" y="2211507"/>
                </a:lnTo>
                <a:lnTo>
                  <a:pt x="3344333" y="2172086"/>
                </a:lnTo>
                <a:lnTo>
                  <a:pt x="3361972" y="2132118"/>
                </a:lnTo>
                <a:lnTo>
                  <a:pt x="3378426" y="2091620"/>
                </a:lnTo>
                <a:lnTo>
                  <a:pt x="3393674" y="2050609"/>
                </a:lnTo>
                <a:lnTo>
                  <a:pt x="3407698" y="2009102"/>
                </a:lnTo>
                <a:lnTo>
                  <a:pt x="3420478" y="1967118"/>
                </a:lnTo>
                <a:lnTo>
                  <a:pt x="3431994" y="1924673"/>
                </a:lnTo>
                <a:lnTo>
                  <a:pt x="3442229" y="1881785"/>
                </a:lnTo>
                <a:lnTo>
                  <a:pt x="3451161" y="1838472"/>
                </a:lnTo>
                <a:lnTo>
                  <a:pt x="3458772" y="1794750"/>
                </a:lnTo>
                <a:lnTo>
                  <a:pt x="3465043" y="1750638"/>
                </a:lnTo>
                <a:lnTo>
                  <a:pt x="3469953" y="1706153"/>
                </a:lnTo>
                <a:lnTo>
                  <a:pt x="3473485" y="1661312"/>
                </a:lnTo>
                <a:lnTo>
                  <a:pt x="3475618" y="1616132"/>
                </a:lnTo>
                <a:lnTo>
                  <a:pt x="3476333" y="1570632"/>
                </a:lnTo>
                <a:lnTo>
                  <a:pt x="3475618" y="1525132"/>
                </a:lnTo>
                <a:lnTo>
                  <a:pt x="3473485" y="1479953"/>
                </a:lnTo>
                <a:lnTo>
                  <a:pt x="3469953" y="1435112"/>
                </a:lnTo>
                <a:lnTo>
                  <a:pt x="3465043" y="1390627"/>
                </a:lnTo>
                <a:lnTo>
                  <a:pt x="3458772" y="1346515"/>
                </a:lnTo>
                <a:lnTo>
                  <a:pt x="3451161" y="1302793"/>
                </a:lnTo>
                <a:lnTo>
                  <a:pt x="3442229" y="1259480"/>
                </a:lnTo>
                <a:lnTo>
                  <a:pt x="3431994" y="1216592"/>
                </a:lnTo>
                <a:lnTo>
                  <a:pt x="3420478" y="1174147"/>
                </a:lnTo>
                <a:lnTo>
                  <a:pt x="3407698" y="1132162"/>
                </a:lnTo>
                <a:lnTo>
                  <a:pt x="3393674" y="1090656"/>
                </a:lnTo>
                <a:lnTo>
                  <a:pt x="3378426" y="1049645"/>
                </a:lnTo>
                <a:lnTo>
                  <a:pt x="3361972" y="1009146"/>
                </a:lnTo>
                <a:lnTo>
                  <a:pt x="3344333" y="969178"/>
                </a:lnTo>
                <a:lnTo>
                  <a:pt x="3325526" y="929758"/>
                </a:lnTo>
                <a:lnTo>
                  <a:pt x="3305573" y="890903"/>
                </a:lnTo>
                <a:lnTo>
                  <a:pt x="3284492" y="852631"/>
                </a:lnTo>
                <a:lnTo>
                  <a:pt x="3262302" y="814958"/>
                </a:lnTo>
                <a:lnTo>
                  <a:pt x="3239023" y="777904"/>
                </a:lnTo>
                <a:lnTo>
                  <a:pt x="3214673" y="741484"/>
                </a:lnTo>
                <a:lnTo>
                  <a:pt x="3189274" y="705717"/>
                </a:lnTo>
                <a:lnTo>
                  <a:pt x="3162843" y="670620"/>
                </a:lnTo>
                <a:lnTo>
                  <a:pt x="3135399" y="636211"/>
                </a:lnTo>
                <a:lnTo>
                  <a:pt x="3106964" y="602506"/>
                </a:lnTo>
                <a:lnTo>
                  <a:pt x="3077554" y="569524"/>
                </a:lnTo>
                <a:lnTo>
                  <a:pt x="3047191" y="537282"/>
                </a:lnTo>
                <a:lnTo>
                  <a:pt x="3015893" y="505797"/>
                </a:lnTo>
                <a:lnTo>
                  <a:pt x="2983680" y="475086"/>
                </a:lnTo>
                <a:lnTo>
                  <a:pt x="2950571" y="445168"/>
                </a:lnTo>
                <a:lnTo>
                  <a:pt x="2916585" y="416060"/>
                </a:lnTo>
                <a:lnTo>
                  <a:pt x="2881741" y="387779"/>
                </a:lnTo>
                <a:lnTo>
                  <a:pt x="2846060" y="360342"/>
                </a:lnTo>
                <a:lnTo>
                  <a:pt x="2809559" y="333767"/>
                </a:lnTo>
                <a:lnTo>
                  <a:pt x="2772259" y="308072"/>
                </a:lnTo>
                <a:lnTo>
                  <a:pt x="2734180" y="283274"/>
                </a:lnTo>
                <a:lnTo>
                  <a:pt x="2695339" y="259391"/>
                </a:lnTo>
                <a:lnTo>
                  <a:pt x="2655757" y="236439"/>
                </a:lnTo>
                <a:lnTo>
                  <a:pt x="2615453" y="214437"/>
                </a:lnTo>
                <a:lnTo>
                  <a:pt x="2574446" y="193401"/>
                </a:lnTo>
                <a:lnTo>
                  <a:pt x="2532755" y="173350"/>
                </a:lnTo>
                <a:lnTo>
                  <a:pt x="2490400" y="154301"/>
                </a:lnTo>
                <a:lnTo>
                  <a:pt x="2447401" y="136271"/>
                </a:lnTo>
                <a:lnTo>
                  <a:pt x="2403776" y="119277"/>
                </a:lnTo>
                <a:lnTo>
                  <a:pt x="2359544" y="103338"/>
                </a:lnTo>
                <a:lnTo>
                  <a:pt x="2314726" y="88470"/>
                </a:lnTo>
                <a:lnTo>
                  <a:pt x="2269340" y="74692"/>
                </a:lnTo>
                <a:lnTo>
                  <a:pt x="2223407" y="62020"/>
                </a:lnTo>
                <a:lnTo>
                  <a:pt x="2176944" y="50472"/>
                </a:lnTo>
                <a:lnTo>
                  <a:pt x="2129971" y="40065"/>
                </a:lnTo>
                <a:lnTo>
                  <a:pt x="2082509" y="30817"/>
                </a:lnTo>
                <a:lnTo>
                  <a:pt x="2034575" y="22746"/>
                </a:lnTo>
                <a:lnTo>
                  <a:pt x="1986190" y="15868"/>
                </a:lnTo>
                <a:lnTo>
                  <a:pt x="1937373" y="10202"/>
                </a:lnTo>
                <a:lnTo>
                  <a:pt x="1888142" y="5765"/>
                </a:lnTo>
                <a:lnTo>
                  <a:pt x="1838518" y="2573"/>
                </a:lnTo>
                <a:lnTo>
                  <a:pt x="1788520" y="646"/>
                </a:lnTo>
                <a:lnTo>
                  <a:pt x="1738166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9" name="object 7"/>
          <p:cNvGrpSpPr/>
          <p:nvPr/>
        </p:nvGrpSpPr>
        <p:grpSpPr>
          <a:xfrm>
            <a:off x="1481468" y="2439504"/>
            <a:ext cx="827471" cy="1620546"/>
            <a:chOff x="3450156" y="5863695"/>
            <a:chExt cx="1774825" cy="3057525"/>
          </a:xfrm>
        </p:grpSpPr>
        <p:pic>
          <p:nvPicPr>
            <p:cNvPr id="10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0156" y="5863695"/>
              <a:ext cx="251301" cy="3057498"/>
            </a:xfrm>
            <a:prstGeom prst="rect">
              <a:avLst/>
            </a:prstGeom>
          </p:spPr>
        </p:pic>
        <p:sp>
          <p:nvSpPr>
            <p:cNvPr id="11" name="object 9"/>
            <p:cNvSpPr/>
            <p:nvPr/>
          </p:nvSpPr>
          <p:spPr>
            <a:xfrm>
              <a:off x="3492030" y="5863697"/>
              <a:ext cx="1733550" cy="3042285"/>
            </a:xfrm>
            <a:custGeom>
              <a:avLst/>
              <a:gdLst/>
              <a:ahLst/>
              <a:cxnLst/>
              <a:rect l="l" t="t" r="r" b="b"/>
              <a:pathLst>
                <a:path w="1733550" h="3042284">
                  <a:moveTo>
                    <a:pt x="1732940" y="2958033"/>
                  </a:moveTo>
                  <a:lnTo>
                    <a:pt x="1708404" y="2898800"/>
                  </a:lnTo>
                  <a:lnTo>
                    <a:pt x="1649171" y="2874264"/>
                  </a:lnTo>
                  <a:lnTo>
                    <a:pt x="1616557" y="2880842"/>
                  </a:lnTo>
                  <a:lnTo>
                    <a:pt x="1589938" y="2898800"/>
                  </a:lnTo>
                  <a:lnTo>
                    <a:pt x="1571980" y="2925419"/>
                  </a:lnTo>
                  <a:lnTo>
                    <a:pt x="1568564" y="2942323"/>
                  </a:lnTo>
                  <a:lnTo>
                    <a:pt x="99479" y="2942323"/>
                  </a:lnTo>
                  <a:lnTo>
                    <a:pt x="99479" y="164363"/>
                  </a:lnTo>
                  <a:lnTo>
                    <a:pt x="116382" y="160959"/>
                  </a:lnTo>
                  <a:lnTo>
                    <a:pt x="143002" y="143002"/>
                  </a:lnTo>
                  <a:lnTo>
                    <a:pt x="160959" y="116382"/>
                  </a:lnTo>
                  <a:lnTo>
                    <a:pt x="167538" y="83769"/>
                  </a:lnTo>
                  <a:lnTo>
                    <a:pt x="160959" y="51168"/>
                  </a:lnTo>
                  <a:lnTo>
                    <a:pt x="143002" y="24536"/>
                  </a:lnTo>
                  <a:lnTo>
                    <a:pt x="116382" y="6591"/>
                  </a:lnTo>
                  <a:lnTo>
                    <a:pt x="83769" y="0"/>
                  </a:lnTo>
                  <a:lnTo>
                    <a:pt x="51168" y="6591"/>
                  </a:lnTo>
                  <a:lnTo>
                    <a:pt x="24536" y="24536"/>
                  </a:lnTo>
                  <a:lnTo>
                    <a:pt x="6591" y="51168"/>
                  </a:lnTo>
                  <a:lnTo>
                    <a:pt x="0" y="83769"/>
                  </a:lnTo>
                  <a:lnTo>
                    <a:pt x="6591" y="116382"/>
                  </a:lnTo>
                  <a:lnTo>
                    <a:pt x="24536" y="143002"/>
                  </a:lnTo>
                  <a:lnTo>
                    <a:pt x="51168" y="160959"/>
                  </a:lnTo>
                  <a:lnTo>
                    <a:pt x="68059" y="164363"/>
                  </a:lnTo>
                  <a:lnTo>
                    <a:pt x="68059" y="2973730"/>
                  </a:lnTo>
                  <a:lnTo>
                    <a:pt x="78536" y="2973730"/>
                  </a:lnTo>
                  <a:lnTo>
                    <a:pt x="99479" y="2973730"/>
                  </a:lnTo>
                  <a:lnTo>
                    <a:pt x="1568564" y="2973730"/>
                  </a:lnTo>
                  <a:lnTo>
                    <a:pt x="1571980" y="2990634"/>
                  </a:lnTo>
                  <a:lnTo>
                    <a:pt x="1589938" y="3017266"/>
                  </a:lnTo>
                  <a:lnTo>
                    <a:pt x="1616557" y="3035211"/>
                  </a:lnTo>
                  <a:lnTo>
                    <a:pt x="1649171" y="3041802"/>
                  </a:lnTo>
                  <a:lnTo>
                    <a:pt x="1681772" y="3035211"/>
                  </a:lnTo>
                  <a:lnTo>
                    <a:pt x="1708404" y="3017266"/>
                  </a:lnTo>
                  <a:lnTo>
                    <a:pt x="1726349" y="2990634"/>
                  </a:lnTo>
                  <a:lnTo>
                    <a:pt x="1729765" y="2973730"/>
                  </a:lnTo>
                  <a:lnTo>
                    <a:pt x="1732940" y="2958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2" name="object 10"/>
          <p:cNvSpPr/>
          <p:nvPr/>
        </p:nvSpPr>
        <p:spPr>
          <a:xfrm>
            <a:off x="3851582" y="2439511"/>
            <a:ext cx="754346" cy="1628961"/>
          </a:xfrm>
          <a:custGeom>
            <a:avLst/>
            <a:gdLst/>
            <a:ahLst/>
            <a:cxnLst/>
            <a:rect l="l" t="t" r="r" b="b"/>
            <a:pathLst>
              <a:path w="1617979" h="3073400">
                <a:moveTo>
                  <a:pt x="1617751" y="84213"/>
                </a:moveTo>
                <a:lnTo>
                  <a:pt x="1611337" y="51574"/>
                </a:lnTo>
                <a:lnTo>
                  <a:pt x="1593532" y="24853"/>
                </a:lnTo>
                <a:lnTo>
                  <a:pt x="1567002" y="6756"/>
                </a:lnTo>
                <a:lnTo>
                  <a:pt x="1534439" y="0"/>
                </a:lnTo>
                <a:lnTo>
                  <a:pt x="1501800" y="6400"/>
                </a:lnTo>
                <a:lnTo>
                  <a:pt x="1475066" y="24206"/>
                </a:lnTo>
                <a:lnTo>
                  <a:pt x="1456982" y="50736"/>
                </a:lnTo>
                <a:lnTo>
                  <a:pt x="1450213" y="83312"/>
                </a:lnTo>
                <a:lnTo>
                  <a:pt x="1456626" y="115951"/>
                </a:lnTo>
                <a:lnTo>
                  <a:pt x="1474431" y="142671"/>
                </a:lnTo>
                <a:lnTo>
                  <a:pt x="1500962" y="160769"/>
                </a:lnTo>
                <a:lnTo>
                  <a:pt x="1517840" y="164274"/>
                </a:lnTo>
                <a:lnTo>
                  <a:pt x="1502676" y="2973717"/>
                </a:lnTo>
                <a:lnTo>
                  <a:pt x="164363" y="2973717"/>
                </a:lnTo>
                <a:lnTo>
                  <a:pt x="167538" y="2989427"/>
                </a:lnTo>
                <a:lnTo>
                  <a:pt x="160947" y="2956826"/>
                </a:lnTo>
                <a:lnTo>
                  <a:pt x="143002" y="2930194"/>
                </a:lnTo>
                <a:lnTo>
                  <a:pt x="116370" y="2912249"/>
                </a:lnTo>
                <a:lnTo>
                  <a:pt x="83769" y="2905658"/>
                </a:lnTo>
                <a:lnTo>
                  <a:pt x="51155" y="2912249"/>
                </a:lnTo>
                <a:lnTo>
                  <a:pt x="24536" y="2930194"/>
                </a:lnTo>
                <a:lnTo>
                  <a:pt x="6578" y="2956826"/>
                </a:lnTo>
                <a:lnTo>
                  <a:pt x="3175" y="2973717"/>
                </a:lnTo>
                <a:lnTo>
                  <a:pt x="0" y="2989427"/>
                </a:lnTo>
                <a:lnTo>
                  <a:pt x="3175" y="3005137"/>
                </a:lnTo>
                <a:lnTo>
                  <a:pt x="6578" y="3022041"/>
                </a:lnTo>
                <a:lnTo>
                  <a:pt x="24536" y="3048660"/>
                </a:lnTo>
                <a:lnTo>
                  <a:pt x="51155" y="3066618"/>
                </a:lnTo>
                <a:lnTo>
                  <a:pt x="83769" y="3073196"/>
                </a:lnTo>
                <a:lnTo>
                  <a:pt x="116370" y="3066618"/>
                </a:lnTo>
                <a:lnTo>
                  <a:pt x="143002" y="3048660"/>
                </a:lnTo>
                <a:lnTo>
                  <a:pt x="160947" y="3022041"/>
                </a:lnTo>
                <a:lnTo>
                  <a:pt x="164363" y="3005137"/>
                </a:lnTo>
                <a:lnTo>
                  <a:pt x="1518285" y="3005137"/>
                </a:lnTo>
                <a:lnTo>
                  <a:pt x="1518285" y="2994672"/>
                </a:lnTo>
                <a:lnTo>
                  <a:pt x="1533982" y="2994749"/>
                </a:lnTo>
                <a:lnTo>
                  <a:pt x="1549260" y="164439"/>
                </a:lnTo>
                <a:lnTo>
                  <a:pt x="1566176" y="161124"/>
                </a:lnTo>
                <a:lnTo>
                  <a:pt x="1592897" y="143306"/>
                </a:lnTo>
                <a:lnTo>
                  <a:pt x="1610995" y="116776"/>
                </a:lnTo>
                <a:lnTo>
                  <a:pt x="1617751" y="84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3" name="object 11"/>
          <p:cNvSpPr/>
          <p:nvPr/>
        </p:nvSpPr>
        <p:spPr>
          <a:xfrm>
            <a:off x="5321124" y="1632025"/>
            <a:ext cx="1008064" cy="1662280"/>
          </a:xfrm>
          <a:custGeom>
            <a:avLst/>
            <a:gdLst/>
            <a:ahLst/>
            <a:cxnLst/>
            <a:rect l="l" t="t" r="r" b="b"/>
            <a:pathLst>
              <a:path w="2162175" h="3136265">
                <a:moveTo>
                  <a:pt x="2161984" y="3052241"/>
                </a:moveTo>
                <a:lnTo>
                  <a:pt x="2155406" y="3019641"/>
                </a:lnTo>
                <a:lnTo>
                  <a:pt x="2137448" y="2993009"/>
                </a:lnTo>
                <a:lnTo>
                  <a:pt x="2110829" y="2975064"/>
                </a:lnTo>
                <a:lnTo>
                  <a:pt x="2078215" y="2968472"/>
                </a:lnTo>
                <a:lnTo>
                  <a:pt x="2093925" y="2971647"/>
                </a:lnTo>
                <a:lnTo>
                  <a:pt x="2093925" y="88988"/>
                </a:lnTo>
                <a:lnTo>
                  <a:pt x="2062518" y="88988"/>
                </a:lnTo>
                <a:lnTo>
                  <a:pt x="2062518" y="99453"/>
                </a:lnTo>
                <a:lnTo>
                  <a:pt x="164592" y="69329"/>
                </a:lnTo>
                <a:lnTo>
                  <a:pt x="161455" y="52374"/>
                </a:lnTo>
                <a:lnTo>
                  <a:pt x="143929" y="25463"/>
                </a:lnTo>
                <a:lnTo>
                  <a:pt x="117589" y="7099"/>
                </a:lnTo>
                <a:lnTo>
                  <a:pt x="85090" y="0"/>
                </a:lnTo>
                <a:lnTo>
                  <a:pt x="52387" y="6057"/>
                </a:lnTo>
                <a:lnTo>
                  <a:pt x="25476" y="23583"/>
                </a:lnTo>
                <a:lnTo>
                  <a:pt x="7099" y="49923"/>
                </a:lnTo>
                <a:lnTo>
                  <a:pt x="0" y="82423"/>
                </a:lnTo>
                <a:lnTo>
                  <a:pt x="6070" y="115125"/>
                </a:lnTo>
                <a:lnTo>
                  <a:pt x="23596" y="142036"/>
                </a:lnTo>
                <a:lnTo>
                  <a:pt x="49936" y="160413"/>
                </a:lnTo>
                <a:lnTo>
                  <a:pt x="82435" y="167513"/>
                </a:lnTo>
                <a:lnTo>
                  <a:pt x="115138" y="161442"/>
                </a:lnTo>
                <a:lnTo>
                  <a:pt x="142049" y="143916"/>
                </a:lnTo>
                <a:lnTo>
                  <a:pt x="160413" y="117576"/>
                </a:lnTo>
                <a:lnTo>
                  <a:pt x="164096" y="100736"/>
                </a:lnTo>
                <a:lnTo>
                  <a:pt x="2062505" y="130873"/>
                </a:lnTo>
                <a:lnTo>
                  <a:pt x="2062518" y="130098"/>
                </a:lnTo>
                <a:lnTo>
                  <a:pt x="2062518" y="2971647"/>
                </a:lnTo>
                <a:lnTo>
                  <a:pt x="2045614" y="2975064"/>
                </a:lnTo>
                <a:lnTo>
                  <a:pt x="2018982" y="2993009"/>
                </a:lnTo>
                <a:lnTo>
                  <a:pt x="2001037" y="3019641"/>
                </a:lnTo>
                <a:lnTo>
                  <a:pt x="1994458" y="3052241"/>
                </a:lnTo>
                <a:lnTo>
                  <a:pt x="2001037" y="3084855"/>
                </a:lnTo>
                <a:lnTo>
                  <a:pt x="2018982" y="3111474"/>
                </a:lnTo>
                <a:lnTo>
                  <a:pt x="2045614" y="3129432"/>
                </a:lnTo>
                <a:lnTo>
                  <a:pt x="2062518" y="3132836"/>
                </a:lnTo>
                <a:lnTo>
                  <a:pt x="2078215" y="3136011"/>
                </a:lnTo>
                <a:lnTo>
                  <a:pt x="2093925" y="3132836"/>
                </a:lnTo>
                <a:lnTo>
                  <a:pt x="2110829" y="3129432"/>
                </a:lnTo>
                <a:lnTo>
                  <a:pt x="2137448" y="3111474"/>
                </a:lnTo>
                <a:lnTo>
                  <a:pt x="2155406" y="3084855"/>
                </a:lnTo>
                <a:lnTo>
                  <a:pt x="2161984" y="3052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4" name="object 12"/>
          <p:cNvSpPr/>
          <p:nvPr/>
        </p:nvSpPr>
        <p:spPr>
          <a:xfrm>
            <a:off x="7054047" y="2439565"/>
            <a:ext cx="739839" cy="1678772"/>
          </a:xfrm>
          <a:custGeom>
            <a:avLst/>
            <a:gdLst/>
            <a:ahLst/>
            <a:cxnLst/>
            <a:rect l="l" t="t" r="r" b="b"/>
            <a:pathLst>
              <a:path w="1586865" h="3167379">
                <a:moveTo>
                  <a:pt x="1586344" y="83185"/>
                </a:moveTo>
                <a:lnTo>
                  <a:pt x="1561401" y="24117"/>
                </a:lnTo>
                <a:lnTo>
                  <a:pt x="1517726" y="3060"/>
                </a:lnTo>
                <a:lnTo>
                  <a:pt x="1501990" y="0"/>
                </a:lnTo>
                <a:lnTo>
                  <a:pt x="1486306" y="3276"/>
                </a:lnTo>
                <a:lnTo>
                  <a:pt x="1469440" y="6807"/>
                </a:lnTo>
                <a:lnTo>
                  <a:pt x="1442935" y="24942"/>
                </a:lnTo>
                <a:lnTo>
                  <a:pt x="1425168" y="51701"/>
                </a:lnTo>
                <a:lnTo>
                  <a:pt x="1418818" y="84353"/>
                </a:lnTo>
                <a:lnTo>
                  <a:pt x="1425625" y="116903"/>
                </a:lnTo>
                <a:lnTo>
                  <a:pt x="1443761" y="143408"/>
                </a:lnTo>
                <a:lnTo>
                  <a:pt x="1470507" y="161175"/>
                </a:lnTo>
                <a:lnTo>
                  <a:pt x="1487436" y="164477"/>
                </a:lnTo>
                <a:lnTo>
                  <a:pt x="1507578" y="3067862"/>
                </a:lnTo>
                <a:lnTo>
                  <a:pt x="164363" y="3067862"/>
                </a:lnTo>
                <a:lnTo>
                  <a:pt x="160959" y="3050959"/>
                </a:lnTo>
                <a:lnTo>
                  <a:pt x="143002" y="3024327"/>
                </a:lnTo>
                <a:lnTo>
                  <a:pt x="116382" y="3006382"/>
                </a:lnTo>
                <a:lnTo>
                  <a:pt x="83769" y="2999803"/>
                </a:lnTo>
                <a:lnTo>
                  <a:pt x="51168" y="3006382"/>
                </a:lnTo>
                <a:lnTo>
                  <a:pt x="24536" y="3024327"/>
                </a:lnTo>
                <a:lnTo>
                  <a:pt x="6591" y="3050959"/>
                </a:lnTo>
                <a:lnTo>
                  <a:pt x="0" y="3083560"/>
                </a:lnTo>
                <a:lnTo>
                  <a:pt x="6591" y="3116173"/>
                </a:lnTo>
                <a:lnTo>
                  <a:pt x="24536" y="3142792"/>
                </a:lnTo>
                <a:lnTo>
                  <a:pt x="51168" y="3160750"/>
                </a:lnTo>
                <a:lnTo>
                  <a:pt x="83769" y="3167329"/>
                </a:lnTo>
                <a:lnTo>
                  <a:pt x="116382" y="3160750"/>
                </a:lnTo>
                <a:lnTo>
                  <a:pt x="143002" y="3142792"/>
                </a:lnTo>
                <a:lnTo>
                  <a:pt x="160959" y="3116173"/>
                </a:lnTo>
                <a:lnTo>
                  <a:pt x="164363" y="3099270"/>
                </a:lnTo>
                <a:lnTo>
                  <a:pt x="1507794" y="3099270"/>
                </a:lnTo>
                <a:lnTo>
                  <a:pt x="1507807" y="3099485"/>
                </a:lnTo>
                <a:lnTo>
                  <a:pt x="1539227" y="3099270"/>
                </a:lnTo>
                <a:lnTo>
                  <a:pt x="1518843" y="164249"/>
                </a:lnTo>
                <a:lnTo>
                  <a:pt x="1535722" y="160718"/>
                </a:lnTo>
                <a:lnTo>
                  <a:pt x="1562214" y="142582"/>
                </a:lnTo>
                <a:lnTo>
                  <a:pt x="1579981" y="115836"/>
                </a:lnTo>
                <a:lnTo>
                  <a:pt x="1586344" y="831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35" name="Группа 34"/>
          <p:cNvGrpSpPr/>
          <p:nvPr/>
        </p:nvGrpSpPr>
        <p:grpSpPr>
          <a:xfrm>
            <a:off x="48600" y="51618"/>
            <a:ext cx="2849458" cy="428036"/>
            <a:chOff x="48600" y="51618"/>
            <a:chExt cx="2987778" cy="428036"/>
          </a:xfrm>
        </p:grpSpPr>
        <p:sp>
          <p:nvSpPr>
            <p:cNvPr id="16" name="object 14"/>
            <p:cNvSpPr/>
            <p:nvPr/>
          </p:nvSpPr>
          <p:spPr>
            <a:xfrm>
              <a:off x="48600" y="351423"/>
              <a:ext cx="2987778" cy="128231"/>
            </a:xfrm>
            <a:custGeom>
              <a:avLst/>
              <a:gdLst/>
              <a:ahLst/>
              <a:cxnLst/>
              <a:rect l="l" t="t" r="r" b="b"/>
              <a:pathLst>
                <a:path w="6408420" h="241935">
                  <a:moveTo>
                    <a:pt x="6198464" y="0"/>
                  </a:moveTo>
                  <a:lnTo>
                    <a:pt x="6199194" y="241813"/>
                  </a:lnTo>
                  <a:lnTo>
                    <a:pt x="6372037" y="141326"/>
                  </a:lnTo>
                  <a:lnTo>
                    <a:pt x="6219834" y="141785"/>
                  </a:lnTo>
                  <a:lnTo>
                    <a:pt x="6219707" y="99901"/>
                  </a:lnTo>
                  <a:lnTo>
                    <a:pt x="6371910" y="99442"/>
                  </a:lnTo>
                  <a:lnTo>
                    <a:pt x="6198464" y="0"/>
                  </a:lnTo>
                  <a:close/>
                </a:path>
                <a:path w="6408420" h="241935">
                  <a:moveTo>
                    <a:pt x="6198766" y="99965"/>
                  </a:moveTo>
                  <a:lnTo>
                    <a:pt x="0" y="118666"/>
                  </a:lnTo>
                  <a:lnTo>
                    <a:pt x="126" y="160550"/>
                  </a:lnTo>
                  <a:lnTo>
                    <a:pt x="6198892" y="141848"/>
                  </a:lnTo>
                  <a:lnTo>
                    <a:pt x="6198766" y="99965"/>
                  </a:lnTo>
                  <a:close/>
                </a:path>
                <a:path w="6408420" h="241935">
                  <a:moveTo>
                    <a:pt x="6371910" y="99442"/>
                  </a:moveTo>
                  <a:lnTo>
                    <a:pt x="6219707" y="99901"/>
                  </a:lnTo>
                  <a:lnTo>
                    <a:pt x="6219834" y="141785"/>
                  </a:lnTo>
                  <a:lnTo>
                    <a:pt x="6372037" y="141326"/>
                  </a:lnTo>
                  <a:lnTo>
                    <a:pt x="6408246" y="120274"/>
                  </a:lnTo>
                  <a:lnTo>
                    <a:pt x="6371910" y="9944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5"/>
            <p:cNvSpPr/>
            <p:nvPr/>
          </p:nvSpPr>
          <p:spPr>
            <a:xfrm>
              <a:off x="48600" y="51618"/>
              <a:ext cx="2987778" cy="128231"/>
            </a:xfrm>
            <a:custGeom>
              <a:avLst/>
              <a:gdLst/>
              <a:ahLst/>
              <a:cxnLst/>
              <a:rect l="l" t="t" r="r" b="b"/>
              <a:pathLst>
                <a:path w="6408420" h="241934">
                  <a:moveTo>
                    <a:pt x="6198464" y="0"/>
                  </a:moveTo>
                  <a:lnTo>
                    <a:pt x="6199194" y="241813"/>
                  </a:lnTo>
                  <a:lnTo>
                    <a:pt x="6372037" y="141326"/>
                  </a:lnTo>
                  <a:lnTo>
                    <a:pt x="6219834" y="141785"/>
                  </a:lnTo>
                  <a:lnTo>
                    <a:pt x="6219707" y="99901"/>
                  </a:lnTo>
                  <a:lnTo>
                    <a:pt x="6371910" y="99442"/>
                  </a:lnTo>
                  <a:lnTo>
                    <a:pt x="6198464" y="0"/>
                  </a:lnTo>
                  <a:close/>
                </a:path>
                <a:path w="6408420" h="241934">
                  <a:moveTo>
                    <a:pt x="6198766" y="99965"/>
                  </a:moveTo>
                  <a:lnTo>
                    <a:pt x="0" y="118666"/>
                  </a:lnTo>
                  <a:lnTo>
                    <a:pt x="126" y="160550"/>
                  </a:lnTo>
                  <a:lnTo>
                    <a:pt x="6198892" y="141848"/>
                  </a:lnTo>
                  <a:lnTo>
                    <a:pt x="6198766" y="99965"/>
                  </a:lnTo>
                  <a:close/>
                </a:path>
                <a:path w="6408420" h="241934">
                  <a:moveTo>
                    <a:pt x="6371910" y="99442"/>
                  </a:moveTo>
                  <a:lnTo>
                    <a:pt x="6219707" y="99901"/>
                  </a:lnTo>
                  <a:lnTo>
                    <a:pt x="6219834" y="141785"/>
                  </a:lnTo>
                  <a:lnTo>
                    <a:pt x="6372037" y="141326"/>
                  </a:lnTo>
                  <a:lnTo>
                    <a:pt x="6408246" y="120274"/>
                  </a:lnTo>
                  <a:lnTo>
                    <a:pt x="6371910" y="99442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6" name="Группа 35"/>
          <p:cNvGrpSpPr/>
          <p:nvPr/>
        </p:nvGrpSpPr>
        <p:grpSpPr>
          <a:xfrm>
            <a:off x="5897035" y="84131"/>
            <a:ext cx="3202742" cy="416936"/>
            <a:chOff x="5897035" y="84131"/>
            <a:chExt cx="3202742" cy="416936"/>
          </a:xfrm>
        </p:grpSpPr>
        <p:sp>
          <p:nvSpPr>
            <p:cNvPr id="18" name="object 16"/>
            <p:cNvSpPr/>
            <p:nvPr/>
          </p:nvSpPr>
          <p:spPr>
            <a:xfrm>
              <a:off x="5897035" y="372836"/>
              <a:ext cx="3202713" cy="128231"/>
            </a:xfrm>
            <a:custGeom>
              <a:avLst/>
              <a:gdLst/>
              <a:ahLst/>
              <a:cxnLst/>
              <a:rect l="l" t="t" r="r" b="b"/>
              <a:pathLst>
                <a:path w="6869430" h="241935">
                  <a:moveTo>
                    <a:pt x="209051" y="0"/>
                  </a:moveTo>
                  <a:lnTo>
                    <a:pt x="0" y="121538"/>
                  </a:lnTo>
                  <a:lnTo>
                    <a:pt x="209781" y="241813"/>
                  </a:lnTo>
                  <a:lnTo>
                    <a:pt x="209479" y="141848"/>
                  </a:lnTo>
                  <a:lnTo>
                    <a:pt x="188538" y="141911"/>
                  </a:lnTo>
                  <a:lnTo>
                    <a:pt x="188411" y="100028"/>
                  </a:lnTo>
                  <a:lnTo>
                    <a:pt x="209353" y="99965"/>
                  </a:lnTo>
                  <a:lnTo>
                    <a:pt x="209051" y="0"/>
                  </a:lnTo>
                  <a:close/>
                </a:path>
                <a:path w="6869430" h="241935">
                  <a:moveTo>
                    <a:pt x="209353" y="99965"/>
                  </a:moveTo>
                  <a:lnTo>
                    <a:pt x="188411" y="100028"/>
                  </a:lnTo>
                  <a:lnTo>
                    <a:pt x="188538" y="141911"/>
                  </a:lnTo>
                  <a:lnTo>
                    <a:pt x="209479" y="141848"/>
                  </a:lnTo>
                  <a:lnTo>
                    <a:pt x="209353" y="99965"/>
                  </a:lnTo>
                  <a:close/>
                </a:path>
                <a:path w="6869430" h="241935">
                  <a:moveTo>
                    <a:pt x="6868835" y="79873"/>
                  </a:moveTo>
                  <a:lnTo>
                    <a:pt x="209353" y="99965"/>
                  </a:lnTo>
                  <a:lnTo>
                    <a:pt x="209479" y="141848"/>
                  </a:lnTo>
                  <a:lnTo>
                    <a:pt x="6868961" y="121756"/>
                  </a:lnTo>
                  <a:lnTo>
                    <a:pt x="6868835" y="798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7"/>
            <p:cNvSpPr/>
            <p:nvPr/>
          </p:nvSpPr>
          <p:spPr>
            <a:xfrm>
              <a:off x="5897064" y="84131"/>
              <a:ext cx="3202713" cy="128231"/>
            </a:xfrm>
            <a:custGeom>
              <a:avLst/>
              <a:gdLst/>
              <a:ahLst/>
              <a:cxnLst/>
              <a:rect l="l" t="t" r="r" b="b"/>
              <a:pathLst>
                <a:path w="6869430" h="241934">
                  <a:moveTo>
                    <a:pt x="209051" y="0"/>
                  </a:moveTo>
                  <a:lnTo>
                    <a:pt x="0" y="121538"/>
                  </a:lnTo>
                  <a:lnTo>
                    <a:pt x="209781" y="241813"/>
                  </a:lnTo>
                  <a:lnTo>
                    <a:pt x="209479" y="141848"/>
                  </a:lnTo>
                  <a:lnTo>
                    <a:pt x="188538" y="141911"/>
                  </a:lnTo>
                  <a:lnTo>
                    <a:pt x="188411" y="100028"/>
                  </a:lnTo>
                  <a:lnTo>
                    <a:pt x="209353" y="99965"/>
                  </a:lnTo>
                  <a:lnTo>
                    <a:pt x="209051" y="0"/>
                  </a:lnTo>
                  <a:close/>
                </a:path>
                <a:path w="6869430" h="241934">
                  <a:moveTo>
                    <a:pt x="209353" y="99965"/>
                  </a:moveTo>
                  <a:lnTo>
                    <a:pt x="188411" y="100028"/>
                  </a:lnTo>
                  <a:lnTo>
                    <a:pt x="188538" y="141911"/>
                  </a:lnTo>
                  <a:lnTo>
                    <a:pt x="209479" y="141848"/>
                  </a:lnTo>
                  <a:lnTo>
                    <a:pt x="209353" y="99965"/>
                  </a:lnTo>
                  <a:close/>
                </a:path>
                <a:path w="6869430" h="241934">
                  <a:moveTo>
                    <a:pt x="6868835" y="79873"/>
                  </a:moveTo>
                  <a:lnTo>
                    <a:pt x="209353" y="99965"/>
                  </a:lnTo>
                  <a:lnTo>
                    <a:pt x="209479" y="141848"/>
                  </a:lnTo>
                  <a:lnTo>
                    <a:pt x="6868961" y="121756"/>
                  </a:lnTo>
                  <a:lnTo>
                    <a:pt x="6868835" y="79873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3" name="object 12"/>
          <p:cNvSpPr/>
          <p:nvPr/>
        </p:nvSpPr>
        <p:spPr>
          <a:xfrm>
            <a:off x="7498391" y="2410733"/>
            <a:ext cx="1645610" cy="515054"/>
          </a:xfrm>
          <a:custGeom>
            <a:avLst/>
            <a:gdLst/>
            <a:ahLst/>
            <a:cxnLst/>
            <a:rect l="l" t="t" r="r" b="b"/>
            <a:pathLst>
              <a:path w="1605279" h="441960">
                <a:moveTo>
                  <a:pt x="1604699" y="441599"/>
                </a:moveTo>
                <a:lnTo>
                  <a:pt x="0" y="441599"/>
                </a:lnTo>
                <a:lnTo>
                  <a:pt x="0" y="0"/>
                </a:lnTo>
                <a:lnTo>
                  <a:pt x="1604699" y="0"/>
                </a:lnTo>
                <a:lnTo>
                  <a:pt x="1604699" y="44159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4" name="object 12"/>
          <p:cNvSpPr/>
          <p:nvPr/>
        </p:nvSpPr>
        <p:spPr>
          <a:xfrm>
            <a:off x="6787731" y="4091643"/>
            <a:ext cx="1645610" cy="515054"/>
          </a:xfrm>
          <a:custGeom>
            <a:avLst/>
            <a:gdLst/>
            <a:ahLst/>
            <a:cxnLst/>
            <a:rect l="l" t="t" r="r" b="b"/>
            <a:pathLst>
              <a:path w="1605279" h="441960">
                <a:moveTo>
                  <a:pt x="1604699" y="441599"/>
                </a:moveTo>
                <a:lnTo>
                  <a:pt x="0" y="441599"/>
                </a:lnTo>
                <a:lnTo>
                  <a:pt x="0" y="0"/>
                </a:lnTo>
                <a:lnTo>
                  <a:pt x="1604699" y="0"/>
                </a:lnTo>
                <a:lnTo>
                  <a:pt x="1604699" y="44159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5" name="object 12"/>
          <p:cNvSpPr/>
          <p:nvPr/>
        </p:nvSpPr>
        <p:spPr>
          <a:xfrm>
            <a:off x="863195" y="4158083"/>
            <a:ext cx="1645610" cy="515054"/>
          </a:xfrm>
          <a:custGeom>
            <a:avLst/>
            <a:gdLst/>
            <a:ahLst/>
            <a:cxnLst/>
            <a:rect l="l" t="t" r="r" b="b"/>
            <a:pathLst>
              <a:path w="1605279" h="441960">
                <a:moveTo>
                  <a:pt x="1604699" y="441599"/>
                </a:moveTo>
                <a:lnTo>
                  <a:pt x="0" y="441599"/>
                </a:lnTo>
                <a:lnTo>
                  <a:pt x="0" y="0"/>
                </a:lnTo>
                <a:lnTo>
                  <a:pt x="1604699" y="0"/>
                </a:lnTo>
                <a:lnTo>
                  <a:pt x="1604699" y="44159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6" name="object 12"/>
          <p:cNvSpPr/>
          <p:nvPr/>
        </p:nvSpPr>
        <p:spPr>
          <a:xfrm>
            <a:off x="0" y="2277222"/>
            <a:ext cx="1645610" cy="515054"/>
          </a:xfrm>
          <a:custGeom>
            <a:avLst/>
            <a:gdLst/>
            <a:ahLst/>
            <a:cxnLst/>
            <a:rect l="l" t="t" r="r" b="b"/>
            <a:pathLst>
              <a:path w="1605279" h="441960">
                <a:moveTo>
                  <a:pt x="1604699" y="441599"/>
                </a:moveTo>
                <a:lnTo>
                  <a:pt x="0" y="441599"/>
                </a:lnTo>
                <a:lnTo>
                  <a:pt x="0" y="0"/>
                </a:lnTo>
                <a:lnTo>
                  <a:pt x="1604699" y="0"/>
                </a:lnTo>
                <a:lnTo>
                  <a:pt x="1604699" y="44159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7" name="object 12"/>
          <p:cNvSpPr/>
          <p:nvPr/>
        </p:nvSpPr>
        <p:spPr>
          <a:xfrm>
            <a:off x="3878769" y="2661312"/>
            <a:ext cx="1645610" cy="515054"/>
          </a:xfrm>
          <a:custGeom>
            <a:avLst/>
            <a:gdLst/>
            <a:ahLst/>
            <a:cxnLst/>
            <a:rect l="l" t="t" r="r" b="b"/>
            <a:pathLst>
              <a:path w="1605279" h="441960">
                <a:moveTo>
                  <a:pt x="1604699" y="441599"/>
                </a:moveTo>
                <a:lnTo>
                  <a:pt x="0" y="441599"/>
                </a:lnTo>
                <a:lnTo>
                  <a:pt x="0" y="0"/>
                </a:lnTo>
                <a:lnTo>
                  <a:pt x="1604699" y="0"/>
                </a:lnTo>
                <a:lnTo>
                  <a:pt x="1604699" y="441599"/>
                </a:lnTo>
                <a:close/>
              </a:path>
            </a:pathLst>
          </a:custGeom>
          <a:solidFill>
            <a:srgbClr val="FFD966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8" name="Прямоугольник 27"/>
          <p:cNvSpPr/>
          <p:nvPr/>
        </p:nvSpPr>
        <p:spPr>
          <a:xfrm>
            <a:off x="4202757" y="2757434"/>
            <a:ext cx="962549" cy="322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ru-RU" dirty="0" smtClean="0">
                <a:latin typeface="Tahoma"/>
                <a:cs typeface="Tahoma"/>
              </a:rPr>
              <a:t>Владимир</a:t>
            </a:r>
            <a:endParaRPr lang="ru-RU" dirty="0">
              <a:latin typeface="Tahoma"/>
              <a:cs typeface="Tahoma"/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1299525" y="4254204"/>
            <a:ext cx="844923" cy="322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ru-RU" spc="147" dirty="0" smtClean="0">
                <a:solidFill>
                  <a:srgbClr val="111010"/>
                </a:solidFill>
                <a:latin typeface="Tahoma"/>
                <a:cs typeface="Tahoma"/>
              </a:rPr>
              <a:t>Кирилл</a:t>
            </a:r>
            <a:endParaRPr lang="ru-RU" dirty="0">
              <a:latin typeface="Tahoma"/>
              <a:cs typeface="Tahoma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95088" y="2370733"/>
            <a:ext cx="607651" cy="322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ru-RU" spc="147" smtClean="0">
                <a:solidFill>
                  <a:srgbClr val="111010"/>
                </a:solidFill>
                <a:latin typeface="Tahoma"/>
                <a:cs typeface="Tahoma"/>
              </a:rPr>
              <a:t>Пётр</a:t>
            </a:r>
            <a:endParaRPr lang="ru-RU" dirty="0">
              <a:latin typeface="Tahoma"/>
              <a:cs typeface="Tahoma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7072225" y="4157061"/>
            <a:ext cx="10584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ru-RU" spc="147" dirty="0" smtClean="0">
                <a:solidFill>
                  <a:srgbClr val="111010"/>
                </a:solidFill>
                <a:latin typeface="Tahoma"/>
                <a:cs typeface="Tahoma"/>
              </a:rPr>
              <a:t>Дмитрий</a:t>
            </a:r>
            <a:endParaRPr lang="ru-RU" dirty="0">
              <a:latin typeface="Tahoma"/>
              <a:cs typeface="Tahoma"/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8019904" y="2499906"/>
            <a:ext cx="592861" cy="3228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ru-RU" spc="147" dirty="0" smtClean="0">
                <a:solidFill>
                  <a:srgbClr val="111010"/>
                </a:solidFill>
                <a:latin typeface="Tahoma"/>
                <a:cs typeface="Tahoma"/>
              </a:rPr>
              <a:t>Глеб</a:t>
            </a:r>
            <a:endParaRPr lang="ru-RU" dirty="0">
              <a:latin typeface="Tahoma"/>
              <a:cs typeface="Tahoma"/>
            </a:endParaRPr>
          </a:p>
        </p:txBody>
      </p:sp>
      <p:sp>
        <p:nvSpPr>
          <p:cNvPr id="34" name="Google Shape;323;p30"/>
          <p:cNvSpPr/>
          <p:nvPr/>
        </p:nvSpPr>
        <p:spPr>
          <a:xfrm>
            <a:off x="2977733" y="-43277"/>
            <a:ext cx="2839598" cy="60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Почтальоны</a:t>
            </a:r>
            <a:endParaRPr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22" y="561239"/>
            <a:ext cx="1998870" cy="1998870"/>
          </a:xfrm>
          <a:prstGeom prst="ellipse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2115435" y="3124678"/>
            <a:ext cx="1874838" cy="1874838"/>
          </a:xfrm>
          <a:prstGeom prst="ellipse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5226440" y="3070410"/>
            <a:ext cx="1945993" cy="1945993"/>
          </a:xfrm>
          <a:prstGeom prst="ellipse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2" b="18378"/>
          <a:stretch/>
        </p:blipFill>
        <p:spPr>
          <a:xfrm>
            <a:off x="3547457" y="614176"/>
            <a:ext cx="2019636" cy="2019636"/>
          </a:xfrm>
          <a:prstGeom prst="ellipse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693973" y="585763"/>
            <a:ext cx="1974346" cy="197434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0495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23;p30"/>
          <p:cNvSpPr/>
          <p:nvPr/>
        </p:nvSpPr>
        <p:spPr>
          <a:xfrm>
            <a:off x="472711" y="1925239"/>
            <a:ext cx="8368947" cy="288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Спасибо за внимание!</a:t>
            </a:r>
            <a:endParaRPr sz="54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33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/>
          <p:cNvGrpSpPr/>
          <p:nvPr/>
        </p:nvGrpSpPr>
        <p:grpSpPr>
          <a:xfrm>
            <a:off x="111184" y="235443"/>
            <a:ext cx="8834732" cy="4822278"/>
            <a:chOff x="111184" y="235443"/>
            <a:chExt cx="8834732" cy="4822278"/>
          </a:xfrm>
        </p:grpSpPr>
        <p:pic>
          <p:nvPicPr>
            <p:cNvPr id="107" name="Google Shape;107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4989" y="4836074"/>
              <a:ext cx="1114333" cy="1577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1"/>
            <p:cNvSpPr/>
            <p:nvPr/>
          </p:nvSpPr>
          <p:spPr>
            <a:xfrm>
              <a:off x="464344" y="4655017"/>
              <a:ext cx="8215448" cy="23970"/>
            </a:xfrm>
            <a:custGeom>
              <a:avLst/>
              <a:gdLst/>
              <a:ahLst/>
              <a:cxnLst/>
              <a:rect l="l" t="t" r="r" b="b"/>
              <a:pathLst>
                <a:path w="18062575" h="52704" extrusionOk="0">
                  <a:moveTo>
                    <a:pt x="26177" y="0"/>
                  </a:moveTo>
                  <a:lnTo>
                    <a:pt x="15987" y="2057"/>
                  </a:lnTo>
                  <a:lnTo>
                    <a:pt x="7667" y="7667"/>
                  </a:lnTo>
                  <a:lnTo>
                    <a:pt x="2057" y="15987"/>
                  </a:lnTo>
                  <a:lnTo>
                    <a:pt x="0" y="26177"/>
                  </a:lnTo>
                  <a:lnTo>
                    <a:pt x="2057" y="36366"/>
                  </a:lnTo>
                  <a:lnTo>
                    <a:pt x="7667" y="44687"/>
                  </a:lnTo>
                  <a:lnTo>
                    <a:pt x="15987" y="50297"/>
                  </a:lnTo>
                  <a:lnTo>
                    <a:pt x="26177" y="52354"/>
                  </a:lnTo>
                  <a:lnTo>
                    <a:pt x="26177" y="0"/>
                  </a:lnTo>
                  <a:close/>
                </a:path>
                <a:path w="18062575" h="52704" extrusionOk="0">
                  <a:moveTo>
                    <a:pt x="18036100" y="0"/>
                  </a:moveTo>
                  <a:lnTo>
                    <a:pt x="26177" y="0"/>
                  </a:lnTo>
                  <a:lnTo>
                    <a:pt x="26177" y="52354"/>
                  </a:lnTo>
                  <a:lnTo>
                    <a:pt x="18036100" y="52354"/>
                  </a:lnTo>
                  <a:lnTo>
                    <a:pt x="18036100" y="0"/>
                  </a:lnTo>
                  <a:close/>
                </a:path>
                <a:path w="18062575" h="52704" extrusionOk="0">
                  <a:moveTo>
                    <a:pt x="18036100" y="0"/>
                  </a:moveTo>
                  <a:lnTo>
                    <a:pt x="18036100" y="52354"/>
                  </a:lnTo>
                  <a:lnTo>
                    <a:pt x="18046289" y="50297"/>
                  </a:lnTo>
                  <a:lnTo>
                    <a:pt x="18054610" y="44687"/>
                  </a:lnTo>
                  <a:lnTo>
                    <a:pt x="18060220" y="36366"/>
                  </a:lnTo>
                  <a:lnTo>
                    <a:pt x="18062277" y="26177"/>
                  </a:lnTo>
                  <a:lnTo>
                    <a:pt x="18060220" y="15987"/>
                  </a:lnTo>
                  <a:lnTo>
                    <a:pt x="18054610" y="7667"/>
                  </a:lnTo>
                  <a:lnTo>
                    <a:pt x="18046289" y="2057"/>
                  </a:lnTo>
                  <a:lnTo>
                    <a:pt x="18036100" y="0"/>
                  </a:lnTo>
                  <a:close/>
                </a:path>
              </a:pathLst>
            </a:custGeom>
            <a:solidFill>
              <a:srgbClr val="00336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pic>
          <p:nvPicPr>
            <p:cNvPr id="109" name="Google Shape;109;p2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4344" y="1128862"/>
              <a:ext cx="3381137" cy="28572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21"/>
            <p:cNvSpPr/>
            <p:nvPr/>
          </p:nvSpPr>
          <p:spPr>
            <a:xfrm>
              <a:off x="543907" y="1222180"/>
              <a:ext cx="3250986" cy="263384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  <p:grpSp>
          <p:nvGrpSpPr>
            <p:cNvPr id="111" name="Google Shape;111;p21"/>
            <p:cNvGrpSpPr/>
            <p:nvPr/>
          </p:nvGrpSpPr>
          <p:grpSpPr>
            <a:xfrm>
              <a:off x="4569179" y="1136085"/>
              <a:ext cx="4376737" cy="2857299"/>
              <a:chOff x="10021785" y="2376890"/>
              <a:chExt cx="9622743" cy="6282531"/>
            </a:xfrm>
          </p:grpSpPr>
          <p:pic>
            <p:nvPicPr>
              <p:cNvPr id="112" name="Google Shape;112;p21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0021785" y="2376890"/>
                <a:ext cx="9622743" cy="62825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3" name="Google Shape;113;p21"/>
              <p:cNvSpPr/>
              <p:nvPr/>
            </p:nvSpPr>
            <p:spPr>
              <a:xfrm>
                <a:off x="10299256" y="2622555"/>
                <a:ext cx="9067800" cy="5791200"/>
              </a:xfrm>
              <a:prstGeom prst="roundRect">
                <a:avLst>
                  <a:gd name="adj" fmla="val 10019"/>
                </a:avLst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1575" tIns="20775" rIns="41575" bIns="20775" anchor="ctr" anchorCtr="0">
                <a:noAutofit/>
              </a:bodyPr>
              <a:lstStyle/>
              <a:p>
                <a:pPr marL="127000" lvl="0" indent="-76200" algn="ctr" rtl="0">
                  <a:spcBef>
                    <a:spcPts val="0"/>
                  </a:spcBef>
                  <a:spcAft>
                    <a:spcPts val="0"/>
                  </a:spcAft>
                  <a:buSzPts val="800"/>
                  <a:buFont typeface="Arial"/>
                  <a:buNone/>
                </a:pPr>
                <a:endParaRPr sz="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114" name="Google Shape;114;p21"/>
            <p:cNvSpPr/>
            <p:nvPr/>
          </p:nvSpPr>
          <p:spPr>
            <a:xfrm>
              <a:off x="737487" y="1381705"/>
              <a:ext cx="2835087" cy="2351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575" tIns="20775" rIns="41575" bIns="20775" anchor="t" anchorCtr="0">
              <a:noAutofit/>
            </a:bodyPr>
            <a:lstStyle/>
            <a:p>
              <a:pPr marL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500" b="0" i="0" dirty="0">
                  <a:solidFill>
                    <a:srgbClr val="2C2C36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Набор данных содержит коллекцию исторических открыток, где каждая запись включает информацию о языке текста на открытке, географических данных отправителя и получателя (включая населённые пункты и страны)</a:t>
              </a:r>
              <a:endParaRPr sz="15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4684302" y="1273446"/>
              <a:ext cx="4135411" cy="2582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575" tIns="20775" rIns="41575" bIns="20775" anchor="t" anchorCtr="0">
              <a:noAutofit/>
            </a:bodyPr>
            <a:lstStyle/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Кол-во параметров(столбцов) – 13</a:t>
              </a:r>
              <a:endParaRPr sz="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10000 записей</a:t>
              </a:r>
              <a:endParaRPr sz="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Данные с 1783 по 2022</a:t>
              </a:r>
              <a:endParaRPr sz="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Данные о городах (отправление/получение)</a:t>
              </a:r>
              <a:endParaRPr sz="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Адресах(отправителя/получателя)</a:t>
              </a:r>
              <a:endParaRPr sz="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Язык текста открытки</a:t>
              </a:r>
              <a:endParaRPr sz="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Страны(откуда/куда)</a:t>
              </a:r>
              <a:endParaRPr sz="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Индекс получателя</a:t>
              </a:r>
              <a:endParaRPr sz="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Вид орфографии</a:t>
              </a:r>
              <a:endParaRPr sz="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  <a:p>
              <a:pPr marL="127000" lvl="0" indent="-120650" algn="l" rtl="0">
                <a:spcBef>
                  <a:spcPts val="0"/>
                </a:spcBef>
                <a:spcAft>
                  <a:spcPts val="0"/>
                </a:spcAft>
                <a:buSzPts val="1500"/>
                <a:buFont typeface="Arial"/>
                <a:buChar char="•"/>
              </a:pPr>
              <a:r>
                <a:rPr lang="ru" sz="15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Язык текста открытки</a:t>
              </a:r>
              <a:endParaRPr sz="15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endParaRPr>
            </a:p>
          </p:txBody>
        </p:sp>
        <p:pic>
          <p:nvPicPr>
            <p:cNvPr id="116" name="Google Shape;116;p21" descr="Png File - Relaxed Performance Logo - (980x978) Png Clipart Download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1184" y="4772149"/>
              <a:ext cx="286464" cy="2855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21"/>
            <p:cNvSpPr/>
            <p:nvPr/>
          </p:nvSpPr>
          <p:spPr>
            <a:xfrm>
              <a:off x="1612194" y="235443"/>
              <a:ext cx="5825639" cy="6019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575" tIns="20775" rIns="41575" bIns="207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3600" dirty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rPr>
                <a:t>Информация о датасете</a:t>
              </a:r>
              <a:endParaRPr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8679791" y="4757065"/>
              <a:ext cx="266125" cy="2939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575" tIns="20775" rIns="41575" bIns="2077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600" dirty="0">
                  <a:solidFill>
                    <a:srgbClr val="2C2C36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7;p21"/>
          <p:cNvSpPr>
            <a:spLocks noGrp="1"/>
          </p:cNvSpPr>
          <p:nvPr>
            <p:ph type="subTitle" idx="1"/>
          </p:nvPr>
        </p:nvSpPr>
        <p:spPr>
          <a:xfrm>
            <a:off x="1603955" y="318545"/>
            <a:ext cx="5936226" cy="72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Гипотеза</a:t>
            </a:r>
            <a:endParaRPr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5" name="Google Shape;124;p22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6" name="Google Shape;125;p22" descr="Png File - Relaxed Performance Logo - (980x978) Png Clipart Downloa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49;p22"/>
          <p:cNvSpPr/>
          <p:nvPr/>
        </p:nvSpPr>
        <p:spPr>
          <a:xfrm>
            <a:off x="455717" y="1215296"/>
            <a:ext cx="2937681" cy="349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H0</a:t>
            </a:r>
            <a:endParaRPr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397648" y="1621119"/>
            <a:ext cx="8305063" cy="1770995"/>
            <a:chOff x="397648" y="1621119"/>
            <a:chExt cx="8305063" cy="1770995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397648" y="1660790"/>
              <a:ext cx="3955332" cy="1731324"/>
              <a:chOff x="397648" y="1660790"/>
              <a:chExt cx="3955332" cy="1731324"/>
            </a:xfrm>
          </p:grpSpPr>
          <p:pic>
            <p:nvPicPr>
              <p:cNvPr id="8" name="Google Shape;146;p2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97648" y="1660790"/>
                <a:ext cx="3955332" cy="17313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Google Shape;147;p22"/>
              <p:cNvSpPr/>
              <p:nvPr/>
            </p:nvSpPr>
            <p:spPr>
              <a:xfrm>
                <a:off x="455717" y="1904257"/>
                <a:ext cx="3854167" cy="1217334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1575" tIns="20775" rIns="41575" bIns="207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lt1"/>
                  </a:solidFill>
                </a:endParaRPr>
              </a:p>
            </p:txBody>
          </p:sp>
        </p:grpSp>
        <p:grpSp>
          <p:nvGrpSpPr>
            <p:cNvPr id="19" name="Группа 18"/>
            <p:cNvGrpSpPr/>
            <p:nvPr/>
          </p:nvGrpSpPr>
          <p:grpSpPr>
            <a:xfrm>
              <a:off x="4747379" y="1621119"/>
              <a:ext cx="3955332" cy="1731324"/>
              <a:chOff x="4747379" y="1621119"/>
              <a:chExt cx="3955332" cy="1731324"/>
            </a:xfrm>
          </p:grpSpPr>
          <p:pic>
            <p:nvPicPr>
              <p:cNvPr id="13" name="Google Shape;146;p22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4747379" y="1621119"/>
                <a:ext cx="3955332" cy="173132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" name="Google Shape;147;p22"/>
              <p:cNvSpPr/>
              <p:nvPr/>
            </p:nvSpPr>
            <p:spPr>
              <a:xfrm>
                <a:off x="4805448" y="1864586"/>
                <a:ext cx="3854167" cy="1217334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1575" tIns="20775" rIns="41575" bIns="207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lt1"/>
                  </a:solidFill>
                </a:endParaRPr>
              </a:p>
            </p:txBody>
          </p:sp>
        </p:grpSp>
      </p:grpSp>
      <p:sp>
        <p:nvSpPr>
          <p:cNvPr id="10" name="Google Shape;149;p22"/>
          <p:cNvSpPr/>
          <p:nvPr/>
        </p:nvSpPr>
        <p:spPr>
          <a:xfrm>
            <a:off x="5194685" y="1974970"/>
            <a:ext cx="3075692" cy="102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Все данные в открытках пригодны для отображения</a:t>
            </a:r>
            <a:endParaRPr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5" name="Google Shape;149;p22"/>
          <p:cNvSpPr/>
          <p:nvPr/>
        </p:nvSpPr>
        <p:spPr>
          <a:xfrm>
            <a:off x="4805448" y="1215296"/>
            <a:ext cx="2937681" cy="349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H1</a:t>
            </a:r>
            <a:endParaRPr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6" name="Google Shape;149;p22"/>
          <p:cNvSpPr/>
          <p:nvPr/>
        </p:nvSpPr>
        <p:spPr>
          <a:xfrm>
            <a:off x="844954" y="2015983"/>
            <a:ext cx="3075692" cy="1023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Не все данные в открытках</a:t>
            </a:r>
            <a:r>
              <a:rPr lang="en-US" sz="20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</a:t>
            </a:r>
            <a:r>
              <a:rPr lang="ru-RU" sz="20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пригодны для отображения</a:t>
            </a:r>
            <a:endParaRPr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7" name="Google Shape;118;p21"/>
          <p:cNvSpPr/>
          <p:nvPr/>
        </p:nvSpPr>
        <p:spPr>
          <a:xfrm>
            <a:off x="8679791" y="4757065"/>
            <a:ext cx="266125" cy="2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C2C36"/>
                </a:solidFill>
              </a:rPr>
              <a:t>2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7667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989" y="4836074"/>
            <a:ext cx="1813923" cy="15772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125" name="Google Shape;125;p22" descr="Png File - Relaxed Performance Logo - (980x978) Png Clipart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6" name="Google Shape;126;p22"/>
          <p:cNvGrpSpPr/>
          <p:nvPr/>
        </p:nvGrpSpPr>
        <p:grpSpPr>
          <a:xfrm>
            <a:off x="483932" y="2129041"/>
            <a:ext cx="3448439" cy="709481"/>
            <a:chOff x="717674" y="1997075"/>
            <a:chExt cx="10669831" cy="2167473"/>
          </a:xfrm>
        </p:grpSpPr>
        <p:pic>
          <p:nvPicPr>
            <p:cNvPr id="127" name="Google Shape;127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2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129" name="Google Shape;129;p22"/>
          <p:cNvSpPr/>
          <p:nvPr/>
        </p:nvSpPr>
        <p:spPr>
          <a:xfrm>
            <a:off x="1068518" y="2357439"/>
            <a:ext cx="2255785" cy="4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Unnamed: 0 + индекс </a:t>
            </a:r>
            <a:endParaRPr sz="15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grpSp>
        <p:nvGrpSpPr>
          <p:cNvPr id="130" name="Google Shape;130;p22"/>
          <p:cNvGrpSpPr/>
          <p:nvPr/>
        </p:nvGrpSpPr>
        <p:grpSpPr>
          <a:xfrm>
            <a:off x="464344" y="2958217"/>
            <a:ext cx="3448439" cy="709481"/>
            <a:chOff x="717674" y="1997075"/>
            <a:chExt cx="10669831" cy="2167473"/>
          </a:xfrm>
        </p:grpSpPr>
        <p:pic>
          <p:nvPicPr>
            <p:cNvPr id="131" name="Google Shape;131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2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33" name="Google Shape;133;p22"/>
          <p:cNvGrpSpPr/>
          <p:nvPr/>
        </p:nvGrpSpPr>
        <p:grpSpPr>
          <a:xfrm>
            <a:off x="5129601" y="1316175"/>
            <a:ext cx="3448439" cy="709481"/>
            <a:chOff x="717674" y="1997075"/>
            <a:chExt cx="10669831" cy="2167473"/>
          </a:xfrm>
        </p:grpSpPr>
        <p:pic>
          <p:nvPicPr>
            <p:cNvPr id="134" name="Google Shape;134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22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36" name="Google Shape;136;p22"/>
          <p:cNvGrpSpPr/>
          <p:nvPr/>
        </p:nvGrpSpPr>
        <p:grpSpPr>
          <a:xfrm>
            <a:off x="470870" y="3807104"/>
            <a:ext cx="3448439" cy="709481"/>
            <a:chOff x="717674" y="1997075"/>
            <a:chExt cx="10669831" cy="2167473"/>
          </a:xfrm>
        </p:grpSpPr>
        <p:pic>
          <p:nvPicPr>
            <p:cNvPr id="137" name="Google Shape;137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2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39" name="Google Shape;139;p22"/>
          <p:cNvGrpSpPr/>
          <p:nvPr/>
        </p:nvGrpSpPr>
        <p:grpSpPr>
          <a:xfrm>
            <a:off x="5129601" y="2123497"/>
            <a:ext cx="3448439" cy="709481"/>
            <a:chOff x="717674" y="1997075"/>
            <a:chExt cx="10669831" cy="2167473"/>
          </a:xfrm>
        </p:grpSpPr>
        <p:pic>
          <p:nvPicPr>
            <p:cNvPr id="140" name="Google Shape;140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2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142" name="Google Shape;142;p22"/>
          <p:cNvSpPr/>
          <p:nvPr/>
        </p:nvSpPr>
        <p:spPr>
          <a:xfrm>
            <a:off x="959827" y="3171188"/>
            <a:ext cx="2646154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Описание изображения 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750940" y="4043980"/>
            <a:ext cx="3124269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Имя отправителя/получателя</a:t>
            </a:r>
            <a:endParaRPr sz="15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5461651" y="2357439"/>
            <a:ext cx="3321013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Колонка временного периода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grpSp>
        <p:nvGrpSpPr>
          <p:cNvPr id="145" name="Google Shape;145;p22"/>
          <p:cNvGrpSpPr/>
          <p:nvPr/>
        </p:nvGrpSpPr>
        <p:grpSpPr>
          <a:xfrm>
            <a:off x="483932" y="1321719"/>
            <a:ext cx="3448439" cy="709481"/>
            <a:chOff x="717674" y="1997075"/>
            <a:chExt cx="10669831" cy="2167473"/>
          </a:xfrm>
        </p:grpSpPr>
        <p:pic>
          <p:nvPicPr>
            <p:cNvPr id="146" name="Google Shape;146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2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148" name="Google Shape;148;p22"/>
          <p:cNvSpPr/>
          <p:nvPr/>
        </p:nvSpPr>
        <p:spPr>
          <a:xfrm>
            <a:off x="3628907" y="149268"/>
            <a:ext cx="1886322" cy="503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Датасет </a:t>
            </a:r>
            <a:endParaRPr sz="3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49" name="Google Shape;149;p22"/>
          <p:cNvSpPr/>
          <p:nvPr/>
        </p:nvSpPr>
        <p:spPr>
          <a:xfrm>
            <a:off x="739310" y="808657"/>
            <a:ext cx="2937681" cy="349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Для </a:t>
            </a:r>
            <a:r>
              <a:rPr lang="ru" sz="20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графов(DELETED</a:t>
            </a:r>
            <a:r>
              <a:rPr lang="ru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)</a:t>
            </a:r>
            <a:endParaRPr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863568" y="1541753"/>
            <a:ext cx="2896487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Перевод текста открытки</a:t>
            </a:r>
            <a:endParaRPr sz="15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5234785" y="789413"/>
            <a:ext cx="3238070" cy="349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Для дашборда(CREATED)</a:t>
            </a:r>
            <a:endParaRPr sz="20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6216910" y="1530633"/>
            <a:ext cx="1416957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Колонка пола</a:t>
            </a:r>
            <a:endParaRPr sz="15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grpSp>
        <p:nvGrpSpPr>
          <p:cNvPr id="153" name="Google Shape;153;p22"/>
          <p:cNvGrpSpPr/>
          <p:nvPr/>
        </p:nvGrpSpPr>
        <p:grpSpPr>
          <a:xfrm>
            <a:off x="5129601" y="2930818"/>
            <a:ext cx="3448439" cy="709481"/>
            <a:chOff x="717674" y="1997075"/>
            <a:chExt cx="10669831" cy="2167473"/>
          </a:xfrm>
        </p:grpSpPr>
        <p:pic>
          <p:nvPicPr>
            <p:cNvPr id="154" name="Google Shape;154;p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22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156" name="Google Shape;156;p22"/>
          <p:cNvSpPr/>
          <p:nvPr/>
        </p:nvSpPr>
        <p:spPr>
          <a:xfrm>
            <a:off x="5712709" y="3147036"/>
            <a:ext cx="2760146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Полный адрес </a:t>
            </a:r>
            <a:r>
              <a:rPr lang="ru" sz="15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→ город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8679791" y="4757065"/>
            <a:ext cx="266125" cy="2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C2C36"/>
                </a:solidFill>
              </a:rPr>
              <a:t>3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/>
          <p:nvPr/>
        </p:nvSpPr>
        <p:spPr>
          <a:xfrm>
            <a:off x="1244809" y="189121"/>
            <a:ext cx="6372463" cy="60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Создание новых столбцов</a:t>
            </a:r>
            <a:endParaRPr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769" y="1220678"/>
            <a:ext cx="3078416" cy="93636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/>
          <p:nvPr/>
        </p:nvSpPr>
        <p:spPr>
          <a:xfrm>
            <a:off x="774167" y="1448705"/>
            <a:ext cx="2938049" cy="44047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6585170" y="2269329"/>
            <a:ext cx="300519" cy="1222758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6" name="Google Shape;166;p23"/>
          <p:cNvGrpSpPr/>
          <p:nvPr/>
        </p:nvGrpSpPr>
        <p:grpSpPr>
          <a:xfrm>
            <a:off x="774167" y="3348560"/>
            <a:ext cx="3010018" cy="589380"/>
            <a:chOff x="994734" y="1833892"/>
            <a:chExt cx="6387240" cy="1295909"/>
          </a:xfrm>
        </p:grpSpPr>
        <p:pic>
          <p:nvPicPr>
            <p:cNvPr id="167" name="Google Shape;167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94734" y="1833892"/>
              <a:ext cx="6387240" cy="1295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23"/>
            <p:cNvSpPr/>
            <p:nvPr/>
          </p:nvSpPr>
          <p:spPr>
            <a:xfrm>
              <a:off x="1136650" y="2149475"/>
              <a:ext cx="6096000" cy="609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169" name="Google Shape;169;p23"/>
          <p:cNvSpPr/>
          <p:nvPr/>
        </p:nvSpPr>
        <p:spPr>
          <a:xfrm>
            <a:off x="1386589" y="3510272"/>
            <a:ext cx="2049785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Временной</a:t>
            </a:r>
            <a:r>
              <a:rPr lang="ru" sz="1500" b="1" dirty="0"/>
              <a:t> период</a:t>
            </a:r>
            <a:endParaRPr sz="15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3"/>
          <p:cNvSpPr/>
          <p:nvPr/>
        </p:nvSpPr>
        <p:spPr>
          <a:xfrm>
            <a:off x="1010912" y="1418171"/>
            <a:ext cx="2733109" cy="48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Разделение датами, предложенными в задании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4323" y="4828645"/>
            <a:ext cx="2696113" cy="180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 descr="Png File - Relaxed Performance Logo - (980x978) Png Clipart Downloa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3"/>
          <p:cNvGrpSpPr/>
          <p:nvPr/>
        </p:nvGrpSpPr>
        <p:grpSpPr>
          <a:xfrm>
            <a:off x="5057215" y="1220678"/>
            <a:ext cx="3078416" cy="936367"/>
            <a:chOff x="11118850" y="2683984"/>
            <a:chExt cx="6768240" cy="2058851"/>
          </a:xfrm>
        </p:grpSpPr>
        <p:pic>
          <p:nvPicPr>
            <p:cNvPr id="175" name="Google Shape;175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18850" y="2683984"/>
              <a:ext cx="6768240" cy="20588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3"/>
            <p:cNvSpPr/>
            <p:nvPr/>
          </p:nvSpPr>
          <p:spPr>
            <a:xfrm>
              <a:off x="11262131" y="3238328"/>
              <a:ext cx="6477000" cy="116484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177" name="Google Shape;177;p23"/>
          <p:cNvSpPr/>
          <p:nvPr/>
        </p:nvSpPr>
        <p:spPr>
          <a:xfrm>
            <a:off x="5368874" y="1535961"/>
            <a:ext cx="2733109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Разделение по гендеру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78" name="Google Shape;178;p23"/>
          <p:cNvSpPr/>
          <p:nvPr/>
        </p:nvSpPr>
        <p:spPr>
          <a:xfrm rot="1299066">
            <a:off x="5390763" y="2239932"/>
            <a:ext cx="300516" cy="738212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79" name="Google Shape;179;p23"/>
          <p:cNvSpPr/>
          <p:nvPr/>
        </p:nvSpPr>
        <p:spPr>
          <a:xfrm rot="-1712020">
            <a:off x="7812062" y="2183976"/>
            <a:ext cx="300514" cy="738217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4419728" y="3011905"/>
            <a:ext cx="1574166" cy="516501"/>
            <a:chOff x="717674" y="1997075"/>
            <a:chExt cx="10669831" cy="2167473"/>
          </a:xfrm>
        </p:grpSpPr>
        <p:pic>
          <p:nvPicPr>
            <p:cNvPr id="181" name="Google Shape;181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23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83" name="Google Shape;183;p23"/>
          <p:cNvGrpSpPr/>
          <p:nvPr/>
        </p:nvGrpSpPr>
        <p:grpSpPr>
          <a:xfrm>
            <a:off x="6032866" y="3659559"/>
            <a:ext cx="1560945" cy="516501"/>
            <a:chOff x="717674" y="1997075"/>
            <a:chExt cx="10669831" cy="2167473"/>
          </a:xfrm>
        </p:grpSpPr>
        <p:pic>
          <p:nvPicPr>
            <p:cNvPr id="184" name="Google Shape;184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3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grpSp>
        <p:nvGrpSpPr>
          <p:cNvPr id="186" name="Google Shape;186;p23"/>
          <p:cNvGrpSpPr/>
          <p:nvPr/>
        </p:nvGrpSpPr>
        <p:grpSpPr>
          <a:xfrm>
            <a:off x="7476965" y="3007869"/>
            <a:ext cx="1587386" cy="516501"/>
            <a:chOff x="16468006" y="6487192"/>
            <a:chExt cx="3490044" cy="1135665"/>
          </a:xfrm>
        </p:grpSpPr>
        <p:pic>
          <p:nvPicPr>
            <p:cNvPr id="187" name="Google Shape;187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6468006" y="6487192"/>
              <a:ext cx="3490044" cy="11356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8" name="Google Shape;188;p23"/>
            <p:cNvSpPr/>
            <p:nvPr/>
          </p:nvSpPr>
          <p:spPr>
            <a:xfrm>
              <a:off x="16512638" y="6739031"/>
              <a:ext cx="3400780" cy="79851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189" name="Google Shape;189;p23"/>
          <p:cNvSpPr/>
          <p:nvPr/>
        </p:nvSpPr>
        <p:spPr>
          <a:xfrm>
            <a:off x="4992823" y="3140245"/>
            <a:ext cx="420661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муж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6585170" y="3758959"/>
            <a:ext cx="420661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жен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7537158" y="3104064"/>
            <a:ext cx="1567197" cy="265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не определено</a:t>
            </a:r>
            <a:endParaRPr sz="1500" b="0" dirty="0">
              <a:solidFill>
                <a:schemeClr val="dk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92" name="Google Shape;192;p23"/>
          <p:cNvSpPr/>
          <p:nvPr/>
        </p:nvSpPr>
        <p:spPr>
          <a:xfrm>
            <a:off x="2184312" y="2353917"/>
            <a:ext cx="300519" cy="738205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93" name="Google Shape;193;p23"/>
          <p:cNvSpPr/>
          <p:nvPr/>
        </p:nvSpPr>
        <p:spPr>
          <a:xfrm>
            <a:off x="8679791" y="4757065"/>
            <a:ext cx="266125" cy="2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C2C36"/>
                </a:solidFill>
              </a:rPr>
              <a:t>4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/>
          <p:nvPr/>
        </p:nvSpPr>
        <p:spPr>
          <a:xfrm>
            <a:off x="1091051" y="251557"/>
            <a:ext cx="3812407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Полный адрес</a:t>
            </a:r>
            <a:endParaRPr sz="33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99" name="Google Shape;199;p24"/>
          <p:cNvSpPr/>
          <p:nvPr/>
        </p:nvSpPr>
        <p:spPr>
          <a:xfrm rot="-5400000">
            <a:off x="4781896" y="87332"/>
            <a:ext cx="243125" cy="87086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ABF8E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5681064" y="249809"/>
            <a:ext cx="1490304" cy="545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Город</a:t>
            </a:r>
            <a:endParaRPr sz="33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274378" y="1254829"/>
            <a:ext cx="3448439" cy="709481"/>
            <a:chOff x="717674" y="1997075"/>
            <a:chExt cx="10669831" cy="2167473"/>
          </a:xfrm>
        </p:grpSpPr>
        <p:pic>
          <p:nvPicPr>
            <p:cNvPr id="202" name="Google Shape;202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4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204" name="Google Shape;204;p24"/>
          <p:cNvSpPr/>
          <p:nvPr/>
        </p:nvSpPr>
        <p:spPr>
          <a:xfrm>
            <a:off x="380656" y="1485045"/>
            <a:ext cx="3302330" cy="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0" i="0" dirty="0">
                <a:solidFill>
                  <a:srgbClr val="1F1F1F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г. Тифлис, Елисаветинская, дом 40</a:t>
            </a:r>
            <a:endParaRPr sz="13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205" name="Google Shape;205;p24"/>
          <p:cNvSpPr/>
          <p:nvPr/>
        </p:nvSpPr>
        <p:spPr>
          <a:xfrm rot="-5400000">
            <a:off x="4584010" y="1168593"/>
            <a:ext cx="243125" cy="87086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ABF8E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</a:endParaRPr>
          </a:p>
        </p:txBody>
      </p:sp>
      <p:grpSp>
        <p:nvGrpSpPr>
          <p:cNvPr id="206" name="Google Shape;206;p24"/>
          <p:cNvGrpSpPr/>
          <p:nvPr/>
        </p:nvGrpSpPr>
        <p:grpSpPr>
          <a:xfrm>
            <a:off x="5551124" y="1249285"/>
            <a:ext cx="3448439" cy="709481"/>
            <a:chOff x="717674" y="1997075"/>
            <a:chExt cx="10669831" cy="2167473"/>
          </a:xfrm>
        </p:grpSpPr>
        <p:pic>
          <p:nvPicPr>
            <p:cNvPr id="207" name="Google Shape;207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4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209" name="Google Shape;209;p24"/>
          <p:cNvSpPr/>
          <p:nvPr/>
        </p:nvSpPr>
        <p:spPr>
          <a:xfrm>
            <a:off x="6810070" y="1482462"/>
            <a:ext cx="1131936" cy="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0" i="0" dirty="0">
                <a:solidFill>
                  <a:srgbClr val="1F1F1F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г. Тифлис</a:t>
            </a:r>
            <a:endParaRPr sz="13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grpSp>
        <p:nvGrpSpPr>
          <p:cNvPr id="210" name="Google Shape;210;p24"/>
          <p:cNvGrpSpPr/>
          <p:nvPr/>
        </p:nvGrpSpPr>
        <p:grpSpPr>
          <a:xfrm>
            <a:off x="274378" y="2421672"/>
            <a:ext cx="3448439" cy="709481"/>
            <a:chOff x="717674" y="1997075"/>
            <a:chExt cx="10669831" cy="2167473"/>
          </a:xfrm>
        </p:grpSpPr>
        <p:pic>
          <p:nvPicPr>
            <p:cNvPr id="211" name="Google Shape;211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24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213" name="Google Shape;213;p24"/>
          <p:cNvSpPr/>
          <p:nvPr/>
        </p:nvSpPr>
        <p:spPr>
          <a:xfrm>
            <a:off x="654604" y="2553904"/>
            <a:ext cx="2701040" cy="433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lvl="0"/>
            <a:r>
              <a:rPr lang="ru-RU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12я полевая </a:t>
            </a:r>
            <a:r>
              <a:rPr lang="ru-RU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почтконтора</a:t>
            </a:r>
            <a:r>
              <a:rPr lang="ru-RU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34 </a:t>
            </a:r>
            <a:r>
              <a:rPr lang="ru-RU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стр.полк</a:t>
            </a:r>
            <a:r>
              <a:rPr lang="ru-RU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, 15 армия</a:t>
            </a:r>
            <a:endParaRPr sz="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14" name="Google Shape;214;p24"/>
          <p:cNvSpPr/>
          <p:nvPr/>
        </p:nvSpPr>
        <p:spPr>
          <a:xfrm rot="-5400000">
            <a:off x="4584010" y="2335435"/>
            <a:ext cx="243125" cy="87086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ABF8E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</a:endParaRPr>
          </a:p>
        </p:txBody>
      </p:sp>
      <p:grpSp>
        <p:nvGrpSpPr>
          <p:cNvPr id="215" name="Google Shape;215;p24"/>
          <p:cNvGrpSpPr/>
          <p:nvPr/>
        </p:nvGrpSpPr>
        <p:grpSpPr>
          <a:xfrm>
            <a:off x="5551124" y="2421672"/>
            <a:ext cx="3448439" cy="709481"/>
            <a:chOff x="717674" y="1997075"/>
            <a:chExt cx="10669831" cy="2167473"/>
          </a:xfrm>
        </p:grpSpPr>
        <p:pic>
          <p:nvPicPr>
            <p:cNvPr id="216" name="Google Shape;216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4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6495914" y="2657192"/>
            <a:ext cx="1760248" cy="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lvl="0" algn="ctr"/>
            <a:r>
              <a:rPr lang="ru-RU" dirty="0" err="1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неопознан</a:t>
            </a:r>
            <a:endParaRPr sz="13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grpSp>
        <p:nvGrpSpPr>
          <p:cNvPr id="219" name="Google Shape;219;p24"/>
          <p:cNvGrpSpPr/>
          <p:nvPr/>
        </p:nvGrpSpPr>
        <p:grpSpPr>
          <a:xfrm>
            <a:off x="272120" y="3588515"/>
            <a:ext cx="3448439" cy="709481"/>
            <a:chOff x="717674" y="1997075"/>
            <a:chExt cx="10669831" cy="2167473"/>
          </a:xfrm>
        </p:grpSpPr>
        <p:pic>
          <p:nvPicPr>
            <p:cNvPr id="220" name="Google Shape;220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24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222" name="Google Shape;222;p24"/>
          <p:cNvSpPr/>
          <p:nvPr/>
        </p:nvSpPr>
        <p:spPr>
          <a:xfrm>
            <a:off x="1210150" y="3818731"/>
            <a:ext cx="1474056" cy="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0" i="0" dirty="0">
                <a:solidFill>
                  <a:srgbClr val="1F1F1F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Царское село</a:t>
            </a:r>
            <a:endParaRPr sz="13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223" name="Google Shape;223;p24"/>
          <p:cNvSpPr/>
          <p:nvPr/>
        </p:nvSpPr>
        <p:spPr>
          <a:xfrm rot="-5400000">
            <a:off x="4584009" y="3499697"/>
            <a:ext cx="243125" cy="87086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ABF8E"/>
          </a:solidFill>
          <a:ln w="25400" cap="flat" cmpd="sng">
            <a:solidFill>
              <a:srgbClr val="2626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</a:endParaRPr>
          </a:p>
        </p:txBody>
      </p:sp>
      <p:grpSp>
        <p:nvGrpSpPr>
          <p:cNvPr id="224" name="Google Shape;224;p24"/>
          <p:cNvGrpSpPr/>
          <p:nvPr/>
        </p:nvGrpSpPr>
        <p:grpSpPr>
          <a:xfrm>
            <a:off x="5527047" y="3594060"/>
            <a:ext cx="3448439" cy="709481"/>
            <a:chOff x="717674" y="1997075"/>
            <a:chExt cx="10669831" cy="2167473"/>
          </a:xfrm>
        </p:grpSpPr>
        <p:pic>
          <p:nvPicPr>
            <p:cNvPr id="225" name="Google Shape;225;p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17674" y="1997075"/>
              <a:ext cx="10669831" cy="21674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6" name="Google Shape;226;p24"/>
            <p:cNvSpPr/>
            <p:nvPr/>
          </p:nvSpPr>
          <p:spPr>
            <a:xfrm>
              <a:off x="874319" y="2301875"/>
              <a:ext cx="10396931" cy="1524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1575" tIns="20775" rIns="41575" bIns="2077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chemeClr val="lt1"/>
                </a:solidFill>
              </a:endParaRPr>
            </a:p>
          </p:txBody>
        </p:sp>
      </p:grpSp>
      <p:sp>
        <p:nvSpPr>
          <p:cNvPr id="227" name="Google Shape;227;p24"/>
          <p:cNvSpPr/>
          <p:nvPr/>
        </p:nvSpPr>
        <p:spPr>
          <a:xfrm>
            <a:off x="6530190" y="3824275"/>
            <a:ext cx="1699409" cy="23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b="0" i="0" dirty="0">
                <a:solidFill>
                  <a:srgbClr val="1F1F1F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Санкт-Петербург</a:t>
            </a:r>
            <a:endParaRPr sz="13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229" name="Google Shape;229;p24" descr="Png File - Relaxed Performance Logo - (980x978) Png Clipart Downloa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4323" y="4828645"/>
            <a:ext cx="2696113" cy="18001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/>
          <p:nvPr/>
        </p:nvSpPr>
        <p:spPr>
          <a:xfrm>
            <a:off x="8679791" y="4757065"/>
            <a:ext cx="266125" cy="2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C2C36"/>
                </a:solidFill>
              </a:rPr>
              <a:t>5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7;p21"/>
          <p:cNvSpPr>
            <a:spLocks noGrp="1"/>
          </p:cNvSpPr>
          <p:nvPr>
            <p:ph type="subTitle" idx="1"/>
          </p:nvPr>
        </p:nvSpPr>
        <p:spPr>
          <a:xfrm>
            <a:off x="1349477" y="166658"/>
            <a:ext cx="5936226" cy="72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H0 </a:t>
            </a:r>
            <a:r>
              <a:rPr lang="ru-RU" sz="3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подтверждена</a:t>
            </a:r>
            <a:endParaRPr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6" name="Google Shape;171;p23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7" name="Google Shape;229;p24" descr="Png File - Relaxed Performance Logo - (980x978) Png Clipart Downloa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Группа 25"/>
          <p:cNvGrpSpPr/>
          <p:nvPr/>
        </p:nvGrpSpPr>
        <p:grpSpPr>
          <a:xfrm>
            <a:off x="740528" y="1121395"/>
            <a:ext cx="7154123" cy="921774"/>
            <a:chOff x="464344" y="1245474"/>
            <a:chExt cx="7154123" cy="921774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464344" y="1245474"/>
              <a:ext cx="2308331" cy="893042"/>
              <a:chOff x="507327" y="1741246"/>
              <a:chExt cx="1958258" cy="677430"/>
            </a:xfrm>
          </p:grpSpPr>
          <p:grpSp>
            <p:nvGrpSpPr>
              <p:cNvPr id="13" name="Группа 12"/>
              <p:cNvGrpSpPr/>
              <p:nvPr/>
            </p:nvGrpSpPr>
            <p:grpSpPr>
              <a:xfrm>
                <a:off x="507327" y="1741246"/>
                <a:ext cx="1933531" cy="677430"/>
                <a:chOff x="507327" y="1741246"/>
                <a:chExt cx="2927785" cy="892886"/>
              </a:xfrm>
            </p:grpSpPr>
            <p:pic>
              <p:nvPicPr>
                <p:cNvPr id="9" name="Google Shape;207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07327" y="1741246"/>
                  <a:ext cx="2927785" cy="8928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" name="Google Shape;208;p24"/>
                <p:cNvSpPr/>
                <p:nvPr/>
              </p:nvSpPr>
              <p:spPr>
                <a:xfrm>
                  <a:off x="544769" y="1913598"/>
                  <a:ext cx="2852902" cy="6278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41575" tIns="20775" rIns="41575" bIns="207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 dirty="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2" name="Google Shape;170;p23"/>
              <p:cNvSpPr/>
              <p:nvPr/>
            </p:nvSpPr>
            <p:spPr>
              <a:xfrm>
                <a:off x="901285" y="1973799"/>
                <a:ext cx="1564300" cy="374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1575" tIns="20775" rIns="41575" bIns="2077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500" dirty="0" smtClean="0">
                    <a:solidFill>
                      <a:schemeClr val="dk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10000</a:t>
                </a:r>
                <a:r>
                  <a:rPr lang="ru-RU" sz="1500" dirty="0" smtClean="0">
                    <a:solidFill>
                      <a:schemeClr val="dk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 строк</a:t>
                </a:r>
                <a:endParaRPr sz="1500" b="0" dirty="0">
                  <a:solidFill>
                    <a:schemeClr val="dk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endParaRPr>
              </a:p>
            </p:txBody>
          </p:sp>
        </p:grpSp>
        <p:sp>
          <p:nvSpPr>
            <p:cNvPr id="14" name="Google Shape;192;p23"/>
            <p:cNvSpPr/>
            <p:nvPr/>
          </p:nvSpPr>
          <p:spPr>
            <a:xfrm rot="16200000">
              <a:off x="3752724" y="1022910"/>
              <a:ext cx="300519" cy="1338170"/>
            </a:xfrm>
            <a:custGeom>
              <a:avLst/>
              <a:gdLst/>
              <a:ahLst/>
              <a:cxnLst/>
              <a:rect l="l" t="t" r="r" b="b"/>
              <a:pathLst>
                <a:path w="386079" h="1110614" extrusionOk="0">
                  <a:moveTo>
                    <a:pt x="385535" y="917672"/>
                  </a:moveTo>
                  <a:lnTo>
                    <a:pt x="383619" y="907821"/>
                  </a:lnTo>
                  <a:lnTo>
                    <a:pt x="377868" y="899162"/>
                  </a:lnTo>
                  <a:lnTo>
                    <a:pt x="369209" y="893412"/>
                  </a:lnTo>
                  <a:lnTo>
                    <a:pt x="359358" y="891495"/>
                  </a:lnTo>
                  <a:lnTo>
                    <a:pt x="349508" y="893412"/>
                  </a:lnTo>
                  <a:lnTo>
                    <a:pt x="340848" y="899162"/>
                  </a:lnTo>
                  <a:lnTo>
                    <a:pt x="192767" y="1047243"/>
                  </a:lnTo>
                  <a:lnTo>
                    <a:pt x="44687" y="899162"/>
                  </a:lnTo>
                  <a:lnTo>
                    <a:pt x="36027" y="893412"/>
                  </a:lnTo>
                  <a:lnTo>
                    <a:pt x="26177" y="891495"/>
                  </a:lnTo>
                  <a:lnTo>
                    <a:pt x="16326" y="893412"/>
                  </a:lnTo>
                  <a:lnTo>
                    <a:pt x="7667" y="899162"/>
                  </a:lnTo>
                  <a:lnTo>
                    <a:pt x="1916" y="907821"/>
                  </a:lnTo>
                  <a:lnTo>
                    <a:pt x="0" y="917672"/>
                  </a:lnTo>
                  <a:lnTo>
                    <a:pt x="1916" y="927522"/>
                  </a:lnTo>
                  <a:lnTo>
                    <a:pt x="7667" y="936182"/>
                  </a:lnTo>
                  <a:lnTo>
                    <a:pt x="166590" y="1095106"/>
                  </a:lnTo>
                  <a:lnTo>
                    <a:pt x="166590" y="1084263"/>
                  </a:lnTo>
                  <a:lnTo>
                    <a:pt x="218945" y="1084263"/>
                  </a:lnTo>
                  <a:lnTo>
                    <a:pt x="218945" y="1095106"/>
                  </a:lnTo>
                  <a:lnTo>
                    <a:pt x="377868" y="936182"/>
                  </a:lnTo>
                  <a:lnTo>
                    <a:pt x="383619" y="927522"/>
                  </a:lnTo>
                  <a:lnTo>
                    <a:pt x="385535" y="917672"/>
                  </a:lnTo>
                  <a:close/>
                </a:path>
                <a:path w="386079" h="1110614" extrusionOk="0">
                  <a:moveTo>
                    <a:pt x="218945" y="1021065"/>
                  </a:moveTo>
                  <a:lnTo>
                    <a:pt x="218945" y="0"/>
                  </a:lnTo>
                  <a:lnTo>
                    <a:pt x="166590" y="0"/>
                  </a:lnTo>
                  <a:lnTo>
                    <a:pt x="166590" y="1021065"/>
                  </a:lnTo>
                  <a:lnTo>
                    <a:pt x="192767" y="1047243"/>
                  </a:lnTo>
                  <a:lnTo>
                    <a:pt x="218945" y="1021065"/>
                  </a:lnTo>
                  <a:close/>
                </a:path>
                <a:path w="386079" h="1110614" extrusionOk="0">
                  <a:moveTo>
                    <a:pt x="218945" y="1095106"/>
                  </a:moveTo>
                  <a:lnTo>
                    <a:pt x="218945" y="1084263"/>
                  </a:lnTo>
                  <a:lnTo>
                    <a:pt x="166590" y="1084263"/>
                  </a:lnTo>
                  <a:lnTo>
                    <a:pt x="166590" y="1095106"/>
                  </a:lnTo>
                  <a:lnTo>
                    <a:pt x="174257" y="1102773"/>
                  </a:lnTo>
                  <a:lnTo>
                    <a:pt x="182917" y="1108523"/>
                  </a:lnTo>
                  <a:lnTo>
                    <a:pt x="192767" y="1110440"/>
                  </a:lnTo>
                  <a:lnTo>
                    <a:pt x="202618" y="1108523"/>
                  </a:lnTo>
                  <a:lnTo>
                    <a:pt x="211278" y="1102773"/>
                  </a:lnTo>
                  <a:lnTo>
                    <a:pt x="218945" y="1095106"/>
                  </a:lnTo>
                  <a:close/>
                </a:path>
              </a:pathLst>
            </a:custGeom>
            <a:solidFill>
              <a:srgbClr val="E8CBA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/>
            </a:p>
          </p:txBody>
        </p:sp>
        <p:grpSp>
          <p:nvGrpSpPr>
            <p:cNvPr id="16" name="Группа 15"/>
            <p:cNvGrpSpPr/>
            <p:nvPr/>
          </p:nvGrpSpPr>
          <p:grpSpPr>
            <a:xfrm>
              <a:off x="5310136" y="1274206"/>
              <a:ext cx="2308331" cy="893042"/>
              <a:chOff x="507327" y="1741246"/>
              <a:chExt cx="1958258" cy="677430"/>
            </a:xfrm>
          </p:grpSpPr>
          <p:grpSp>
            <p:nvGrpSpPr>
              <p:cNvPr id="17" name="Группа 16"/>
              <p:cNvGrpSpPr/>
              <p:nvPr/>
            </p:nvGrpSpPr>
            <p:grpSpPr>
              <a:xfrm>
                <a:off x="507327" y="1741246"/>
                <a:ext cx="1933531" cy="677430"/>
                <a:chOff x="507327" y="1741246"/>
                <a:chExt cx="2927785" cy="892886"/>
              </a:xfrm>
            </p:grpSpPr>
            <p:pic>
              <p:nvPicPr>
                <p:cNvPr id="19" name="Google Shape;207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507327" y="1741246"/>
                  <a:ext cx="2927785" cy="89288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0" name="Google Shape;208;p24"/>
                <p:cNvSpPr/>
                <p:nvPr/>
              </p:nvSpPr>
              <p:spPr>
                <a:xfrm>
                  <a:off x="544769" y="1913598"/>
                  <a:ext cx="2852902" cy="62780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lt1"/>
                </a:solidFill>
                <a:ln w="25400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41575" tIns="20775" rIns="41575" bIns="2077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800" dirty="0"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8" name="Google Shape;170;p23"/>
              <p:cNvSpPr/>
              <p:nvPr/>
            </p:nvSpPr>
            <p:spPr>
              <a:xfrm>
                <a:off x="901285" y="1973799"/>
                <a:ext cx="1564300" cy="3745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1575" tIns="20775" rIns="41575" bIns="2077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-RU" sz="1500" dirty="0" smtClean="0">
                    <a:solidFill>
                      <a:schemeClr val="dk1"/>
                    </a:solidFill>
                    <a:latin typeface="Cascadia Code SemiBold" panose="020B0609020000020004" pitchFamily="49" charset="0"/>
                    <a:ea typeface="Cascadia Code SemiBold" panose="020B0609020000020004" pitchFamily="49" charset="0"/>
                    <a:cs typeface="Cascadia Code SemiBold" panose="020B0609020000020004" pitchFamily="49" charset="0"/>
                  </a:rPr>
                  <a:t>8091 строк</a:t>
                </a:r>
                <a:endParaRPr sz="1500" b="0" dirty="0">
                  <a:solidFill>
                    <a:schemeClr val="dk1"/>
                  </a:solidFill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  <a:sym typeface="Arial"/>
                </a:endParaRPr>
              </a:p>
            </p:txBody>
          </p:sp>
        </p:grpSp>
        <p:sp>
          <p:nvSpPr>
            <p:cNvPr id="21" name="Прямоугольник 20"/>
            <p:cNvSpPr/>
            <p:nvPr/>
          </p:nvSpPr>
          <p:spPr>
            <a:xfrm>
              <a:off x="3481595" y="1284087"/>
              <a:ext cx="64152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-1909</a:t>
              </a:r>
              <a:endParaRPr lang="ru-RU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23" name="Google Shape;192;p23"/>
          <p:cNvSpPr/>
          <p:nvPr/>
        </p:nvSpPr>
        <p:spPr>
          <a:xfrm rot="9068087">
            <a:off x="2206112" y="2113201"/>
            <a:ext cx="357874" cy="420337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24" name="Google Shape;192;p23"/>
          <p:cNvSpPr/>
          <p:nvPr/>
        </p:nvSpPr>
        <p:spPr>
          <a:xfrm rot="12341296">
            <a:off x="5657234" y="2119817"/>
            <a:ext cx="300519" cy="497386"/>
          </a:xfrm>
          <a:custGeom>
            <a:avLst/>
            <a:gdLst/>
            <a:ahLst/>
            <a:cxnLst/>
            <a:rect l="l" t="t" r="r" b="b"/>
            <a:pathLst>
              <a:path w="386079" h="1110614" extrusionOk="0">
                <a:moveTo>
                  <a:pt x="385535" y="917672"/>
                </a:moveTo>
                <a:lnTo>
                  <a:pt x="383619" y="907821"/>
                </a:lnTo>
                <a:lnTo>
                  <a:pt x="377868" y="899162"/>
                </a:lnTo>
                <a:lnTo>
                  <a:pt x="369209" y="893412"/>
                </a:lnTo>
                <a:lnTo>
                  <a:pt x="359358" y="891495"/>
                </a:lnTo>
                <a:lnTo>
                  <a:pt x="349508" y="893412"/>
                </a:lnTo>
                <a:lnTo>
                  <a:pt x="340848" y="899162"/>
                </a:lnTo>
                <a:lnTo>
                  <a:pt x="192767" y="1047243"/>
                </a:lnTo>
                <a:lnTo>
                  <a:pt x="44687" y="899162"/>
                </a:lnTo>
                <a:lnTo>
                  <a:pt x="36027" y="893412"/>
                </a:lnTo>
                <a:lnTo>
                  <a:pt x="26177" y="891495"/>
                </a:lnTo>
                <a:lnTo>
                  <a:pt x="16326" y="893412"/>
                </a:lnTo>
                <a:lnTo>
                  <a:pt x="7667" y="899162"/>
                </a:lnTo>
                <a:lnTo>
                  <a:pt x="1916" y="907821"/>
                </a:lnTo>
                <a:lnTo>
                  <a:pt x="0" y="917672"/>
                </a:lnTo>
                <a:lnTo>
                  <a:pt x="1916" y="927522"/>
                </a:lnTo>
                <a:lnTo>
                  <a:pt x="7667" y="936182"/>
                </a:lnTo>
                <a:lnTo>
                  <a:pt x="166590" y="1095106"/>
                </a:lnTo>
                <a:lnTo>
                  <a:pt x="166590" y="1084263"/>
                </a:lnTo>
                <a:lnTo>
                  <a:pt x="218945" y="1084263"/>
                </a:lnTo>
                <a:lnTo>
                  <a:pt x="218945" y="1095106"/>
                </a:lnTo>
                <a:lnTo>
                  <a:pt x="377868" y="936182"/>
                </a:lnTo>
                <a:lnTo>
                  <a:pt x="383619" y="927522"/>
                </a:lnTo>
                <a:lnTo>
                  <a:pt x="385535" y="917672"/>
                </a:lnTo>
                <a:close/>
              </a:path>
              <a:path w="386079" h="1110614" extrusionOk="0">
                <a:moveTo>
                  <a:pt x="218945" y="1021065"/>
                </a:moveTo>
                <a:lnTo>
                  <a:pt x="218945" y="0"/>
                </a:lnTo>
                <a:lnTo>
                  <a:pt x="166590" y="0"/>
                </a:lnTo>
                <a:lnTo>
                  <a:pt x="166590" y="1021065"/>
                </a:lnTo>
                <a:lnTo>
                  <a:pt x="192767" y="1047243"/>
                </a:lnTo>
                <a:lnTo>
                  <a:pt x="218945" y="1021065"/>
                </a:lnTo>
                <a:close/>
              </a:path>
              <a:path w="386079" h="1110614" extrusionOk="0">
                <a:moveTo>
                  <a:pt x="218945" y="1095106"/>
                </a:moveTo>
                <a:lnTo>
                  <a:pt x="218945" y="1084263"/>
                </a:lnTo>
                <a:lnTo>
                  <a:pt x="166590" y="1084263"/>
                </a:lnTo>
                <a:lnTo>
                  <a:pt x="166590" y="1095106"/>
                </a:lnTo>
                <a:lnTo>
                  <a:pt x="174257" y="1102773"/>
                </a:lnTo>
                <a:lnTo>
                  <a:pt x="182917" y="1108523"/>
                </a:lnTo>
                <a:lnTo>
                  <a:pt x="192767" y="1110440"/>
                </a:lnTo>
                <a:lnTo>
                  <a:pt x="202618" y="1108523"/>
                </a:lnTo>
                <a:lnTo>
                  <a:pt x="211278" y="1102773"/>
                </a:lnTo>
                <a:lnTo>
                  <a:pt x="218945" y="1095106"/>
                </a:lnTo>
                <a:close/>
              </a:path>
            </a:pathLst>
          </a:custGeom>
          <a:solidFill>
            <a:srgbClr val="E8CBA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927" y="2693854"/>
            <a:ext cx="7506748" cy="1857634"/>
          </a:xfrm>
          <a:prstGeom prst="rect">
            <a:avLst/>
          </a:prstGeom>
        </p:spPr>
      </p:pic>
      <p:sp>
        <p:nvSpPr>
          <p:cNvPr id="27" name="Google Shape;118;p21"/>
          <p:cNvSpPr/>
          <p:nvPr/>
        </p:nvSpPr>
        <p:spPr>
          <a:xfrm>
            <a:off x="8679791" y="4757065"/>
            <a:ext cx="266125" cy="2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C2C36"/>
                </a:solidFill>
              </a:rPr>
              <a:t>6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8178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301785" y="1402693"/>
            <a:ext cx="8488254" cy="1731324"/>
            <a:chOff x="397648" y="1660790"/>
            <a:chExt cx="3955332" cy="1731324"/>
          </a:xfrm>
        </p:grpSpPr>
        <p:grpSp>
          <p:nvGrpSpPr>
            <p:cNvPr id="4" name="Google Shape;145;p22"/>
            <p:cNvGrpSpPr/>
            <p:nvPr/>
          </p:nvGrpSpPr>
          <p:grpSpPr>
            <a:xfrm>
              <a:off x="397648" y="1660790"/>
              <a:ext cx="3955332" cy="1731324"/>
              <a:chOff x="717674" y="1997075"/>
              <a:chExt cx="10669831" cy="2167473"/>
            </a:xfrm>
          </p:grpSpPr>
          <p:pic>
            <p:nvPicPr>
              <p:cNvPr id="5" name="Google Shape;146;p22"/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717674" y="1997075"/>
                <a:ext cx="10669831" cy="216747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Google Shape;147;p22"/>
              <p:cNvSpPr/>
              <p:nvPr/>
            </p:nvSpPr>
            <p:spPr>
              <a:xfrm>
                <a:off x="874319" y="2301875"/>
                <a:ext cx="10396931" cy="15240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 w="254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41575" tIns="20775" rIns="41575" bIns="2077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7" name="Google Shape;149;p22"/>
            <p:cNvSpPr/>
            <p:nvPr/>
          </p:nvSpPr>
          <p:spPr>
            <a:xfrm>
              <a:off x="844954" y="2015983"/>
              <a:ext cx="3075692" cy="10236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575" tIns="20775" rIns="41575" bIns="2077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sz="2000" dirty="0" smtClean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Не все данные в открытках</a:t>
              </a:r>
              <a:r>
                <a:rPr lang="en-US" sz="2000" dirty="0" smtClean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 </a:t>
              </a:r>
              <a:r>
                <a:rPr lang="ru-RU" sz="2000" dirty="0" smtClean="0">
                  <a:latin typeface="Cascadia Code SemiBold" panose="020B0609020000020004" pitchFamily="49" charset="0"/>
                  <a:ea typeface="Cascadia Code SemiBold" panose="020B0609020000020004" pitchFamily="49" charset="0"/>
                  <a:cs typeface="Cascadia Code SemiBold" panose="020B0609020000020004" pitchFamily="49" charset="0"/>
                </a:rPr>
                <a:t>пригодны для отображения</a:t>
              </a:r>
              <a:endParaRPr sz="20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endParaRPr>
            </a:p>
          </p:txBody>
        </p:sp>
      </p:grpSp>
      <p:sp>
        <p:nvSpPr>
          <p:cNvPr id="9" name="Google Shape;117;p21"/>
          <p:cNvSpPr>
            <a:spLocks noGrp="1"/>
          </p:cNvSpPr>
          <p:nvPr>
            <p:ph type="subTitle" idx="1"/>
          </p:nvPr>
        </p:nvSpPr>
        <p:spPr>
          <a:xfrm>
            <a:off x="1577799" y="258400"/>
            <a:ext cx="5936226" cy="725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 smtClean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Вывод</a:t>
            </a:r>
            <a:endParaRPr sz="36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sp>
        <p:nvSpPr>
          <p:cNvPr id="10" name="Google Shape;171;p23"/>
          <p:cNvSpPr/>
          <p:nvPr/>
        </p:nvSpPr>
        <p:spPr>
          <a:xfrm>
            <a:off x="464344" y="4655017"/>
            <a:ext cx="8215448" cy="23970"/>
          </a:xfrm>
          <a:custGeom>
            <a:avLst/>
            <a:gdLst/>
            <a:ahLst/>
            <a:cxnLst/>
            <a:rect l="l" t="t" r="r" b="b"/>
            <a:pathLst>
              <a:path w="18062575" h="52704" extrusionOk="0">
                <a:moveTo>
                  <a:pt x="26177" y="0"/>
                </a:moveTo>
                <a:lnTo>
                  <a:pt x="15987" y="2057"/>
                </a:lnTo>
                <a:lnTo>
                  <a:pt x="7667" y="7667"/>
                </a:lnTo>
                <a:lnTo>
                  <a:pt x="2057" y="15987"/>
                </a:lnTo>
                <a:lnTo>
                  <a:pt x="0" y="26177"/>
                </a:lnTo>
                <a:lnTo>
                  <a:pt x="2057" y="36366"/>
                </a:lnTo>
                <a:lnTo>
                  <a:pt x="7667" y="44687"/>
                </a:lnTo>
                <a:lnTo>
                  <a:pt x="15987" y="50297"/>
                </a:lnTo>
                <a:lnTo>
                  <a:pt x="26177" y="52354"/>
                </a:lnTo>
                <a:lnTo>
                  <a:pt x="26177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26177" y="0"/>
                </a:lnTo>
                <a:lnTo>
                  <a:pt x="26177" y="52354"/>
                </a:lnTo>
                <a:lnTo>
                  <a:pt x="18036100" y="52354"/>
                </a:lnTo>
                <a:lnTo>
                  <a:pt x="18036100" y="0"/>
                </a:lnTo>
                <a:close/>
              </a:path>
              <a:path w="18062575" h="52704" extrusionOk="0">
                <a:moveTo>
                  <a:pt x="18036100" y="0"/>
                </a:moveTo>
                <a:lnTo>
                  <a:pt x="18036100" y="52354"/>
                </a:lnTo>
                <a:lnTo>
                  <a:pt x="18046289" y="50297"/>
                </a:lnTo>
                <a:lnTo>
                  <a:pt x="18054610" y="44687"/>
                </a:lnTo>
                <a:lnTo>
                  <a:pt x="18060220" y="36366"/>
                </a:lnTo>
                <a:lnTo>
                  <a:pt x="18062277" y="26177"/>
                </a:lnTo>
                <a:lnTo>
                  <a:pt x="18060220" y="15987"/>
                </a:lnTo>
                <a:lnTo>
                  <a:pt x="18054610" y="7667"/>
                </a:lnTo>
                <a:lnTo>
                  <a:pt x="18046289" y="2057"/>
                </a:lnTo>
                <a:lnTo>
                  <a:pt x="18036100" y="0"/>
                </a:lnTo>
                <a:close/>
              </a:path>
            </a:pathLst>
          </a:custGeom>
          <a:solidFill>
            <a:srgbClr val="00336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pic>
        <p:nvPicPr>
          <p:cNvPr id="11" name="Google Shape;229;p24" descr="Png File - Relaxed Performance Logo - (980x978) Png Clipart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184" y="4772149"/>
            <a:ext cx="286464" cy="28557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8;p21"/>
          <p:cNvSpPr/>
          <p:nvPr/>
        </p:nvSpPr>
        <p:spPr>
          <a:xfrm>
            <a:off x="8679791" y="4757065"/>
            <a:ext cx="266125" cy="293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>
                <a:solidFill>
                  <a:srgbClr val="2C2C36"/>
                </a:solidFill>
              </a:rPr>
              <a:t>7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16886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/>
          <p:nvPr/>
        </p:nvSpPr>
        <p:spPr>
          <a:xfrm>
            <a:off x="716270" y="244538"/>
            <a:ext cx="7375628" cy="37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Arial"/>
              </a:rPr>
              <a:t>Технологии, использованные в работе</a:t>
            </a:r>
            <a:endParaRPr sz="2800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Arial"/>
            </a:endParaRPr>
          </a:p>
        </p:txBody>
      </p:sp>
      <p:pic>
        <p:nvPicPr>
          <p:cNvPr id="96" name="Google Shape;96;p20" descr="https://avatars.mds.yandex.net/i?id=fe025c238f34433bb08b3fe5d65f811a26cf232d-5656392-images-thumbs&amp;n=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036" y="1105546"/>
            <a:ext cx="2236922" cy="125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 descr="https://avatars.mds.yandex.net/i?id=3ca3d2bcfd35e938ef9584bf3bd213a70af980fb-7564157-images-thumbs&amp;n=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32253" y="1263877"/>
            <a:ext cx="1386232" cy="138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 descr="https://avatars.mds.yandex.net/i?id=eab23da550b51bc38b359eb813fd28305dd69ec1-5332191-images-thumbs&amp;n=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6449" y="2970291"/>
            <a:ext cx="2079349" cy="918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 descr="https://avatars.mds.yandex.net/i?id=0d44e8fdd7e5e5e53bb9962f67cf8cbe7ee2805e-9570000-images-thumbs&amp;n=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06027" y="2866324"/>
            <a:ext cx="1386232" cy="138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 descr="https://avatars.mds.yandex.net/i?id=200869205f75ec0027bf12fbfeb7ef02_sr-12481907-images-thumbs&amp;n=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473114" y="1046133"/>
            <a:ext cx="3119023" cy="1212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 descr="https://avatars.mds.yandex.net/i?id=467f006189436e1c00851c44ecd32b762f065fcf-5206291-images-thumbs&amp;n=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43861" y="3195555"/>
            <a:ext cx="1386232" cy="138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 descr="https://avatars.mds.yandex.net/i?id=38963e15e334091cc843bbc6e0fef9d97a2b2eda-9151562-images-thumbs&amp;n=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6270" y="2833191"/>
            <a:ext cx="1082994" cy="13862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518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299</Words>
  <Application>Microsoft Office PowerPoint</Application>
  <PresentationFormat>Экран (16:9)</PresentationFormat>
  <Paragraphs>100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Cascadia Code SemiBold</vt:lpstr>
      <vt:lpstr>Tahoma</vt:lpstr>
      <vt:lpstr>Simple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Petr Tortev</dc:creator>
  <cp:lastModifiedBy>Petr Tortev</cp:lastModifiedBy>
  <cp:revision>23</cp:revision>
  <dcterms:modified xsi:type="dcterms:W3CDTF">2025-03-29T11:28:11Z</dcterms:modified>
</cp:coreProperties>
</file>