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/>
        </p:nvGrpSpPr>
        <p:grpSpPr>
          <a:xfrm>
            <a:off x="609600" y="1600200"/>
            <a:ext cx="8001000" cy="3429000"/>
            <a:chOff x="609600" y="228600"/>
            <a:chExt cx="8001000" cy="3429000"/>
          </a:xfrm>
          <a:blipFill dpi="0" rotWithShape="1">
            <a:blip r:embed="rId3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	TEAM MEMBER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latin typeface="SansSerif" pitchFamily="2" charset="2"/>
              </a:rPr>
              <a:t>	</a:t>
            </a:r>
            <a:r>
              <a:rPr lang="en-US" sz="1600" b="1" dirty="0" smtClean="0"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SansSerif" pitchFamily="2" charset="2"/>
              </a:rPr>
              <a:t>1. M. Syed Nihaal Ahmed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(17607231) [CEO/FOUNDER - Dread Eye Studio]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SansSerif" pitchFamily="2" charset="2"/>
              </a:rPr>
              <a:t>2. T. Rakest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(16604252)</a:t>
            </a:r>
          </a:p>
          <a:p>
            <a:pPr>
              <a:buNone/>
            </a:pPr>
            <a:r>
              <a:rPr lang="en-US" sz="1600" b="1" dirty="0" smtClean="0">
                <a:latin typeface="SansSerif" pitchFamily="2" charset="2"/>
              </a:rPr>
              <a:t>		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SansSerif" pitchFamily="2" charset="2"/>
              </a:rPr>
              <a:t>3. S. Sarath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(170604233)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SansSerif" pitchFamily="2" charset="2"/>
              </a:rPr>
              <a:t>4. A. Syed Dastageer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(17604248)</a:t>
            </a:r>
          </a:p>
          <a:p>
            <a:pPr>
              <a:buNone/>
            </a:pPr>
            <a:endParaRPr lang="en-US" sz="1600" b="1" dirty="0" smtClean="0">
              <a:latin typeface="SansSerif" pitchFamily="2" charset="2"/>
            </a:endParaRPr>
          </a:p>
          <a:p>
            <a:pPr>
              <a:buNone/>
            </a:pPr>
            <a:r>
              <a:rPr lang="en-US" sz="1600" b="1" dirty="0" smtClean="0"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GUIDED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BY:</a:t>
            </a:r>
          </a:p>
          <a:p>
            <a:pPr>
              <a:buNone/>
            </a:pPr>
            <a:r>
              <a:rPr lang="en-US" sz="1600" b="1" dirty="0" smtClean="0">
                <a:latin typeface="SansSerif" pitchFamily="2" charset="2"/>
              </a:rPr>
              <a:t>	</a:t>
            </a:r>
            <a:r>
              <a:rPr lang="en-US" sz="1600" b="1" dirty="0" smtClean="0">
                <a:latin typeface="SansSerif" pitchFamily="2" charset="2"/>
              </a:rPr>
              <a:t>	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SansSerif" pitchFamily="2" charset="2"/>
              </a:rPr>
              <a:t>Dr. S. Sivaganesan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(Ass. HOD)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ABSTRACT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: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Russo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221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 Smart GPS &amp; Electromagnetic Brake system</vt:lpstr>
      <vt:lpstr>Slide 2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67</cp:revision>
  <dcterms:created xsi:type="dcterms:W3CDTF">2006-08-16T00:00:00Z</dcterms:created>
  <dcterms:modified xsi:type="dcterms:W3CDTF">2020-09-25T07:18:15Z</dcterms:modified>
</cp:coreProperties>
</file>