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1200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37" name="Group 36"/>
          <p:cNvGrpSpPr/>
          <p:nvPr/>
        </p:nvGrpSpPr>
        <p:grpSpPr>
          <a:xfrm>
            <a:off x="609600" y="1600200"/>
            <a:ext cx="8001000" cy="3429000"/>
            <a:chOff x="609600" y="228600"/>
            <a:chExt cx="8001000" cy="3429000"/>
          </a:xfrm>
          <a:blipFill dpi="0" rotWithShape="1">
            <a:blip r:embed="rId3"/>
            <a:srcRect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" name="Rounded Rectangle 3"/>
            <p:cNvSpPr/>
            <p:nvPr/>
          </p:nvSpPr>
          <p:spPr>
            <a:xfrm>
              <a:off x="609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0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1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52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33600" y="5715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4600" y="1143000"/>
              <a:ext cx="381000" cy="1524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95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27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57600" y="10287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38600" y="7620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19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800600" y="3048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81600" y="6096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562600" y="8382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943600" y="11430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24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05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86600" y="228600"/>
              <a:ext cx="381000" cy="33528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1219200"/>
              <a:ext cx="381000" cy="17526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848600" y="914400"/>
              <a:ext cx="381000" cy="2286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229600" y="685800"/>
              <a:ext cx="381000" cy="2667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usso One" pitchFamily="2" charset="0"/>
              </a:rPr>
              <a:t>Advance Smart GPS &amp; Electromagnetic Brake system</a:t>
            </a:r>
            <a:endParaRPr lang="en-US" sz="38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usso One" pitchFamily="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66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	TEAM MEMBER :</a:t>
            </a: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1. M. Syed Nihaal Ahmed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(17607231) [CEO/FOUNDER - Dread Eye Studio]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2. T. Rakest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(16604252)</a:t>
            </a:r>
          </a:p>
          <a:p>
            <a:pPr>
              <a:buNone/>
            </a:pPr>
            <a:r>
              <a:rPr lang="en-US" sz="1800" b="1" dirty="0" smtClean="0"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3. S. Sarath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(170604233)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4. A. Syed Dastageer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(17604248)</a:t>
            </a:r>
          </a:p>
          <a:p>
            <a:pPr>
              <a:buNone/>
            </a:pPr>
            <a:endParaRPr lang="en-US" sz="1800" b="1" dirty="0" smtClean="0">
              <a:latin typeface="SansSerif" pitchFamily="2" charset="2"/>
            </a:endParaRP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GUIDED </a:t>
            </a:r>
            <a:r>
              <a:rPr lang="en-US" sz="1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BY :</a:t>
            </a:r>
            <a:endParaRPr lang="en-US" sz="18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Russo One" pitchFamily="2" charset="0"/>
            </a:endParaRPr>
          </a:p>
          <a:p>
            <a:pPr>
              <a:buNone/>
            </a:pPr>
            <a:r>
              <a:rPr lang="en-US" sz="1800" b="1" dirty="0" smtClean="0">
                <a:latin typeface="SansSerif" pitchFamily="2" charset="2"/>
              </a:rPr>
              <a:t>		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ckwell Condensed" pitchFamily="18" charset="0"/>
              </a:rPr>
              <a:t>Dr. S. Sivaganesan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ckwell Condensed" pitchFamily="18" charset="0"/>
              </a:rPr>
              <a:t>(Ass. HOD)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yed\Desktop\GITHUB\Advance-Smart-GPS-Electromagnetic-Brake-System\IMAGE\anatomic-blue-and-pink-template-powerpoint-backgrounds.jpg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usso One" pitchFamily="2" charset="0"/>
              </a:rPr>
              <a:t>ABSTRACT :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Russo O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100" b="1" dirty="0" smtClean="0"/>
              <a:t>Rising incidents of theft vehicles is an increasing concern in cities</a:t>
            </a:r>
            <a:r>
              <a:rPr lang="en-US" sz="2100" dirty="0" smtClean="0"/>
              <a:t>. The purpose of this project is to eliminate all possibility of theft by using </a:t>
            </a:r>
            <a:r>
              <a:rPr lang="en-US" sz="2100" b="1" dirty="0" smtClean="0"/>
              <a:t>‘Advance Smart GPS System’</a:t>
            </a:r>
            <a:r>
              <a:rPr lang="en-US" sz="2100" dirty="0" smtClean="0"/>
              <a:t>. </a:t>
            </a:r>
            <a:r>
              <a:rPr lang="en-US" sz="2100" b="1" dirty="0" smtClean="0"/>
              <a:t>‘Electromagnetic Brake Systems’</a:t>
            </a:r>
            <a:r>
              <a:rPr lang="en-US" sz="2100" dirty="0" smtClean="0"/>
              <a:t> are the future of transportation safety using </a:t>
            </a:r>
            <a:r>
              <a:rPr lang="en-US" sz="2100" b="1" dirty="0" smtClean="0"/>
              <a:t>‘Eddy Current Law’</a:t>
            </a:r>
            <a:r>
              <a:rPr lang="en-US" sz="2100" dirty="0" smtClean="0"/>
              <a:t>. Eddy current braking system are a better alternative, to the currently used friction based braking systems for instance disk and drum brakes. Electromagnetic brakes have become a wide regarded, technological advancement, in regards to the reduction of friction and heat energy produced, when braking heavy loads of matter. By Combining </a:t>
            </a:r>
            <a:r>
              <a:rPr lang="en-US" sz="2100" b="1" dirty="0" smtClean="0"/>
              <a:t>‘Advance Smart GPS’</a:t>
            </a:r>
            <a:r>
              <a:rPr lang="en-US" sz="2100" dirty="0" smtClean="0"/>
              <a:t> &amp; </a:t>
            </a:r>
            <a:r>
              <a:rPr lang="en-US" sz="2100" b="1" dirty="0" smtClean="0"/>
              <a:t>‘Electromagnetic Brake System’</a:t>
            </a:r>
            <a:r>
              <a:rPr lang="en-US" sz="2100" dirty="0" smtClean="0"/>
              <a:t> technology can get all the stats of these two system into mobile by creating a Mobile App. These System can be controlled from Mobile app, Smart GPS System is a system in which can integrate all vehicles into one app to track data and analyze from different place regardless of vehicles location. This Smart GPS System Project is </a:t>
            </a:r>
            <a:r>
              <a:rPr lang="en-US" sz="2100" b="1" dirty="0" smtClean="0"/>
              <a:t>copyrighted (©)</a:t>
            </a:r>
            <a:r>
              <a:rPr lang="en-US" sz="2100" dirty="0" smtClean="0"/>
              <a:t> by </a:t>
            </a:r>
            <a:r>
              <a:rPr lang="en-US" sz="2100" b="1" dirty="0" smtClean="0"/>
              <a:t>‘Dread Eye Studio’</a:t>
            </a:r>
            <a:r>
              <a:rPr lang="en-US" sz="2100" dirty="0" smtClean="0"/>
              <a:t>. This project definitively answers the question regarding elimination of theft &amp; future proof. Further studies are needed to establish </a:t>
            </a:r>
            <a:r>
              <a:rPr lang="en-US" sz="2100" b="1" dirty="0" smtClean="0"/>
              <a:t>crucial for safety </a:t>
            </a:r>
            <a:r>
              <a:rPr lang="en-US" sz="2100" dirty="0" smtClean="0"/>
              <a:t>&amp; </a:t>
            </a:r>
            <a:r>
              <a:rPr lang="en-US" sz="2100" b="1" dirty="0" smtClean="0"/>
              <a:t>preventative measures</a:t>
            </a:r>
            <a:r>
              <a:rPr lang="en-US" sz="2100" dirty="0" smtClean="0"/>
              <a:t>.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221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Advance Smart GPS &amp; Electromagnetic Brake system</vt:lpstr>
      <vt:lpstr>Slide 2</vt:lpstr>
      <vt:lpstr>ABSTRACT 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Smart GPS &amp; Electromagnetic Brake system </dc:title>
  <dc:creator>syed ahmed</dc:creator>
  <cp:lastModifiedBy>syed ahmed</cp:lastModifiedBy>
  <cp:revision>70</cp:revision>
  <dcterms:created xsi:type="dcterms:W3CDTF">2006-08-16T00:00:00Z</dcterms:created>
  <dcterms:modified xsi:type="dcterms:W3CDTF">2020-09-25T07:36:21Z</dcterms:modified>
</cp:coreProperties>
</file>