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1200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09600" y="609600"/>
            <a:ext cx="8001000" cy="3429000"/>
            <a:chOff x="609600" y="228600"/>
            <a:chExt cx="8001000" cy="3429000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>
              <a:off x="609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90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52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4600" y="1143000"/>
              <a:ext cx="381000" cy="15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95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7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57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38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19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00600" y="3048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81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62600" y="8382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43600" y="11430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24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05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08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12192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48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229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/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usso One" pitchFamily="2" charset="0"/>
              </a:rPr>
              <a:t>Advance Smart GPS &amp; Electromagnetic Brake </a:t>
            </a:r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usso One" pitchFamily="2" charset="0"/>
              </a:rPr>
              <a:t>system</a:t>
            </a:r>
            <a:endParaRPr lang="en-US" sz="3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usso On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SUBMITTED BY :</a:t>
            </a:r>
            <a:endParaRPr lang="en-US" sz="1200" b="1" dirty="0" smtClean="0">
              <a:solidFill>
                <a:schemeClr val="tx1"/>
              </a:solidFill>
              <a:latin typeface="SansSerif" pitchFamily="2" charset="2"/>
            </a:endParaRP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	1. M. Syed Nihaal Ahmed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(17607231) [CEO/FOUNDER - Dread Eye Studio]</a:t>
            </a:r>
          </a:p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2. T. Rakest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(16604252)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	3. Sarath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(170604233)</a:t>
            </a:r>
          </a:p>
          <a:p>
            <a:pPr algn="l"/>
            <a:endParaRPr lang="en-US" sz="1200" b="1" dirty="0" smtClean="0">
              <a:solidFill>
                <a:schemeClr val="tx1"/>
              </a:solidFill>
              <a:latin typeface="SansSerif" pitchFamily="2" charset="2"/>
            </a:endParaRP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GUIDED BY:</a:t>
            </a:r>
            <a:endParaRPr lang="en-US" sz="1200" b="1" dirty="0" smtClean="0">
              <a:solidFill>
                <a:schemeClr val="tx1"/>
              </a:solidFill>
              <a:latin typeface="SansSerif" pitchFamily="2" charset="2"/>
            </a:endParaRP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	Dr. S. Sivaganesan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(Ass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.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HOD)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SansSerif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SansSerif" pitchFamily="2" charset="2"/>
              </a:rPr>
              <a:t>ABSTRACT :</a:t>
            </a:r>
            <a:endParaRPr lang="en-US" sz="2400" dirty="0">
              <a:latin typeface="SansSerif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b="1" dirty="0" smtClean="0"/>
              <a:t>Rising incidents of theft vehicles is an increasing concern in cities</a:t>
            </a:r>
            <a:r>
              <a:rPr lang="en-US" sz="2100" dirty="0" smtClean="0"/>
              <a:t>. The purpose of this project is to eliminate all possibility of theft by using </a:t>
            </a:r>
            <a:r>
              <a:rPr lang="en-US" sz="2100" b="1" dirty="0" smtClean="0"/>
              <a:t>‘Advance Smart GPS System’</a:t>
            </a:r>
            <a:r>
              <a:rPr lang="en-US" sz="2100" dirty="0" smtClean="0"/>
              <a:t>. </a:t>
            </a:r>
            <a:r>
              <a:rPr lang="en-US" sz="2100" b="1" dirty="0" smtClean="0"/>
              <a:t>‘Electromagnetic Brake Systems’</a:t>
            </a:r>
            <a:r>
              <a:rPr lang="en-US" sz="2100" dirty="0" smtClean="0"/>
              <a:t> are the future of transportation safety using </a:t>
            </a:r>
            <a:r>
              <a:rPr lang="en-US" sz="2100" b="1" dirty="0" smtClean="0"/>
              <a:t>‘Eddy Current Law’</a:t>
            </a:r>
            <a:r>
              <a:rPr lang="en-US" sz="2100" dirty="0" smtClean="0"/>
              <a:t>. Eddy current braking system are a better alternative, to the currently used friction based braking systems for instance disk and drum brakes. Electromagnetic brakes have become a wide regarded, technological advancement, in regards to the reduction of friction and heat energy produced, when braking heavy loads of matter. By Combining </a:t>
            </a:r>
            <a:r>
              <a:rPr lang="en-US" sz="2100" b="1" dirty="0" smtClean="0"/>
              <a:t>‘Advance Smart GPS’</a:t>
            </a:r>
            <a:r>
              <a:rPr lang="en-US" sz="2100" dirty="0" smtClean="0"/>
              <a:t> &amp; </a:t>
            </a:r>
            <a:r>
              <a:rPr lang="en-US" sz="2100" b="1" dirty="0" smtClean="0"/>
              <a:t>‘Electromagnetic Brake System’</a:t>
            </a:r>
            <a:r>
              <a:rPr lang="en-US" sz="2100" dirty="0" smtClean="0"/>
              <a:t> technology can get all the stats of these two system into mobile by creating a Mobile App. These System can be controlled from Mobile app, Smart GPS System is a system in which can integrate all vehicles into one app to track data and analyze from different place regardless of vehicles location. This Smart GPS System Project is </a:t>
            </a:r>
            <a:r>
              <a:rPr lang="en-US" sz="2100" b="1" dirty="0" smtClean="0"/>
              <a:t>copyrighted (©)</a:t>
            </a:r>
            <a:r>
              <a:rPr lang="en-US" sz="2100" dirty="0" smtClean="0"/>
              <a:t> by </a:t>
            </a:r>
            <a:r>
              <a:rPr lang="en-US" sz="2100" b="1" dirty="0" smtClean="0"/>
              <a:t>‘Dread Eye Studio’</a:t>
            </a:r>
            <a:r>
              <a:rPr lang="en-US" sz="2100" dirty="0" smtClean="0"/>
              <a:t>. This project definitively answers the question regarding elimination of theft &amp; future proof. Further studies are needed to establish </a:t>
            </a:r>
            <a:r>
              <a:rPr lang="en-US" sz="2100" b="1" dirty="0" smtClean="0"/>
              <a:t>crucial for safety </a:t>
            </a:r>
            <a:r>
              <a:rPr lang="en-US" sz="2100" dirty="0" smtClean="0"/>
              <a:t>&amp; </a:t>
            </a:r>
            <a:r>
              <a:rPr lang="en-US" sz="2100" b="1" dirty="0" smtClean="0"/>
              <a:t>preventative measures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Advance Smart GPS &amp; Electromagnetic Brake system</vt:lpstr>
      <vt:lpstr>ABSTRACT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Smart GPS &amp; Electromagnetic Brake system </dc:title>
  <dc:creator>syed ahmed</dc:creator>
  <cp:lastModifiedBy>syed ahmed</cp:lastModifiedBy>
  <cp:revision>46</cp:revision>
  <dcterms:created xsi:type="dcterms:W3CDTF">2006-08-16T00:00:00Z</dcterms:created>
  <dcterms:modified xsi:type="dcterms:W3CDTF">2020-09-22T05:35:30Z</dcterms:modified>
</cp:coreProperties>
</file>