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718457"/>
            <a:ext cx="8825658" cy="1045029"/>
          </a:xfrm>
        </p:spPr>
        <p:txBody>
          <a:bodyPr/>
          <a:lstStyle/>
          <a:p>
            <a:r>
              <a:rPr lang="pt-BR" dirty="0" smtClean="0"/>
              <a:t>Gerenciador de Tempo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BY:NIKOLAS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127" y="2092144"/>
            <a:ext cx="3389160" cy="311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2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Dificuldades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Manipulação do </a:t>
            </a:r>
            <a:r>
              <a:rPr lang="pt-BR" dirty="0"/>
              <a:t>A</a:t>
            </a:r>
            <a:r>
              <a:rPr lang="pt-BR" dirty="0" smtClean="0"/>
              <a:t>rray</a:t>
            </a:r>
          </a:p>
          <a:p>
            <a:r>
              <a:rPr lang="pt-BR" dirty="0" smtClean="0"/>
              <a:t>Interação do JS com o HTML</a:t>
            </a:r>
          </a:p>
          <a:p>
            <a:r>
              <a:rPr lang="pt-BR" dirty="0" smtClean="0"/>
              <a:t>Link do CSS com o 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228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Resoluções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Todos os problemas foram resolvidos com a grande ajuda de meus colegas de sala: Willian, Vitor, Gabriel, Daniel(com apoio moral)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920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483326"/>
            <a:ext cx="5128280" cy="5564777"/>
          </a:xfrm>
        </p:spPr>
        <p:txBody>
          <a:bodyPr/>
          <a:lstStyle/>
          <a:p>
            <a:r>
              <a:rPr lang="pt-BR" sz="4400" dirty="0" smtClean="0">
                <a:solidFill>
                  <a:schemeClr val="tx1"/>
                </a:solidFill>
              </a:rPr>
              <a:t>Obrigado pela atenção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 flipV="1">
            <a:off x="3264085" y="-45719"/>
            <a:ext cx="3757545" cy="45719"/>
          </a:xfrm>
        </p:spPr>
        <p:txBody>
          <a:bodyPr>
            <a:normAutofit fontScale="25000" lnSpcReduction="20000"/>
          </a:bodyPr>
          <a:lstStyle/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949" y="1080420"/>
            <a:ext cx="5691051" cy="416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49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Íon – Sala da Diretoria</Template>
  <TotalTime>18</TotalTime>
  <Words>49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Íon - Sala da Diretoria</vt:lpstr>
      <vt:lpstr>Gerenciador de Tempo</vt:lpstr>
      <vt:lpstr>Dificuldades</vt:lpstr>
      <vt:lpstr>Resoluções</vt:lpstr>
      <vt:lpstr>Obrigado pela atenção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 de tarefas</dc:title>
  <dc:creator>NIKOLAS RODRIGUES DA CRUZ</dc:creator>
  <cp:lastModifiedBy>NIKOLAS RODRIGUES DA CRUZ</cp:lastModifiedBy>
  <cp:revision>3</cp:revision>
  <dcterms:created xsi:type="dcterms:W3CDTF">2022-10-18T21:51:17Z</dcterms:created>
  <dcterms:modified xsi:type="dcterms:W3CDTF">2022-10-18T22:09:20Z</dcterms:modified>
</cp:coreProperties>
</file>