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329BF9-9E14-44A0-8267-25E41D269E3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522A21-21F7-4893-83B7-903F4967D0E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КФС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ГБПОУ «КТК»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42930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Преподователь</a:t>
            </a:r>
            <a:r>
              <a:rPr lang="ru-RU" dirty="0" smtClean="0"/>
              <a:t> : Афанасьев Алексей Васильевич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65313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Заказчик: Майоров  Евгений  2063</a:t>
            </a:r>
          </a:p>
          <a:p>
            <a:r>
              <a:rPr lang="ru-RU" dirty="0" err="1" smtClean="0"/>
              <a:t>Исполнитель:Каменщиков</a:t>
            </a:r>
            <a:r>
              <a:rPr lang="ru-RU" dirty="0" smtClean="0"/>
              <a:t> Андрей  2063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 для клиента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41277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возможность выбора </a:t>
            </a:r>
            <a:r>
              <a:rPr lang="ru-RU" dirty="0" err="1" smtClean="0"/>
              <a:t>КомбоБлюд</a:t>
            </a:r>
            <a:r>
              <a:rPr lang="ru-RU" dirty="0" smtClean="0"/>
              <a:t> и отдельных позиций, а так же переход в корзину с </a:t>
            </a:r>
            <a:r>
              <a:rPr lang="ru-RU" dirty="0" err="1" smtClean="0"/>
              <a:t>выбронными</a:t>
            </a:r>
            <a:r>
              <a:rPr lang="ru-RU" dirty="0" smtClean="0"/>
              <a:t> блюдами.</a:t>
            </a:r>
          </a:p>
        </p:txBody>
      </p:sp>
      <p:pic>
        <p:nvPicPr>
          <p:cNvPr id="1028" name="Picture 4" descr="C:\Users\fikci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83181"/>
            <a:ext cx="3744416" cy="4674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268760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Корзина нас встречает приятным интерфейсом. Тут есть возможность добавить</a:t>
            </a:r>
            <a:r>
              <a:rPr lang="en-US" dirty="0" smtClean="0"/>
              <a:t>/</a:t>
            </a:r>
            <a:r>
              <a:rPr lang="ru-RU" dirty="0" smtClean="0"/>
              <a:t>убавить количество конкретного товара, или удалить блюдо полностью из корзины. Если вы решили , что вы еще не купили все, что хотели можно вернуться к выбору товаров.  Так же показывает  общую стоимость заказа.</a:t>
            </a:r>
            <a:endParaRPr lang="ru-RU" dirty="0"/>
          </a:p>
        </p:txBody>
      </p:sp>
      <p:pic>
        <p:nvPicPr>
          <p:cNvPr id="2052" name="Picture 4" descr="C:\Users\fikci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01854"/>
            <a:ext cx="3347864" cy="4056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Подтверждение заказа</a:t>
            </a:r>
            <a:endParaRPr lang="ru-RU" dirty="0"/>
          </a:p>
        </p:txBody>
      </p:sp>
      <p:pic>
        <p:nvPicPr>
          <p:cNvPr id="3074" name="Picture 2" descr="C:\Users\fikci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2724150" cy="2781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134076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Конечно же перед тем, как вы решите оформить заказ, вас предварительно спросят, готовы ли вы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Кухня</a:t>
            </a:r>
            <a:endParaRPr lang="ru-RU" dirty="0"/>
          </a:p>
        </p:txBody>
      </p:sp>
      <p:pic>
        <p:nvPicPr>
          <p:cNvPr id="4098" name="Picture 2" descr="C:\Users\fikci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37590"/>
            <a:ext cx="5917579" cy="42204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31640" y="141277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кухне люди могут принять заказ, в готовку = 🔔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84482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так же отдать уже готовый заказ = 🛎️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133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                                                                                                                                                               У П(“КФС”)  </vt:lpstr>
      <vt:lpstr>Главное меню для клиента</vt:lpstr>
      <vt:lpstr>Корзина</vt:lpstr>
      <vt:lpstr>Подтверждение заказа</vt:lpstr>
      <vt:lpstr>Кухня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 П(“КФС”)</dc:title>
  <dc:creator>NinTendo NinTendo</dc:creator>
  <cp:lastModifiedBy>NinTendo NinTendo</cp:lastModifiedBy>
  <cp:revision>4</cp:revision>
  <dcterms:created xsi:type="dcterms:W3CDTF">2022-04-22T19:59:28Z</dcterms:created>
  <dcterms:modified xsi:type="dcterms:W3CDTF">2022-04-22T20:35:30Z</dcterms:modified>
</cp:coreProperties>
</file>