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4CB462-80A4-400E-833E-F8EED0BE5CFD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826FE5-147B-4501-BC31-F190A9E1CAC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4CB462-80A4-400E-833E-F8EED0BE5CFD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826FE5-147B-4501-BC31-F190A9E1CAC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4CB462-80A4-400E-833E-F8EED0BE5CFD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826FE5-147B-4501-BC31-F190A9E1CAC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4CB462-80A4-400E-833E-F8EED0BE5CFD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826FE5-147B-4501-BC31-F190A9E1CAC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4CB462-80A4-400E-833E-F8EED0BE5CFD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826FE5-147B-4501-BC31-F190A9E1CAC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4CB462-80A4-400E-833E-F8EED0BE5CFD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826FE5-147B-4501-BC31-F190A9E1CAC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4CB462-80A4-400E-833E-F8EED0BE5CFD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826FE5-147B-4501-BC31-F190A9E1CAC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4CB462-80A4-400E-833E-F8EED0BE5CFD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826FE5-147B-4501-BC31-F190A9E1CAC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4CB462-80A4-400E-833E-F8EED0BE5CFD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826FE5-147B-4501-BC31-F190A9E1CAC3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4CB462-80A4-400E-833E-F8EED0BE5CFD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826FE5-147B-4501-BC31-F190A9E1CAC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4CB462-80A4-400E-833E-F8EED0BE5CFD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826FE5-147B-4501-BC31-F190A9E1CAC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B4CB462-80A4-400E-833E-F8EED0BE5CFD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E826FE5-147B-4501-BC31-F190A9E1CAC3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1640" y="332656"/>
            <a:ext cx="7272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Департамент образования Курганской области</a:t>
            </a:r>
          </a:p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Государственное бюджетное профессиональное образовательное учреждение</a:t>
            </a:r>
          </a:p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«Курганский технологический колледж</a:t>
            </a:r>
          </a:p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имени Героя Советского Союза Н. Я. Анфиногенова»</a:t>
            </a:r>
          </a:p>
          <a:p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1628800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Презентация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КУРСОВОЙ ПРОЕКТ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 МДК.01.01 «Разработка программных модулей»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тему: «Автоматизация работы завхоза в школе»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КТК.09.02.07.2063.14877.КП</a:t>
            </a:r>
          </a:p>
          <a:p>
            <a:pPr algn="ctr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6056" y="3789040"/>
            <a:ext cx="406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Выполнил: Каменщиков Андрей 2063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Преподаватель: Афанасьев Алексей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5856" y="537321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Курган  2022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116632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Информационная безопасность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764704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Информационная безопасность- это то, от чего зависит утекут, ваши данные или нет.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моем приложении информационная безопасность представлена в виде Входа, при котором нужно ввести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Login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Password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260648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9.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Заключение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1052736"/>
            <a:ext cx="748883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Исходя из поставленных задач, я создал БД для склада, а к нему и приложение, с помощью которого это БД легко управлять.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ходе разработки я использовал знание языка программирования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C#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, на котором и написан весь код. 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Была создана программа для Записи и Удаления продуктов и инвентаря, а также Вход и регистрация.  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 итогу мы получили продукт, который в последствии будет использоваться Завхозом в школе.</a:t>
            </a:r>
          </a:p>
          <a:p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188640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Структура презентации: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764704"/>
            <a:ext cx="53285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1.Актуальность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2.Цель и задачи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3.Описание предметной области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4.Используемое ПО и средства разработки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5.Логическая структура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6.Физическая структура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7.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ER-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Диаграмма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8.Информационная безопасность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9.Заключение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332656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Актуальность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 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052736"/>
            <a:ext cx="7344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Актуальность темы обусловлена тем, что в наше время бумажный носитель имеет все меньший вес, но остались еще места где, он используется, таким местом является школа, а конкретно склад, где завхозу нужно проверять весь инвентарь школе, а иногда могут затеряться данные, об конкретном предмете, или при поставке продукции, можно не заполнить данные об продукте, который доставили. Я своим приложением решил именно эту проблему.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260648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Цель и задачи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980728"/>
            <a:ext cx="77048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Цель курсового проекта: «Автоматизация работы завхоза в школе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».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Задачи: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/>
              <a:t>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Дать характеристику предметной области;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dirty="0"/>
              <a:t>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Создать БД для предметной области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dirty="0"/>
              <a:t>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Создать приложение для БД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dirty="0"/>
              <a:t>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Протестировать приложение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188640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Описание предметной области: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764704"/>
            <a:ext cx="73448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Далматовской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школе есть склад, в котором хранятся предметы труда такие как швабры, веники, ведра и т.п., а также продукты питания, за него и весь имеющийся инвентарь ответственен один человек Завхоз, который в конце года должен будет просмотреть инвентарь, и пересчитать его, если вышел срок годности данного предмета списать его. Так же должен принять продукцию на склад, записать дату и количество поставленных продуктов питания, если он уже не нужен, то списать его.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188640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Используемое ПО и средства разработки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692696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DBDesigner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-это визуальная система проектирования баз данных с открытым исходным кодом, которая объединяет проектирование, моделирование, создание и обслуживание баз данных в единую бесшовную среду.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Microsoft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SQL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Server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— система управления реляционными базами данных (РСУБ), разработанная корпорацией 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Microsoft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Используемый язык запросов — SQL, создан совместно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Microsoft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 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Sybase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3)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Microsoft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Visual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— линейка продуктов компании 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Microsoft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включающих  интегрированную среду разработки  программного обеспечения и ряд других инструментов. Данные продукты позволяют разрабатывать как  консольные приложения, так и игры и приложения с  графическим интерфейсом, в том числе с поддержкой технологии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Forms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UWP. Данный проект был создан при помощи языка программирования C#, и дополнительно подключенной библиотеки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Material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Design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260648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Логическая структура: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fikci\Desktop\Безымянный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844824"/>
            <a:ext cx="7224121" cy="34044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116632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Физическая структура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692696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Физическая структура – это способ (или схема) конкретного размещения данных в памяти вычислительной машины. Физическую структуру иногда называют структурой хранения.</a:t>
            </a:r>
          </a:p>
          <a:p>
            <a:endParaRPr lang="ru-RU" dirty="0"/>
          </a:p>
        </p:txBody>
      </p:sp>
      <p:pic>
        <p:nvPicPr>
          <p:cNvPr id="2051" name="Picture 3" descr="C:\Users\fikci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628800"/>
            <a:ext cx="3277344" cy="44872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116632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7.ER-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Диаграмма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fikci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196752"/>
            <a:ext cx="6488112" cy="3924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51</TotalTime>
  <Words>405</Words>
  <Application>Microsoft Office PowerPoint</Application>
  <PresentationFormat>Экран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Солнцестояние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NinTendo NinTendo</dc:creator>
  <cp:lastModifiedBy>NinTendo NinTendo</cp:lastModifiedBy>
  <cp:revision>6</cp:revision>
  <dcterms:created xsi:type="dcterms:W3CDTF">2022-06-27T18:46:10Z</dcterms:created>
  <dcterms:modified xsi:type="dcterms:W3CDTF">2022-06-27T19:37:33Z</dcterms:modified>
</cp:coreProperties>
</file>