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3F68A-4DAF-4B89-AB58-CD27C9728134}" type="datetimeFigureOut">
              <a:rPr lang="ru-RU" smtClean="0"/>
              <a:pPr/>
              <a:t>18.06.2022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50096F-E9AF-41C4-8ED5-4A2F2B14CD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 anchor="ctr">
            <a:normAutofit/>
          </a:bodyPr>
          <a:lstStyle/>
          <a:p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Производственная практика по теме: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Журнал уроков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1008112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КУРГАНСКИЙ ТЕХНОЛОГИЧЕСКИЙ КОЛЛЕДЖ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имени Героя Советского Союза Н.Я. Анфиногенова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581128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Преподаватель: Афанасьев Алексей Васильевич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Выполнил: Каменщиков Андрей Александрович 2063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a:t>
            </a:r>
          </a:p>
        </p:txBody>
      </p:sp>
      <p:pic>
        <p:nvPicPr>
          <p:cNvPr id="6146" name="Picture 2" descr="C:\Users\fikci\Desktop\Удали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323705" cy="1535883"/>
          </a:xfrm>
          <a:prstGeom prst="rect">
            <a:avLst/>
          </a:prstGeom>
          <a:noFill/>
        </p:spPr>
      </p:pic>
      <p:pic>
        <p:nvPicPr>
          <p:cNvPr id="6147" name="Picture 3" descr="C:\Users\fikci\Desktop\Успеш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88232" cy="2105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Заключение: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БД и Приложение для записи </a:t>
            </a:r>
            <a:r>
              <a:rPr lang="ru-RU" dirty="0" err="1"/>
              <a:t>плана-уроков</a:t>
            </a:r>
            <a:r>
              <a:rPr lang="ru-RU" dirty="0"/>
              <a:t> на год.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Актуальность обусловлена тем, что учителям каждый год нужно писать план уроков на год. Что достаточно проблематично, так как им нужно создавать текстовый документ, в нем вписывать номер урока, тему, количество часов. Именно это проблему и решает моё приложение.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Цели: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1)Создать Журнал для записи уроков на год для каждого класса.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Создать БД для приложения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Создать приложение, которое будет Отображать данные из БД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 Продолжить работу над приложением, сделать возможным добавлять и удалять данные в БД.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Были использованы следующие приложения: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Microsoft SQL Server 2018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2)Microsoft Visual Studio 2019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ReSharper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(R#)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JetBrains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dotCover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effectLst/>
                <a:latin typeface="Times New Roman" pitchFamily="18" charset="0"/>
                <a:cs typeface="Times New Roman" pitchFamily="18" charset="0"/>
              </a:rPr>
              <a:t>Логическая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Логическая структура проекта представлена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Диаграммой БД</a:t>
            </a:r>
          </a:p>
        </p:txBody>
      </p:sp>
      <p:pic>
        <p:nvPicPr>
          <p:cNvPr id="1026" name="Picture 2" descr="C:\Users\fikci\Desktop\Б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7412038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Физическая структура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Приложение встречает нас страницей с приветствием: </a:t>
            </a:r>
          </a:p>
        </p:txBody>
      </p:sp>
      <p:pic>
        <p:nvPicPr>
          <p:cNvPr id="2050" name="Picture 2" descr="C:\Users\fikci\Desktop\Д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522317" cy="2905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 нажатия на кнопку войти, можно выбрать класс, уроки которого нужно посмотреть или изменить:</a:t>
            </a:r>
          </a:p>
        </p:txBody>
      </p:sp>
      <p:pic>
        <p:nvPicPr>
          <p:cNvPr id="3074" name="Picture 2" descr="C:\Users\fikci\Desktop\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4855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После нажатия на любой класс нас переносит на страницу с уроками для конкретной параллели :</a:t>
            </a:r>
          </a:p>
        </p:txBody>
      </p:sp>
      <p:pic>
        <p:nvPicPr>
          <p:cNvPr id="4098" name="Picture 2" descr="C:\Users\fikci\Desktop\Урок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46760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a:t>
            </a:r>
          </a:p>
        </p:txBody>
      </p:sp>
      <p:pic>
        <p:nvPicPr>
          <p:cNvPr id="5122" name="Picture 2" descr="C:\Users\fikci\Desktop\Добавление уро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7458075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</TotalTime>
  <Words>307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Corbel</vt:lpstr>
      <vt:lpstr>Gill Sans MT</vt:lpstr>
      <vt:lpstr>Times New Roman</vt:lpstr>
      <vt:lpstr>Verdana</vt:lpstr>
      <vt:lpstr>Wingdings 2</vt:lpstr>
      <vt:lpstr>Солнцестояние</vt:lpstr>
      <vt:lpstr>                          Производственная практика по теме:                                          “Журнал уроков”</vt:lpstr>
      <vt:lpstr>Актуальность:</vt:lpstr>
      <vt:lpstr>Цели и задачи</vt:lpstr>
      <vt:lpstr>Используемое ПО и средства разработки</vt:lpstr>
      <vt:lpstr>Логическая структура проекта</vt:lpstr>
      <vt:lpstr>Физическая структура проекта</vt:lpstr>
      <vt:lpstr>Презентация PowerPoint</vt:lpstr>
      <vt:lpstr>После нажатия на любой класс нас переносит на страницу с уроками для конкретной параллели :</vt:lpstr>
      <vt:lpstr>При нажатии на кнопку Добавить, нас перенесет на страницу с добавлением данных в БД. После внесения данных и нажатия на кнопку сохранить нас перенесет обратно на страницу с классом.</vt:lpstr>
      <vt:lpstr>При нажатии на кнопку удалить, должно всплыть окно, которое спрашивает уверены ли вы в своем действии. Если нажмете да выйдет окно надписью успешно и вы перенесетесь обратно на страницу с классом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по теме:                                          “Журнал уроков”</dc:title>
  <dc:creator>NinTendo NinTendo</dc:creator>
  <cp:lastModifiedBy>student</cp:lastModifiedBy>
  <cp:revision>18</cp:revision>
  <dcterms:created xsi:type="dcterms:W3CDTF">2022-06-17T16:10:54Z</dcterms:created>
  <dcterms:modified xsi:type="dcterms:W3CDTF">2022-06-18T07:44:03Z</dcterms:modified>
</cp:coreProperties>
</file>