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406640" cy="1472184"/>
          </a:xfrm>
        </p:spPr>
        <p:txBody>
          <a:bodyPr anchor="ctr"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Производственная практика по теме: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Журнал уроков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400800" cy="1008112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КУРГАНСКИЙ ТЕХНОЛОГИЧЕСКИЙ КОЛЛЕДЖ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имени Героя Советского Союза Н.Я. Анфиногенова</a:t>
            </a: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581128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Преподаватель: Афанасьев Алексей Васильевич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Выполнил: Каменщиков Андрей Александрович 2063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/>
          </a:bodyPr>
          <a:lstStyle/>
          <a:p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fikci\Desktop\Удалит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323705" cy="1535883"/>
          </a:xfrm>
          <a:prstGeom prst="rect">
            <a:avLst/>
          </a:prstGeom>
          <a:noFill/>
        </p:spPr>
      </p:pic>
      <p:pic>
        <p:nvPicPr>
          <p:cNvPr id="6147" name="Picture 3" descr="C:\Users\fikci\Desktop\Успешн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88232" cy="2105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Информационная безопасность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Нажать войти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Заключение: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сделал БД и Приложение для записи </a:t>
            </a:r>
            <a:r>
              <a:rPr lang="ru-RU" dirty="0" err="1" smtClean="0"/>
              <a:t>плана-уроков</a:t>
            </a:r>
            <a:r>
              <a:rPr lang="ru-RU" dirty="0" smtClean="0"/>
              <a:t> на год.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Актуальность обусловлена тем, что учителям каждый год нужно писать план уроков на год. Что достаточно проблематично, так как им нужно создавать текстовый документ, в нем вписывать номер урока, тему, количество часов. Именно это проблему и решает моё приложение.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Цели: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1)Создать Журнал для записи уроков на год для каждого класса.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 Создать БД для приложения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2) Создать приложение, которое будет Отображать данные из БД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3) Продолжить работу над приложением, сделать возможным добавлять и удалять данные в БД.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Используемое ПО и средства разработки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Были использованы следующие приложения: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Microsoft SQL Server 2018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2)Microsoft Visual Studio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2019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ReSharper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(R#)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dotCover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Логическая структура проекта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Логическая структура проекта представлена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Диаграммой БД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fikci\Desktop\Б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7412038" cy="249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Физическая структура проекта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Приложение встречает нас страницей с приветствием: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fikci\Desktop\Д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522317" cy="2905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нажатия на кнопку войти, можно выбрать класс, уроки которого нужно посмотреть или изменить: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fikci\Desktop\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48550" cy="370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После нажатия на любой класс нас переносит на страницу с уроками для конкретной параллели :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fikci\Desktop\Урок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6760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fikci\Desktop\Добавление уро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7458075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</TotalTime>
  <Words>290</Words>
  <Application>Microsoft Office PowerPoint</Application>
  <PresentationFormat>Экран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Солнцестояние</vt:lpstr>
      <vt:lpstr>                          Производственная практика по теме:                                          “Журнал уроков”</vt:lpstr>
      <vt:lpstr>Актуальность:</vt:lpstr>
      <vt:lpstr>Цели и задачи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Слайд 7</vt:lpstr>
      <vt:lpstr>После нажатия на любой класс нас переносит на страницу с уроками для конкретной параллели :</vt:lpstr>
      <vt:lpstr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vt:lpstr>
      <vt:lpstr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vt:lpstr>
      <vt:lpstr>Информационная безопасность</vt:lpstr>
      <vt:lpstr>Заключение: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по теме:                                          “Журнал уроков”</dc:title>
  <dc:creator>NinTendo NinTendo</dc:creator>
  <cp:lastModifiedBy>NinTendo NinTendo</cp:lastModifiedBy>
  <cp:revision>17</cp:revision>
  <dcterms:created xsi:type="dcterms:W3CDTF">2022-06-17T16:10:54Z</dcterms:created>
  <dcterms:modified xsi:type="dcterms:W3CDTF">2022-06-18T04:36:54Z</dcterms:modified>
</cp:coreProperties>
</file>