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403648" y="1700808"/>
            <a:ext cx="7406640" cy="1472184"/>
          </a:xfrm>
        </p:spPr>
        <p:txBody>
          <a:bodyPr anchor="ctr">
            <a:normAutofit/>
          </a:bodyPr>
          <a:lstStyle/>
          <a:p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Производственная практика по теме:</a:t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Журнал уроков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259632" y="260648"/>
            <a:ext cx="6400800" cy="1008112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Государственное бюджетное профессиональное образовательное учреждение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КУРГАНСКИЙ ТЕХНОЛОГИЧЕСКИЙ КОЛЛЕДЖ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имени Героя Советского Союза Н.Я. Анфиногенова</a:t>
            </a:r>
          </a:p>
          <a:p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4581128"/>
            <a:ext cx="4536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Преподаватель: Афанасьев Алексей Васильевич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Выполнил: Каменщиков Андрей Александрович 2063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570186"/>
          </a:xfrm>
        </p:spPr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itchFamily="18" charset="0"/>
                <a:cs typeface="Times New Roman" pitchFamily="18" charset="0"/>
              </a:rPr>
              <a:t>При нажатии на кнопку удалить, должно всплыть окно, которое спрашивает уверены ли вы в своем действии. Если нажмете да выйдет окно надписью успешно и вы перенесетесь обратно на страницу с классом</a:t>
            </a:r>
          </a:p>
        </p:txBody>
      </p:sp>
      <p:pic>
        <p:nvPicPr>
          <p:cNvPr id="6146" name="Picture 2" descr="C:\Users\fikci\Desktop\Удалит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844824"/>
            <a:ext cx="4323705" cy="1535883"/>
          </a:xfrm>
          <a:prstGeom prst="rect">
            <a:avLst/>
          </a:prstGeom>
          <a:noFill/>
        </p:spPr>
      </p:pic>
      <p:pic>
        <p:nvPicPr>
          <p:cNvPr id="6147" name="Picture 3" descr="C:\Users\fikci\Desktop\Успешно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573016"/>
            <a:ext cx="2088232" cy="21059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>
                <a:effectLst/>
                <a:latin typeface="Times New Roman" pitchFamily="18" charset="0"/>
                <a:cs typeface="Times New Roman" pitchFamily="18" charset="0"/>
              </a:rPr>
              <a:t>Заключение: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выполнил поставленное мне задание. Я узнал, о работе учителем информатики, и её обязанностях.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>
                <a:effectLst/>
                <a:latin typeface="Times New Roman" pitchFamily="18" charset="0"/>
                <a:cs typeface="Times New Roman" pitchFamily="18" charset="0"/>
              </a:rPr>
              <a:t>Актуальность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Актуальность обусловлена тем, что учителям каждый год нужно писать план уроков на год. Что достаточно проблематично, так как им нужно в ручную писать данные уроков. Данные включают в себя номер урока, тема урока и количество часов отведённое на </a:t>
            </a:r>
            <a:r>
              <a:rPr lang="ru-RU" sz="2000">
                <a:latin typeface="Times New Roman" pitchFamily="18" charset="0"/>
                <a:cs typeface="Times New Roman" pitchFamily="18" charset="0"/>
              </a:rPr>
              <a:t>тему. Именно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это проблему и решает моё приложение.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>
                <a:effectLst/>
                <a:latin typeface="Times New Roman" pitchFamily="18" charset="0"/>
                <a:cs typeface="Times New Roman" pitchFamily="18" charset="0"/>
              </a:rPr>
              <a:t>Цели и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Цели: 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1)Создать Журнал для записи уроков на год для каждого класса.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1) Создать БД для приложения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2) Создать приложение, которое будет Отображать данные из БД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3) Продолжить работу над приложением, сделать возможным добавлять и удалять данные в БД.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>
                <a:effectLst/>
                <a:latin typeface="Times New Roman" pitchFamily="18" charset="0"/>
                <a:cs typeface="Times New Roman" pitchFamily="18" charset="0"/>
              </a:rPr>
              <a:t>Используемое ПО и средства разработки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Были использованы следующие приложения: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Microsoft SQL Server 2018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2)Microsoft Visual Studio 2019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ReSharper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(R#)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4)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JetBrains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dotCover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>
                <a:effectLst/>
                <a:latin typeface="Times New Roman" pitchFamily="18" charset="0"/>
                <a:cs typeface="Times New Roman" pitchFamily="18" charset="0"/>
              </a:rPr>
              <a:t>Логическая структура проекта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Логическая структура проекта представлена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Диаграммой БД</a:t>
            </a:r>
          </a:p>
        </p:txBody>
      </p:sp>
      <p:pic>
        <p:nvPicPr>
          <p:cNvPr id="1026" name="Picture 2" descr="C:\Users\fikci\Desktop\БД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420888"/>
            <a:ext cx="7412038" cy="2495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Физическая структура проекта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Приложение встречает нас страницей с приветствием: </a:t>
            </a:r>
          </a:p>
        </p:txBody>
      </p:sp>
      <p:pic>
        <p:nvPicPr>
          <p:cNvPr id="2050" name="Picture 2" descr="C:\Users\fikci\Desktop\ДП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132856"/>
            <a:ext cx="5522317" cy="29057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5843736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После нажатия на кнопку войти, можно выбрать класс, уроки которого нужно посмотреть или изменить:</a:t>
            </a:r>
          </a:p>
        </p:txBody>
      </p:sp>
      <p:pic>
        <p:nvPicPr>
          <p:cNvPr id="3074" name="Picture 2" descr="C:\Users\fikci\Desktop\Классы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2776"/>
            <a:ext cx="7448550" cy="3705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itchFamily="18" charset="0"/>
                <a:cs typeface="Times New Roman" pitchFamily="18" charset="0"/>
              </a:rPr>
              <a:t>После нажатия на любой класс нас переносит на страницу с уроками для конкретной параллели :</a:t>
            </a:r>
          </a:p>
        </p:txBody>
      </p:sp>
      <p:pic>
        <p:nvPicPr>
          <p:cNvPr id="4098" name="Picture 2" descr="C:\Users\fikci\Desktop\Урок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2776"/>
            <a:ext cx="7467600" cy="3724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itchFamily="18" charset="0"/>
                <a:cs typeface="Times New Roman" pitchFamily="18" charset="0"/>
              </a:rPr>
              <a:t>При нажатии на кнопку Добавить, нас перенесет на страницу с добавлением данных в БД. После внесения данных и нажатия на кнопку сохранить нас перенесет обратно на страницу с классом.</a:t>
            </a:r>
          </a:p>
        </p:txBody>
      </p:sp>
      <p:pic>
        <p:nvPicPr>
          <p:cNvPr id="5122" name="Picture 2" descr="C:\Users\fikci\Desktop\Добавление урок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7458075" cy="3714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155</TotalTime>
  <Words>321</Words>
  <Application>Microsoft Office PowerPoint</Application>
  <PresentationFormat>Экран (4:3)</PresentationFormat>
  <Paragraphs>34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Corbel</vt:lpstr>
      <vt:lpstr>Gill Sans MT</vt:lpstr>
      <vt:lpstr>Times New Roman</vt:lpstr>
      <vt:lpstr>Verdana</vt:lpstr>
      <vt:lpstr>Wingdings 2</vt:lpstr>
      <vt:lpstr>Солнцестояние</vt:lpstr>
      <vt:lpstr>                          Производственная практика по теме:                                          “Журнал уроков”</vt:lpstr>
      <vt:lpstr>Актуальность:</vt:lpstr>
      <vt:lpstr>Цели и задачи</vt:lpstr>
      <vt:lpstr>Используемое ПО и средства разработки</vt:lpstr>
      <vt:lpstr>Логическая структура проекта</vt:lpstr>
      <vt:lpstr>Физическая структура проекта</vt:lpstr>
      <vt:lpstr>Презентация PowerPoint</vt:lpstr>
      <vt:lpstr>После нажатия на любой класс нас переносит на страницу с уроками для конкретной параллели :</vt:lpstr>
      <vt:lpstr>При нажатии на кнопку Добавить, нас перенесет на страницу с добавлением данных в БД. После внесения данных и нажатия на кнопку сохранить нас перенесет обратно на страницу с классом.</vt:lpstr>
      <vt:lpstr>При нажатии на кнопку удалить, должно всплыть окно, которое спрашивает уверены ли вы в своем действии. Если нажмете да выйдет окно надписью успешно и вы перенесетесь обратно на страницу с классом</vt:lpstr>
      <vt:lpstr>Заключение: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Производственная практика по теме:                                          “Журнал уроков”</dc:title>
  <dc:creator>NinTendo NinTendo</dc:creator>
  <cp:lastModifiedBy>student</cp:lastModifiedBy>
  <cp:revision>20</cp:revision>
  <dcterms:created xsi:type="dcterms:W3CDTF">2022-06-17T16:10:54Z</dcterms:created>
  <dcterms:modified xsi:type="dcterms:W3CDTF">2022-06-18T09:05:00Z</dcterms:modified>
</cp:coreProperties>
</file>