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8" r:id="rId15"/>
    <p:sldId id="271" r:id="rId16"/>
    <p:sldId id="274" r:id="rId17"/>
    <p:sldId id="275" r:id="rId18"/>
    <p:sldId id="276" r:id="rId19"/>
    <p:sldId id="273" r:id="rId20"/>
    <p:sldId id="279" r:id="rId21"/>
    <p:sldId id="280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A8B729-6A28-4BD6-8623-0ECE209BC60A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3"/>
            <p14:sldId id="265"/>
            <p14:sldId id="266"/>
            <p14:sldId id="267"/>
            <p14:sldId id="268"/>
            <p14:sldId id="269"/>
            <p14:sldId id="278"/>
            <p14:sldId id="271"/>
            <p14:sldId id="274"/>
            <p14:sldId id="275"/>
            <p14:sldId id="276"/>
            <p14:sldId id="273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AF21-76B8-4984-82FA-D2A4CCD17BDC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41F7CED4-2E7B-4F4F-9E85-1BB87BD3B6AA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1281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AF21-76B8-4984-82FA-D2A4CCD17BDC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CED4-2E7B-4F4F-9E85-1BB87BD3B6AA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193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AF21-76B8-4984-82FA-D2A4CCD17BDC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CED4-2E7B-4F4F-9E85-1BB87BD3B6AA}" type="slidenum">
              <a:rPr lang="en-IN" smtClean="0"/>
              <a:t>‹#›</a:t>
            </a:fld>
            <a:endParaRPr lang="en-IN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649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FD95AF21-76B8-4984-82FA-D2A4CCD17BDC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CED4-2E7B-4F4F-9E85-1BB87BD3B6AA}" type="slidenum">
              <a:rPr lang="en-IN" smtClean="0"/>
              <a:t>‹#›</a:t>
            </a:fld>
            <a:endParaRPr lang="en-IN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20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AF21-76B8-4984-82FA-D2A4CCD17BDC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CED4-2E7B-4F4F-9E85-1BB87BD3B6AA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509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AF21-76B8-4984-82FA-D2A4CCD17BDC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CED4-2E7B-4F4F-9E85-1BB87BD3B6AA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922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AF21-76B8-4984-82FA-D2A4CCD17BDC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CED4-2E7B-4F4F-9E85-1BB87BD3B6AA}" type="slidenum">
              <a:rPr lang="en-IN" smtClean="0"/>
              <a:t>‹#›</a:t>
            </a:fld>
            <a:endParaRPr lang="en-IN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641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AF21-76B8-4984-82FA-D2A4CCD17BDC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CED4-2E7B-4F4F-9E85-1BB87BD3B6AA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7768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AF21-76B8-4984-82FA-D2A4CCD17BDC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CED4-2E7B-4F4F-9E85-1BB87BD3B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25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AF21-76B8-4984-82FA-D2A4CCD17BDC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CED4-2E7B-4F4F-9E85-1BB87BD3B6AA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01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FD95AF21-76B8-4984-82FA-D2A4CCD17BDC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41F7CED4-2E7B-4F4F-9E85-1BB87BD3B6AA}" type="slidenum">
              <a:rPr lang="en-IN" smtClean="0"/>
              <a:t>‹#›</a:t>
            </a:fld>
            <a:endParaRPr lang="en-IN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714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5AF21-76B8-4984-82FA-D2A4CCD17BDC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1F7CED4-2E7B-4F4F-9E85-1BB87BD3B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57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21BD-1F54-D1A6-8EE4-54E7C15FD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4961"/>
            <a:ext cx="9144000" cy="159512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AB044-CC73-D2E3-A51E-29DCF5BDF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513" y="2135066"/>
            <a:ext cx="10048973" cy="4028440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                                                                                                                 Team Members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Anavadhya                                                                                                           Mr. Amresh Kumar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 – Mentor                                                                                                          Mr. Azim Khan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Mr. Nitesh Singh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Miss. Preeti Kumari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Mr. Vikram Gowda B S</a:t>
            </a:r>
          </a:p>
        </p:txBody>
      </p:sp>
    </p:spTree>
    <p:extLst>
      <p:ext uri="{BB962C8B-B14F-4D97-AF65-F5344CB8AC3E}">
        <p14:creationId xmlns:p14="http://schemas.microsoft.com/office/powerpoint/2010/main" val="2346854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19B57-F9F1-4CF0-AB23-B3FD868FE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69" y="867038"/>
            <a:ext cx="9603275" cy="524618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Countries with most readers</a:t>
            </a:r>
            <a:br>
              <a:rPr lang="en-US" dirty="0"/>
            </a:b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FD95EF-00D5-4B59-9BE2-4493D2C56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270" y="1391656"/>
            <a:ext cx="9603274" cy="459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07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744D-18BA-4088-8405-32E24EA8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438331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10 Rated books</a:t>
            </a:r>
            <a:br>
              <a:rPr lang="en-US" dirty="0"/>
            </a:br>
            <a:br>
              <a:rPr lang="en-US" dirty="0"/>
            </a:b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5F214D-4E3A-489F-AA0F-CF73BD950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1391654"/>
            <a:ext cx="9602788" cy="4513021"/>
          </a:xfrm>
        </p:spPr>
      </p:pic>
    </p:spTree>
    <p:extLst>
      <p:ext uri="{BB962C8B-B14F-4D97-AF65-F5344CB8AC3E}">
        <p14:creationId xmlns:p14="http://schemas.microsoft.com/office/powerpoint/2010/main" val="1316008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956E9-3443-459F-9B7E-8A4DF7D55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52823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Authors by Book count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DD0AD0-A568-4D30-9C79-BD5BFD9CE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270" y="1481558"/>
            <a:ext cx="9603275" cy="442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23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948A3-D186-4A65-8B5A-D8CEEF7B2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43833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 count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DCA184-ADF5-470C-8ED1-026CB9FB3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270" y="1391655"/>
            <a:ext cx="9603274" cy="451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13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56401-B81E-4372-9C8A-657E943ECD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AD6A2-4967-4038-84E5-B719DC5FDB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64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05B27-6A24-4209-9CA7-3AA04079A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69" y="935394"/>
            <a:ext cx="9603275" cy="456261"/>
          </a:xfrm>
        </p:spPr>
        <p:txBody>
          <a:bodyPr>
            <a:normAutofit fontScale="90000"/>
          </a:bodyPr>
          <a:lstStyle/>
          <a:p>
            <a:r>
              <a:rPr lang="en-US" sz="2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 based recommender system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D37FE9-243E-4BD7-988B-9401C9258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270" y="1391655"/>
            <a:ext cx="9603274" cy="427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94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38C9D-FC7E-4FE5-9225-62404B45D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438331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Popularity based recommendation system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30F48A-17E8-4AB7-8485-44DC50594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301" y="1470581"/>
            <a:ext cx="8889475" cy="390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76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D14D-FF8C-4E1E-897F-69EA5D204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26684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Country-based book recommendation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266A13-3F58-434E-85A8-DA70382B4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459" y="1894789"/>
            <a:ext cx="9153427" cy="362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27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359B-7599-48C8-9954-492D9246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843" y="953324"/>
            <a:ext cx="9603275" cy="441843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Calculating weighted average rating of the books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5DE36D-9A8E-4F14-A1DA-84260848A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843" y="1583703"/>
            <a:ext cx="9603275" cy="432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68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E6AB1-6EC0-4368-AE0C-DF0714ECD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438331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 Based Recommendation System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BB4C6C-81E5-4AA1-81F0-7A9789EAE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270" y="1391656"/>
            <a:ext cx="9603275" cy="439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0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4A447-0A7A-4DEF-9A55-3479A7FBF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02760"/>
          </a:xfrm>
        </p:spPr>
        <p:txBody>
          <a:bodyPr/>
          <a:lstStyle/>
          <a:p>
            <a:r>
              <a:rPr lang="en-US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Machine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07C0F-D20F-42F0-924B-F1BDEF26C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56084"/>
            <a:ext cx="9603275" cy="418132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Machine learning is a branch of artificial intelligence (AI) that enables computers to learn and improve from experience without being explicitly programmed.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includes supervised learning (learning from labeled data), unsupervised learning (finding patterns in unlabeled data), reinforcement learning (learning from rewards or punishments), and deep learning (using neural networks with multiple layers).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Widely used in various fields such as image and speech recognition, natural language processing, recommendation systems, predictive analytics, and autonomous vehicles.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Machine learning algorithms require large amounts of data to train effectively, often necessitating preprocessing and feature engineering.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Performance of machine learning models is assessed using metrics like accuracy, precision, recall, F1 score, and area under the ROC curve.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Considerations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Important considerations include bias, fairness, privacy, and transparency in the deployment and use of machine learning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154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86693-AA36-4948-A0E3-06C9B2C2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913FB0-EA00-4409-8D68-D05264555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375" y="2171700"/>
            <a:ext cx="7814638" cy="3294063"/>
          </a:xfrm>
        </p:spPr>
      </p:pic>
    </p:spTree>
    <p:extLst>
      <p:ext uri="{BB962C8B-B14F-4D97-AF65-F5344CB8AC3E}">
        <p14:creationId xmlns:p14="http://schemas.microsoft.com/office/powerpoint/2010/main" val="4222354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30E3DE-343B-4B31-A3CB-46A01CF88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50" y="1028700"/>
            <a:ext cx="80391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424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DF39B5-13A5-4E27-B6D4-95E58C1B3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66800"/>
            <a:ext cx="82296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63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62A11-E632-408D-8B41-A7025EF7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438331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38025-FD4A-44C0-8C8D-1959C0CFF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391656"/>
            <a:ext cx="9603275" cy="4074690"/>
          </a:xfrm>
        </p:spPr>
        <p:txBody>
          <a:bodyPr/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faced some difficulty in uploading the dataset.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 every team member were belonging to  different states, we faced some problems while communicating with each other.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faced lot of difficulties when we were working on the models.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part was not  easy, we faced lot of problems when we were working on the deployment part.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47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BB5ED-17C3-49D7-AA1C-6CC0FEB30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773159"/>
            <a:ext cx="9603275" cy="1049235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latin typeface="Castellar" panose="020A0402060406010301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0545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EE34-DCFD-4614-AEA5-778B8D9B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561711"/>
          </a:xfrm>
        </p:spPr>
        <p:txBody>
          <a:bodyPr/>
          <a:lstStyle/>
          <a:p>
            <a:r>
              <a:rPr lang="en-US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C384-26FA-4959-937E-B23F75F97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21332"/>
            <a:ext cx="9603275" cy="428334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Recommendation systems predict and suggest items (products, content) to users based on preferences or behavior.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Content-based Filtering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Recommendation Systems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Knowledge-based Recommendation Systems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Generation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6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3C1D3-EE08-4A61-956B-B78B36C2F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986118"/>
            <a:ext cx="9603275" cy="448022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Streaming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Aggregation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Cold Start Problem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Sparsity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 and Serendipity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Considerations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Fairness and Transparency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Privacy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129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5408E-F648-490B-BD8B-75C9F9A93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97570"/>
          </a:xfrm>
        </p:spPr>
        <p:txBody>
          <a:bodyPr/>
          <a:lstStyle/>
          <a:p>
            <a:r>
              <a:rPr lang="en-US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3E5A3-BCD1-466A-B285-C43E1B538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22612"/>
            <a:ext cx="9603275" cy="3843733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the features from the dataset and use them to recommend the books accordingly to the users.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2A0BC-68FA-4278-B37C-77C37344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579641"/>
          </a:xfrm>
        </p:spPr>
        <p:txBody>
          <a:bodyPr/>
          <a:lstStyle/>
          <a:p>
            <a:r>
              <a:rPr lang="en-IN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43B5B-E450-3D06-350B-AE1EE1B63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25600"/>
            <a:ext cx="9603275" cy="384074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have three csv files:- users.csv, Ratings.csv, Books.csv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users file we have  three columns:- User id, Location, Age. Total number of rows are </a:t>
            </a:r>
            <a:r>
              <a:rPr lang="pt-BR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278858.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ratings file we have three columns:- User id, ISBN, Book-rating.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books file we have  six columns:- ISBN, Book –Title, Book-Author, Year of Publisher and image url.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89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CB571-6B93-418C-9781-43D0B2EDE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729" y="867038"/>
            <a:ext cx="9603275" cy="52461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36513E-67DA-4799-9FEF-F11949BA4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729" y="1290918"/>
            <a:ext cx="9603274" cy="483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3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7417-1CFA-49E2-846A-3EDDE2DD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36841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b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10 Books read by the users</a:t>
            </a:r>
            <a:br>
              <a:rPr lang="en-US" dirty="0"/>
            </a:b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695A9A-6E45-4C92-B20F-8EBCE3336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271" y="1990166"/>
            <a:ext cx="9448990" cy="391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54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5D071-51B2-4F33-A988-5D890A41A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48999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Books read by the users according to Age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20A045-2CC4-4BF8-BBDC-40E992D1C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70" y="1443038"/>
            <a:ext cx="9603275" cy="4643437"/>
          </a:xfrm>
        </p:spPr>
      </p:pic>
    </p:spTree>
    <p:extLst>
      <p:ext uri="{BB962C8B-B14F-4D97-AF65-F5344CB8AC3E}">
        <p14:creationId xmlns:p14="http://schemas.microsoft.com/office/powerpoint/2010/main" val="7076537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348</TotalTime>
  <Words>525</Words>
  <Application>Microsoft Office PowerPoint</Application>
  <PresentationFormat>Widescreen</PresentationFormat>
  <Paragraphs>69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Castellar</vt:lpstr>
      <vt:lpstr>Century Gothic</vt:lpstr>
      <vt:lpstr>Times New Roman</vt:lpstr>
      <vt:lpstr>Wingdings</vt:lpstr>
      <vt:lpstr>Gallery</vt:lpstr>
      <vt:lpstr>RECOMMENDATION SYSTEM</vt:lpstr>
      <vt:lpstr>About Machine Learning </vt:lpstr>
      <vt:lpstr>Recommendation System</vt:lpstr>
      <vt:lpstr>PowerPoint Presentation</vt:lpstr>
      <vt:lpstr>Business Objective</vt:lpstr>
      <vt:lpstr>About the dataset</vt:lpstr>
      <vt:lpstr>Dataset</vt:lpstr>
      <vt:lpstr>EDA Top 10 Books read by the users </vt:lpstr>
      <vt:lpstr>Number of Books read by the users according to Age </vt:lpstr>
      <vt:lpstr>Countries with most readers </vt:lpstr>
      <vt:lpstr>Top 10 Rated books  </vt:lpstr>
      <vt:lpstr>Top Authors by Book count</vt:lpstr>
      <vt:lpstr>Rating count</vt:lpstr>
      <vt:lpstr>Model Building</vt:lpstr>
      <vt:lpstr>Author based recommender system </vt:lpstr>
      <vt:lpstr>Popularity based recommendation system </vt:lpstr>
      <vt:lpstr>Country-based book recommendation </vt:lpstr>
      <vt:lpstr>Calculating weighted average rating of the books </vt:lpstr>
      <vt:lpstr>Collaborative Filtering Based Recommendation System </vt:lpstr>
      <vt:lpstr>Deployment</vt:lpstr>
      <vt:lpstr>PowerPoint Presentation</vt:lpstr>
      <vt:lpstr>PowerPoint Presentation</vt:lpstr>
      <vt:lpstr>Challenges Faced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</dc:title>
  <dc:creator>Nitesh Singh</dc:creator>
  <cp:lastModifiedBy>vikram gowda</cp:lastModifiedBy>
  <cp:revision>26</cp:revision>
  <dcterms:created xsi:type="dcterms:W3CDTF">2024-02-18T11:21:20Z</dcterms:created>
  <dcterms:modified xsi:type="dcterms:W3CDTF">2024-03-13T03:37:45Z</dcterms:modified>
</cp:coreProperties>
</file>