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3" r:id="rId13"/>
    <p:sldId id="269" r:id="rId14"/>
    <p:sldId id="270" r:id="rId15"/>
    <p:sldId id="275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7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0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72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7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41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8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9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31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2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4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2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1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4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8C32-BCB0-47DD-9B2A-6501B075C8BD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8835B0-A8E9-4E70-8D7B-6594FFD19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6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92B3-0ED1-22CD-0A77-709F2FA4C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280" y="345440"/>
            <a:ext cx="9255759" cy="2194560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6F0E-DB2F-63B3-E491-C8D26249A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2773680"/>
            <a:ext cx="8839200" cy="384048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                                                                                 Team Members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Priyanka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Bindal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Mr.  Asif Mallick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Co-mentor                                                                         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Avinash Pandey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Pallvi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B S Vikram Gowda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Mr. Manu K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Mr. Nitesh Singh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Mr. Satyavrat Pandey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9414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1FBB-9787-22BB-51C0-22276C70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0E85-950A-46F2-61B6-05124BA0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28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model on 9 algorithms which are mentioned below:-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09086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A189C-BFD0-9EA6-7BEA-9B5A94FDF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0" y="1422400"/>
            <a:ext cx="11146380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4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32F156E-5DE2-7C14-700B-22DEF360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725"/>
            <a:ext cx="12192000" cy="64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4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514E-03B2-921F-FB04-FFA42929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071B-62C3-D382-DF91-674FFFD8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selected the  Naïve Bayes Classifier on which we are going to do the deployment, as it gives us the best accuracy among the other algorithm.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supervised machine learning algorithm which is commonly applied in use cases involving text classification and sentiment analysis.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well  with data sets with high dimensionality.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7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0E8F-521D-9BCB-E770-AF77803C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BA3BA-F6A5-18D1-10A6-258B1971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5" y="1392238"/>
            <a:ext cx="8266288" cy="4649787"/>
          </a:xfrm>
        </p:spPr>
      </p:pic>
    </p:spTree>
    <p:extLst>
      <p:ext uri="{BB962C8B-B14F-4D97-AF65-F5344CB8AC3E}">
        <p14:creationId xmlns:p14="http://schemas.microsoft.com/office/powerpoint/2010/main" val="145895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E610B-364D-1803-B916-E9ED9D42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0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23ED-2C89-21A4-82DC-C45FF02B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A1D9-928B-0EA8-873E-A681AA2C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faced some difficulty in uploading the dataset.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 every team member were belonging to  different states, we faced some problems while communicating with each other.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faced lot of difficulties when we were working on the models.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part was not  easy, we faced lot of problems when we were working on the deployment part.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ank You Images – Browse 268,778 Stock Photos, Vectors, and Video | Adobe  Stock">
            <a:extLst>
              <a:ext uri="{FF2B5EF4-FFF2-40B4-BE49-F238E27FC236}">
                <a16:creationId xmlns:a16="http://schemas.microsoft.com/office/drawing/2014/main" id="{28A0BDC7-7B97-AE43-7101-45C7D2B7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98" y="1442720"/>
            <a:ext cx="8622082" cy="36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3E1-8BD1-5E76-65FB-BEDBF7A7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65D8-9636-A9ED-50EF-A4E56D10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document classification solution should significantly reduce the manual human effort  in the HRM.</a:t>
            </a:r>
          </a:p>
          <a:p>
            <a:r>
              <a:rPr lang="en-IN" sz="2400" dirty="0"/>
              <a:t>It should achieve  a higher level of accuracy and automation  with the minimal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418004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860D-701B-BF94-4E00-FCF33587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Work flow of the project</a:t>
            </a:r>
          </a:p>
        </p:txBody>
      </p:sp>
      <p:pic>
        <p:nvPicPr>
          <p:cNvPr id="1026" name="Picture 2" descr="Natural Language Processing: Data Analysis Like Never Before">
            <a:extLst>
              <a:ext uri="{FF2B5EF4-FFF2-40B4-BE49-F238E27FC236}">
                <a16:creationId xmlns:a16="http://schemas.microsoft.com/office/drawing/2014/main" id="{4796557D-29DF-BDA8-3C93-040DCF3232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60" y="2160588"/>
            <a:ext cx="8402320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4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449A-8424-2F01-FAB9-99249483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CD2-D1C4-0327-9C47-7584609E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4 types of resumes:- People soft resumes, SQL Developer resumes, Workday resumes, React JS Developer resumes.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null value in the dataset.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duplicate entries present.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79 resumes.</a:t>
            </a:r>
          </a:p>
        </p:txBody>
      </p:sp>
    </p:spTree>
    <p:extLst>
      <p:ext uri="{BB962C8B-B14F-4D97-AF65-F5344CB8AC3E}">
        <p14:creationId xmlns:p14="http://schemas.microsoft.com/office/powerpoint/2010/main" val="21427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F0BE-7D06-FF41-5500-007CD10A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CA766-1F4E-023A-8891-12EC13199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37615"/>
            <a:ext cx="7582354" cy="5032706"/>
          </a:xfrm>
        </p:spPr>
      </p:pic>
    </p:spTree>
    <p:extLst>
      <p:ext uri="{BB962C8B-B14F-4D97-AF65-F5344CB8AC3E}">
        <p14:creationId xmlns:p14="http://schemas.microsoft.com/office/powerpoint/2010/main" val="54341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61DA-2684-FA42-F870-5E686DF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C313C5-01D7-583E-DFA8-536CA9716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827760"/>
            <a:ext cx="8596312" cy="39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5D6E9E4-F20C-0C3B-87AB-25F2FFB1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0"/>
            <a:ext cx="9834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8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72DBE6-15F2-CB44-D7C1-8DA5917B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95375"/>
            <a:ext cx="11334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8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21DB-0550-6BA2-CBEA-2BC5650C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244818-25E1-8A17-40F7-B1DA3DE3F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41438"/>
            <a:ext cx="8422640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90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296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RESUME CLASSIFICATION</vt:lpstr>
      <vt:lpstr>Business Objective</vt:lpstr>
      <vt:lpstr>              Work flow of the project</vt:lpstr>
      <vt:lpstr>About the dataset</vt:lpstr>
      <vt:lpstr>Dataset</vt:lpstr>
      <vt:lpstr>EDA</vt:lpstr>
      <vt:lpstr>PowerPoint Presentation</vt:lpstr>
      <vt:lpstr>PowerPoint Presentation</vt:lpstr>
      <vt:lpstr>Word Cloud</vt:lpstr>
      <vt:lpstr>Model Building</vt:lpstr>
      <vt:lpstr>PowerPoint Presentation</vt:lpstr>
      <vt:lpstr>PowerPoint Presentation</vt:lpstr>
      <vt:lpstr>Model Selection</vt:lpstr>
      <vt:lpstr>Deployment</vt:lpstr>
      <vt:lpstr>PowerPoint Presentation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Nitesh Singh</dc:creator>
  <cp:lastModifiedBy>Nitesh Singh</cp:lastModifiedBy>
  <cp:revision>3</cp:revision>
  <dcterms:created xsi:type="dcterms:W3CDTF">2024-01-29T18:14:31Z</dcterms:created>
  <dcterms:modified xsi:type="dcterms:W3CDTF">2024-01-31T10:56:09Z</dcterms:modified>
</cp:coreProperties>
</file>