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2" r:id="rId6"/>
    <p:sldId id="294" r:id="rId7"/>
    <p:sldId id="283" r:id="rId8"/>
    <p:sldId id="271" r:id="rId9"/>
    <p:sldId id="284" r:id="rId10"/>
    <p:sldId id="285" r:id="rId11"/>
    <p:sldId id="288" r:id="rId12"/>
    <p:sldId id="295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F6936-0F4A-6846-878E-EFEB86EAC933}" v="15" dt="2024-04-30T01:42:43.233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CDB9B8-E81E-41E7-AE89-8F6EDFC88D92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Walbaum Display"/>
            </a:rPr>
            <a:t>Solar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Walbaum Display"/>
            </a:rPr>
            <a:t>RF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Heat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2E21F6F0-9591-4F5B-8BDD-3AF67371C2F2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Vibration</a:t>
          </a:r>
        </a:p>
      </dgm:t>
    </dgm:pt>
    <dgm:pt modelId="{C1CFB469-E232-4133-8ADA-592494DC3BB1}" type="parTrans" cxnId="{66F894B8-C414-47F8-80C8-E80D58A6C387}">
      <dgm:prSet/>
      <dgm:spPr/>
      <dgm:t>
        <a:bodyPr/>
        <a:lstStyle/>
        <a:p>
          <a:endParaRPr lang="en-US"/>
        </a:p>
      </dgm:t>
    </dgm:pt>
    <dgm:pt modelId="{28535F34-0C74-4BB5-845E-F18130095797}" type="sibTrans" cxnId="{66F894B8-C414-47F8-80C8-E80D58A6C387}">
      <dgm:prSet/>
      <dgm:spPr/>
      <dgm:t>
        <a:bodyPr/>
        <a:lstStyle/>
        <a:p>
          <a:endParaRPr lang="en-US"/>
        </a:p>
      </dgm:t>
    </dgm:pt>
    <dgm:pt modelId="{2F460865-F84C-4204-9A03-051C2A21CBB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3EA1566D-E434-4B28-B717-ED4ED2FA677C}" type="pres">
      <dgm:prSet presAssocID="{41CDB9B8-E81E-41E7-AE89-8F6EDFC88D92}" presName="compNode" presStyleCnt="0"/>
      <dgm:spPr/>
    </dgm:pt>
    <dgm:pt modelId="{1469F5C4-F06E-4C11-BAD4-E8428180C9B2}" type="pres">
      <dgm:prSet presAssocID="{41CDB9B8-E81E-41E7-AE89-8F6EDFC88D9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FD23098-5616-4066-B859-3647F9E91060}" type="pres">
      <dgm:prSet presAssocID="{41CDB9B8-E81E-41E7-AE89-8F6EDFC88D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EF002919-0BCB-4A59-9039-590242522DE9}" type="pres">
      <dgm:prSet presAssocID="{41CDB9B8-E81E-41E7-AE89-8F6EDFC88D92}" presName="spaceRect" presStyleCnt="0"/>
      <dgm:spPr/>
    </dgm:pt>
    <dgm:pt modelId="{33A0A4CC-4B65-4E4A-BBFF-56B675900216}" type="pres">
      <dgm:prSet presAssocID="{41CDB9B8-E81E-41E7-AE89-8F6EDFC88D92}" presName="textRect" presStyleLbl="revTx" presStyleIdx="0" presStyleCnt="4">
        <dgm:presLayoutVars>
          <dgm:chMax val="1"/>
          <dgm:chPref val="1"/>
        </dgm:presLayoutVars>
      </dgm:prSet>
      <dgm:spPr/>
    </dgm:pt>
    <dgm:pt modelId="{69AA9E2C-EDA6-4C3E-9A70-4798A758F036}" type="pres">
      <dgm:prSet presAssocID="{BA791450-8D1E-4A6F-B71D-2984D9E245C4}" presName="sibTrans" presStyleCnt="0"/>
      <dgm:spPr/>
    </dgm:pt>
    <dgm:pt modelId="{C8BD5FC9-3FAB-45E8-98FB-C084F3D7F877}" type="pres">
      <dgm:prSet presAssocID="{4D7D34C7-9466-4514-BF51-7396C17436B5}" presName="compNode" presStyleCnt="0"/>
      <dgm:spPr/>
    </dgm:pt>
    <dgm:pt modelId="{2364C0FE-48F9-4059-AEC5-62165A99FBB7}" type="pres">
      <dgm:prSet presAssocID="{4D7D34C7-9466-4514-BF51-7396C17436B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751E9A-9048-48B6-945C-5125919CE03F}" type="pres">
      <dgm:prSet presAssocID="{4D7D34C7-9466-4514-BF51-7396C17436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95595E61-A0FF-4DE6-B4F5-D6168434B2AD}" type="pres">
      <dgm:prSet presAssocID="{4D7D34C7-9466-4514-BF51-7396C17436B5}" presName="spaceRect" presStyleCnt="0"/>
      <dgm:spPr/>
    </dgm:pt>
    <dgm:pt modelId="{5A2FF0BE-A02A-439B-9904-BDE239F6E83C}" type="pres">
      <dgm:prSet presAssocID="{4D7D34C7-9466-4514-BF51-7396C17436B5}" presName="textRect" presStyleLbl="revTx" presStyleIdx="1" presStyleCnt="4">
        <dgm:presLayoutVars>
          <dgm:chMax val="1"/>
          <dgm:chPref val="1"/>
        </dgm:presLayoutVars>
      </dgm:prSet>
      <dgm:spPr/>
    </dgm:pt>
    <dgm:pt modelId="{06D94F79-265E-4D6D-87D9-64E9E72F34DA}" type="pres">
      <dgm:prSet presAssocID="{483498F9-A0C2-4668-85AB-D8E6E254F73B}" presName="sibTrans" presStyleCnt="0"/>
      <dgm:spPr/>
    </dgm:pt>
    <dgm:pt modelId="{6EF55A60-D3AF-42A8-BA8B-E47647122ED4}" type="pres">
      <dgm:prSet presAssocID="{8E185869-F0D4-43E2-B08A-2F3E83EE98F3}" presName="compNode" presStyleCnt="0"/>
      <dgm:spPr/>
    </dgm:pt>
    <dgm:pt modelId="{05B39055-D949-483C-B4EB-7704E8BB4479}" type="pres">
      <dgm:prSet presAssocID="{8E185869-F0D4-43E2-B08A-2F3E83EE98F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22298D9-1992-4A8E-A9E7-2B9AC2BC1B31}" type="pres">
      <dgm:prSet presAssocID="{8E185869-F0D4-43E2-B08A-2F3E83EE98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E50F7A63-42C9-435D-B29A-BC34B79F8106}" type="pres">
      <dgm:prSet presAssocID="{8E185869-F0D4-43E2-B08A-2F3E83EE98F3}" presName="spaceRect" presStyleCnt="0"/>
      <dgm:spPr/>
    </dgm:pt>
    <dgm:pt modelId="{BFA12950-01E9-496F-B32F-5FD76DFD9EF7}" type="pres">
      <dgm:prSet presAssocID="{8E185869-F0D4-43E2-B08A-2F3E83EE98F3}" presName="textRect" presStyleLbl="revTx" presStyleIdx="2" presStyleCnt="4">
        <dgm:presLayoutVars>
          <dgm:chMax val="1"/>
          <dgm:chPref val="1"/>
        </dgm:presLayoutVars>
      </dgm:prSet>
      <dgm:spPr/>
    </dgm:pt>
    <dgm:pt modelId="{73523F91-4032-4C7C-A34C-153CE025EB40}" type="pres">
      <dgm:prSet presAssocID="{77D0876E-2BA2-4E28-ADB5-9885FCB7156A}" presName="sibTrans" presStyleCnt="0"/>
      <dgm:spPr/>
    </dgm:pt>
    <dgm:pt modelId="{D3E8DC23-6D1A-4FA0-9FEE-AD4CAE8FF599}" type="pres">
      <dgm:prSet presAssocID="{2E21F6F0-9591-4F5B-8BDD-3AF67371C2F2}" presName="compNode" presStyleCnt="0"/>
      <dgm:spPr/>
    </dgm:pt>
    <dgm:pt modelId="{C287BF36-8216-441D-92D0-9A039290427A}" type="pres">
      <dgm:prSet presAssocID="{2E21F6F0-9591-4F5B-8BDD-3AF67371C2F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DC4DCB-211F-4913-B3E7-BEA3AB7225BC}" type="pres">
      <dgm:prSet presAssocID="{2E21F6F0-9591-4F5B-8BDD-3AF67371C2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BDD0B1D4-10E1-4532-8B67-615D9AD4F77C}" type="pres">
      <dgm:prSet presAssocID="{2E21F6F0-9591-4F5B-8BDD-3AF67371C2F2}" presName="spaceRect" presStyleCnt="0"/>
      <dgm:spPr/>
    </dgm:pt>
    <dgm:pt modelId="{632734A3-D4DE-471C-9E9C-A785DFC33BF1}" type="pres">
      <dgm:prSet presAssocID="{2E21F6F0-9591-4F5B-8BDD-3AF67371C2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0EE6C743-0EC1-4BB0-A8DB-3533CA3BE2C7}" type="presOf" srcId="{8E185869-F0D4-43E2-B08A-2F3E83EE98F3}" destId="{BFA12950-01E9-496F-B32F-5FD76DFD9EF7}" srcOrd="0" destOrd="0" presId="urn:microsoft.com/office/officeart/2018/5/layout/IconLeaf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31ABE47-AD76-44D9-9E89-FD9A95627C02}" type="presOf" srcId="{7B62DEA7-9DCD-4B2E-9DC5-BE121C266AFD}" destId="{2F460865-F84C-4204-9A03-051C2A21CBB1}" srcOrd="0" destOrd="0" presId="urn:microsoft.com/office/officeart/2018/5/layout/IconLeaf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F9382D89-590A-47B7-BFD1-BE46A543E166}" type="presOf" srcId="{2E21F6F0-9591-4F5B-8BDD-3AF67371C2F2}" destId="{632734A3-D4DE-471C-9E9C-A785DFC33BF1}" srcOrd="0" destOrd="0" presId="urn:microsoft.com/office/officeart/2018/5/layout/IconLeafLabelList"/>
    <dgm:cxn modelId="{E646FEB0-B376-48BA-BB11-DC7D1251C022}" type="presOf" srcId="{4D7D34C7-9466-4514-BF51-7396C17436B5}" destId="{5A2FF0BE-A02A-439B-9904-BDE239F6E83C}" srcOrd="0" destOrd="0" presId="urn:microsoft.com/office/officeart/2018/5/layout/IconLeafLabelList"/>
    <dgm:cxn modelId="{0D8CBAB3-7FC3-4047-A5AD-C34CEB4FAD4B}" type="presOf" srcId="{41CDB9B8-E81E-41E7-AE89-8F6EDFC88D92}" destId="{33A0A4CC-4B65-4E4A-BBFF-56B675900216}" srcOrd="0" destOrd="0" presId="urn:microsoft.com/office/officeart/2018/5/layout/IconLeafLabelList"/>
    <dgm:cxn modelId="{66F894B8-C414-47F8-80C8-E80D58A6C387}" srcId="{7B62DEA7-9DCD-4B2E-9DC5-BE121C266AFD}" destId="{2E21F6F0-9591-4F5B-8BDD-3AF67371C2F2}" srcOrd="3" destOrd="0" parTransId="{C1CFB469-E232-4133-8ADA-592494DC3BB1}" sibTransId="{28535F34-0C74-4BB5-845E-F18130095797}"/>
    <dgm:cxn modelId="{B5E45FEC-5A48-489C-BB8A-B877BBBAB719}" type="presParOf" srcId="{2F460865-F84C-4204-9A03-051C2A21CBB1}" destId="{3EA1566D-E434-4B28-B717-ED4ED2FA677C}" srcOrd="0" destOrd="0" presId="urn:microsoft.com/office/officeart/2018/5/layout/IconLeafLabelList"/>
    <dgm:cxn modelId="{8ED70F6C-C004-47E7-9549-48B38EF7F922}" type="presParOf" srcId="{3EA1566D-E434-4B28-B717-ED4ED2FA677C}" destId="{1469F5C4-F06E-4C11-BAD4-E8428180C9B2}" srcOrd="0" destOrd="0" presId="urn:microsoft.com/office/officeart/2018/5/layout/IconLeafLabelList"/>
    <dgm:cxn modelId="{B86EE5A6-7CC9-4514-B04F-90BE739A2425}" type="presParOf" srcId="{3EA1566D-E434-4B28-B717-ED4ED2FA677C}" destId="{BFD23098-5616-4066-B859-3647F9E91060}" srcOrd="1" destOrd="0" presId="urn:microsoft.com/office/officeart/2018/5/layout/IconLeafLabelList"/>
    <dgm:cxn modelId="{4993DF6E-A89F-495D-A43F-928FCE829D8E}" type="presParOf" srcId="{3EA1566D-E434-4B28-B717-ED4ED2FA677C}" destId="{EF002919-0BCB-4A59-9039-590242522DE9}" srcOrd="2" destOrd="0" presId="urn:microsoft.com/office/officeart/2018/5/layout/IconLeafLabelList"/>
    <dgm:cxn modelId="{8452980C-1DCB-489C-8B48-799B57FCF405}" type="presParOf" srcId="{3EA1566D-E434-4B28-B717-ED4ED2FA677C}" destId="{33A0A4CC-4B65-4E4A-BBFF-56B675900216}" srcOrd="3" destOrd="0" presId="urn:microsoft.com/office/officeart/2018/5/layout/IconLeafLabelList"/>
    <dgm:cxn modelId="{46F5058E-EC30-47C1-BA28-FD28F0DA409E}" type="presParOf" srcId="{2F460865-F84C-4204-9A03-051C2A21CBB1}" destId="{69AA9E2C-EDA6-4C3E-9A70-4798A758F036}" srcOrd="1" destOrd="0" presId="urn:microsoft.com/office/officeart/2018/5/layout/IconLeafLabelList"/>
    <dgm:cxn modelId="{BC2D6155-2709-43E1-A1F4-7C3ABC2392F7}" type="presParOf" srcId="{2F460865-F84C-4204-9A03-051C2A21CBB1}" destId="{C8BD5FC9-3FAB-45E8-98FB-C084F3D7F877}" srcOrd="2" destOrd="0" presId="urn:microsoft.com/office/officeart/2018/5/layout/IconLeafLabelList"/>
    <dgm:cxn modelId="{B278E373-9C57-4AA4-86E7-747B42FE9B3B}" type="presParOf" srcId="{C8BD5FC9-3FAB-45E8-98FB-C084F3D7F877}" destId="{2364C0FE-48F9-4059-AEC5-62165A99FBB7}" srcOrd="0" destOrd="0" presId="urn:microsoft.com/office/officeart/2018/5/layout/IconLeafLabelList"/>
    <dgm:cxn modelId="{EB893A70-CB25-4995-84D3-F13C8657DB0F}" type="presParOf" srcId="{C8BD5FC9-3FAB-45E8-98FB-C084F3D7F877}" destId="{9F751E9A-9048-48B6-945C-5125919CE03F}" srcOrd="1" destOrd="0" presId="urn:microsoft.com/office/officeart/2018/5/layout/IconLeafLabelList"/>
    <dgm:cxn modelId="{BDC299A7-12A8-4AA5-9909-1B92C0615B08}" type="presParOf" srcId="{C8BD5FC9-3FAB-45E8-98FB-C084F3D7F877}" destId="{95595E61-A0FF-4DE6-B4F5-D6168434B2AD}" srcOrd="2" destOrd="0" presId="urn:microsoft.com/office/officeart/2018/5/layout/IconLeafLabelList"/>
    <dgm:cxn modelId="{869A0D83-DD8F-4BB3-87FC-3B35C39FB505}" type="presParOf" srcId="{C8BD5FC9-3FAB-45E8-98FB-C084F3D7F877}" destId="{5A2FF0BE-A02A-439B-9904-BDE239F6E83C}" srcOrd="3" destOrd="0" presId="urn:microsoft.com/office/officeart/2018/5/layout/IconLeafLabelList"/>
    <dgm:cxn modelId="{BDD5F48A-79B4-40B7-A089-80F566F9A327}" type="presParOf" srcId="{2F460865-F84C-4204-9A03-051C2A21CBB1}" destId="{06D94F79-265E-4D6D-87D9-64E9E72F34DA}" srcOrd="3" destOrd="0" presId="urn:microsoft.com/office/officeart/2018/5/layout/IconLeafLabelList"/>
    <dgm:cxn modelId="{6500E8AD-575F-438A-B60A-5C675FDC7264}" type="presParOf" srcId="{2F460865-F84C-4204-9A03-051C2A21CBB1}" destId="{6EF55A60-D3AF-42A8-BA8B-E47647122ED4}" srcOrd="4" destOrd="0" presId="urn:microsoft.com/office/officeart/2018/5/layout/IconLeafLabelList"/>
    <dgm:cxn modelId="{A9336F57-F274-4E65-8CD8-7CC15FAF776B}" type="presParOf" srcId="{6EF55A60-D3AF-42A8-BA8B-E47647122ED4}" destId="{05B39055-D949-483C-B4EB-7704E8BB4479}" srcOrd="0" destOrd="0" presId="urn:microsoft.com/office/officeart/2018/5/layout/IconLeafLabelList"/>
    <dgm:cxn modelId="{5E1F0E70-D044-4019-A6FA-C1ED32BF9994}" type="presParOf" srcId="{6EF55A60-D3AF-42A8-BA8B-E47647122ED4}" destId="{E22298D9-1992-4A8E-A9E7-2B9AC2BC1B31}" srcOrd="1" destOrd="0" presId="urn:microsoft.com/office/officeart/2018/5/layout/IconLeafLabelList"/>
    <dgm:cxn modelId="{119ABFEB-CDEF-4289-BFE5-A667E6A5118F}" type="presParOf" srcId="{6EF55A60-D3AF-42A8-BA8B-E47647122ED4}" destId="{E50F7A63-42C9-435D-B29A-BC34B79F8106}" srcOrd="2" destOrd="0" presId="urn:microsoft.com/office/officeart/2018/5/layout/IconLeafLabelList"/>
    <dgm:cxn modelId="{860E9C37-8B4B-46D0-9D9A-DE864E94596D}" type="presParOf" srcId="{6EF55A60-D3AF-42A8-BA8B-E47647122ED4}" destId="{BFA12950-01E9-496F-B32F-5FD76DFD9EF7}" srcOrd="3" destOrd="0" presId="urn:microsoft.com/office/officeart/2018/5/layout/IconLeafLabelList"/>
    <dgm:cxn modelId="{A4599F4F-E1ED-4553-8547-444CDD57DB1E}" type="presParOf" srcId="{2F460865-F84C-4204-9A03-051C2A21CBB1}" destId="{73523F91-4032-4C7C-A34C-153CE025EB40}" srcOrd="5" destOrd="0" presId="urn:microsoft.com/office/officeart/2018/5/layout/IconLeafLabelList"/>
    <dgm:cxn modelId="{4B1ECD6B-547E-4B56-9208-3B00DF83A83B}" type="presParOf" srcId="{2F460865-F84C-4204-9A03-051C2A21CBB1}" destId="{D3E8DC23-6D1A-4FA0-9FEE-AD4CAE8FF599}" srcOrd="6" destOrd="0" presId="urn:microsoft.com/office/officeart/2018/5/layout/IconLeafLabelList"/>
    <dgm:cxn modelId="{E921728C-0C38-43AA-9839-97F0D88F55E3}" type="presParOf" srcId="{D3E8DC23-6D1A-4FA0-9FEE-AD4CAE8FF599}" destId="{C287BF36-8216-441D-92D0-9A039290427A}" srcOrd="0" destOrd="0" presId="urn:microsoft.com/office/officeart/2018/5/layout/IconLeafLabelList"/>
    <dgm:cxn modelId="{2899DB13-643F-4544-9647-0C7A25D8E992}" type="presParOf" srcId="{D3E8DC23-6D1A-4FA0-9FEE-AD4CAE8FF599}" destId="{F0DC4DCB-211F-4913-B3E7-BEA3AB7225BC}" srcOrd="1" destOrd="0" presId="urn:microsoft.com/office/officeart/2018/5/layout/IconLeafLabelList"/>
    <dgm:cxn modelId="{FAE8A9CF-8FB6-40F8-8619-879599C80C64}" type="presParOf" srcId="{D3E8DC23-6D1A-4FA0-9FEE-AD4CAE8FF599}" destId="{BDD0B1D4-10E1-4532-8B67-615D9AD4F77C}" srcOrd="2" destOrd="0" presId="urn:microsoft.com/office/officeart/2018/5/layout/IconLeafLabelList"/>
    <dgm:cxn modelId="{30EA8CBF-CA15-4A78-A31D-381D0375C025}" type="presParOf" srcId="{D3E8DC23-6D1A-4FA0-9FEE-AD4CAE8FF599}" destId="{632734A3-D4DE-471C-9E9C-A785DFC33B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D92A7-E63A-497C-84EE-41E5D98463A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A20A56-3444-4168-AE6F-9534E1AD5A2E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entury Gothic" panose="020B0502020202020204"/>
            </a:rPr>
            <a:t>Milestone #1</a:t>
          </a:r>
          <a:endParaRPr lang="en-US"/>
        </a:p>
      </dgm:t>
    </dgm:pt>
    <dgm:pt modelId="{EC20376B-F8BD-4314-BDAA-5C5FA5D17B1C}" type="parTrans" cxnId="{5AD24D93-1565-4D2E-BB3A-312BEA52973F}">
      <dgm:prSet/>
      <dgm:spPr/>
      <dgm:t>
        <a:bodyPr/>
        <a:lstStyle/>
        <a:p>
          <a:endParaRPr lang="en-US"/>
        </a:p>
      </dgm:t>
    </dgm:pt>
    <dgm:pt modelId="{EEDD4551-0C43-427A-8BF0-21887E71728E}" type="sibTrans" cxnId="{5AD24D93-1565-4D2E-BB3A-312BEA52973F}">
      <dgm:prSet/>
      <dgm:spPr/>
      <dgm:t>
        <a:bodyPr/>
        <a:lstStyle/>
        <a:p>
          <a:endParaRPr lang="en-US"/>
        </a:p>
      </dgm:t>
    </dgm:pt>
    <dgm:pt modelId="{92039514-D198-44A0-B800-C9A1F97F9FE4}">
      <dgm:prSet phldr="0"/>
      <dgm:spPr/>
      <dgm:t>
        <a:bodyPr/>
        <a:lstStyle/>
        <a:p>
          <a:pPr rtl="0"/>
          <a:r>
            <a:rPr lang="en-US" b="0">
              <a:latin typeface="Century Gothic" panose="020B0502020202020204"/>
            </a:rPr>
            <a:t>Connecting to</a:t>
          </a:r>
          <a:r>
            <a:rPr lang="en-US" b="0">
              <a:latin typeface="Century Gothic"/>
              <a:cs typeface="Arial"/>
            </a:rPr>
            <a:t> a temperature sensor.</a:t>
          </a:r>
        </a:p>
      </dgm:t>
    </dgm:pt>
    <dgm:pt modelId="{8C249CE9-49F4-4F8E-9121-8D3838B2EBD5}" type="parTrans" cxnId="{CBBC376A-8220-44CB-81F9-DBEABE5730D1}">
      <dgm:prSet/>
      <dgm:spPr/>
      <dgm:t>
        <a:bodyPr/>
        <a:lstStyle/>
        <a:p>
          <a:endParaRPr lang="en-US"/>
        </a:p>
      </dgm:t>
    </dgm:pt>
    <dgm:pt modelId="{5A40177C-7384-46F0-AEE1-9E4E47F6C16F}" type="sibTrans" cxnId="{CBBC376A-8220-44CB-81F9-DBEABE5730D1}">
      <dgm:prSet/>
      <dgm:spPr/>
      <dgm:t>
        <a:bodyPr/>
        <a:lstStyle/>
        <a:p>
          <a:endParaRPr lang="en-US"/>
        </a:p>
      </dgm:t>
    </dgm:pt>
    <dgm:pt modelId="{16E70FC4-640B-4469-82C2-0247506EDD67}">
      <dgm:prSet phldr="0"/>
      <dgm:spPr/>
      <dgm:t>
        <a:bodyPr/>
        <a:lstStyle/>
        <a:p>
          <a:pPr>
            <a:defRPr b="1"/>
          </a:pPr>
          <a:r>
            <a:rPr lang="en-US" b="1">
              <a:latin typeface="Century Gothic" panose="020B0502020202020204"/>
            </a:rPr>
            <a:t>Milestone #2</a:t>
          </a:r>
        </a:p>
      </dgm:t>
    </dgm:pt>
    <dgm:pt modelId="{05E27DF4-84A6-4B0D-A0AB-A5BBDA9A23D1}" type="parTrans" cxnId="{5C078147-1100-4529-B5B4-5CB2DA877562}">
      <dgm:prSet/>
      <dgm:spPr/>
      <dgm:t>
        <a:bodyPr/>
        <a:lstStyle/>
        <a:p>
          <a:endParaRPr lang="en-US"/>
        </a:p>
      </dgm:t>
    </dgm:pt>
    <dgm:pt modelId="{EAA30CCA-7018-4DF1-BE9B-60BC3EFDE6F4}" type="sibTrans" cxnId="{5C078147-1100-4529-B5B4-5CB2DA877562}">
      <dgm:prSet/>
      <dgm:spPr/>
      <dgm:t>
        <a:bodyPr/>
        <a:lstStyle/>
        <a:p>
          <a:endParaRPr lang="en-US"/>
        </a:p>
      </dgm:t>
    </dgm:pt>
    <dgm:pt modelId="{DD139182-C535-401E-92A5-8BC0EEB39D66}">
      <dgm:prSet phldr="0"/>
      <dgm:spPr/>
      <dgm:t>
        <a:bodyPr/>
        <a:lstStyle/>
        <a:p>
          <a:pPr>
            <a:defRPr b="1"/>
          </a:pPr>
          <a:r>
            <a:rPr lang="en-US" b="1">
              <a:latin typeface="Century Gothic" panose="020B0502020202020204"/>
            </a:rPr>
            <a:t>Milestone #3</a:t>
          </a:r>
        </a:p>
      </dgm:t>
    </dgm:pt>
    <dgm:pt modelId="{4773046E-4C4B-4EB9-84CC-83059C346DC9}" type="parTrans" cxnId="{407F234B-2CF2-423B-B4C6-AF25E8589FED}">
      <dgm:prSet/>
      <dgm:spPr/>
      <dgm:t>
        <a:bodyPr/>
        <a:lstStyle/>
        <a:p>
          <a:endParaRPr lang="en-US"/>
        </a:p>
      </dgm:t>
    </dgm:pt>
    <dgm:pt modelId="{22F33FB5-FE9F-4CA1-95BA-F2E0703E0B34}" type="sibTrans" cxnId="{407F234B-2CF2-423B-B4C6-AF25E8589FED}">
      <dgm:prSet/>
      <dgm:spPr/>
      <dgm:t>
        <a:bodyPr/>
        <a:lstStyle/>
        <a:p>
          <a:endParaRPr lang="en-US"/>
        </a:p>
      </dgm:t>
    </dgm:pt>
    <dgm:pt modelId="{5636C5DE-30D9-4536-9936-99734B289C97}">
      <dgm:prSet phldr="0"/>
      <dgm:spPr/>
      <dgm:t>
        <a:bodyPr/>
        <a:lstStyle/>
        <a:p>
          <a:r>
            <a:rPr lang="en-US" b="0" dirty="0">
              <a:latin typeface="Century Gothic"/>
              <a:ea typeface="Calibri"/>
              <a:cs typeface="Calibri"/>
            </a:rPr>
            <a:t>Microcontroller comparison and </a:t>
          </a:r>
          <a:r>
            <a:rPr lang="en-US" b="0" dirty="0">
              <a:latin typeface="Century Gothic" panose="020B0502020202020204" pitchFamily="34" charset="0"/>
              <a:ea typeface="Calibri"/>
              <a:cs typeface="Calibri"/>
            </a:rPr>
            <a:t>prototype software.</a:t>
          </a:r>
        </a:p>
      </dgm:t>
    </dgm:pt>
    <dgm:pt modelId="{094085F6-F306-4B80-825C-247DCB50A380}" type="parTrans" cxnId="{46B619D8-C8CF-4F04-867B-996F0345D500}">
      <dgm:prSet/>
      <dgm:spPr/>
      <dgm:t>
        <a:bodyPr/>
        <a:lstStyle/>
        <a:p>
          <a:endParaRPr lang="en-US"/>
        </a:p>
      </dgm:t>
    </dgm:pt>
    <dgm:pt modelId="{6E0ED83E-2783-4E92-9366-4B063D0BFF4C}" type="sibTrans" cxnId="{46B619D8-C8CF-4F04-867B-996F0345D500}">
      <dgm:prSet/>
      <dgm:spPr/>
      <dgm:t>
        <a:bodyPr/>
        <a:lstStyle/>
        <a:p>
          <a:endParaRPr lang="en-US"/>
        </a:p>
      </dgm:t>
    </dgm:pt>
    <dgm:pt modelId="{38951D07-D01F-4708-A895-E34204E24B35}">
      <dgm:prSet phldr="0"/>
      <dgm:spPr/>
      <dgm:t>
        <a:bodyPr/>
        <a:lstStyle/>
        <a:p>
          <a:r>
            <a:rPr lang="en-US" b="0">
              <a:latin typeface="Century Gothic"/>
              <a:ea typeface="Calibri"/>
              <a:cs typeface="Calibri"/>
            </a:rPr>
            <a:t>Power consumption metrics across various states.</a:t>
          </a:r>
        </a:p>
      </dgm:t>
    </dgm:pt>
    <dgm:pt modelId="{02DED2F8-F8BC-43F9-85F6-DD858A7DD2C6}" type="parTrans" cxnId="{E50566EB-60F3-4958-9049-D74CF418EE5A}">
      <dgm:prSet/>
      <dgm:spPr/>
      <dgm:t>
        <a:bodyPr/>
        <a:lstStyle/>
        <a:p>
          <a:endParaRPr lang="en-US"/>
        </a:p>
      </dgm:t>
    </dgm:pt>
    <dgm:pt modelId="{EB2BC530-D488-4568-94FA-C1ED8DFD5FF2}" type="sibTrans" cxnId="{E50566EB-60F3-4958-9049-D74CF418EE5A}">
      <dgm:prSet/>
      <dgm:spPr/>
      <dgm:t>
        <a:bodyPr/>
        <a:lstStyle/>
        <a:p>
          <a:endParaRPr lang="en-US"/>
        </a:p>
      </dgm:t>
    </dgm:pt>
    <dgm:pt modelId="{902857F6-5979-4B4B-AB10-EAE11DEBC2BB}">
      <dgm:prSet phldr="0"/>
      <dgm:spPr/>
      <dgm:t>
        <a:bodyPr/>
        <a:lstStyle/>
        <a:p>
          <a:r>
            <a:rPr lang="en-US" b="0" dirty="0">
              <a:latin typeface="Century Gothic" panose="020B0502020202020204" pitchFamily="34" charset="0"/>
            </a:rPr>
            <a:t>Analysis of energy harvesting techniques.</a:t>
          </a:r>
        </a:p>
      </dgm:t>
    </dgm:pt>
    <dgm:pt modelId="{D1B4EB15-838D-49F7-8935-31684487A867}" type="parTrans" cxnId="{DE58ACB4-519B-41D6-A97B-1EDDF0BFA4FB}">
      <dgm:prSet/>
      <dgm:spPr/>
      <dgm:t>
        <a:bodyPr/>
        <a:lstStyle/>
        <a:p>
          <a:endParaRPr lang="en-US"/>
        </a:p>
      </dgm:t>
    </dgm:pt>
    <dgm:pt modelId="{389D19A0-C955-4885-B867-1BDE8C01DA59}" type="sibTrans" cxnId="{DE58ACB4-519B-41D6-A97B-1EDDF0BFA4FB}">
      <dgm:prSet/>
      <dgm:spPr/>
      <dgm:t>
        <a:bodyPr/>
        <a:lstStyle/>
        <a:p>
          <a:endParaRPr lang="en-US"/>
        </a:p>
      </dgm:t>
    </dgm:pt>
    <dgm:pt modelId="{89EC7221-6E91-4125-A253-F21D391A21C2}">
      <dgm:prSet phldr="0"/>
      <dgm:spPr/>
      <dgm:t>
        <a:bodyPr/>
        <a:lstStyle/>
        <a:p>
          <a:r>
            <a:rPr lang="en-US" b="0" dirty="0">
              <a:latin typeface="Century Gothic" panose="020B0502020202020204" pitchFamily="34" charset="0"/>
            </a:rPr>
            <a:t>Energy harvesting transducer prototype.</a:t>
          </a:r>
        </a:p>
      </dgm:t>
    </dgm:pt>
    <dgm:pt modelId="{420F702D-9F17-4297-B4C4-257466DE6B67}" type="parTrans" cxnId="{DCA68012-8CD8-421A-B414-2A484FAE57C5}">
      <dgm:prSet/>
      <dgm:spPr/>
      <dgm:t>
        <a:bodyPr/>
        <a:lstStyle/>
        <a:p>
          <a:endParaRPr lang="en-US"/>
        </a:p>
      </dgm:t>
    </dgm:pt>
    <dgm:pt modelId="{40C0D61F-8185-4791-8B49-5FF2269BB527}" type="sibTrans" cxnId="{DCA68012-8CD8-421A-B414-2A484FAE57C5}">
      <dgm:prSet/>
      <dgm:spPr/>
      <dgm:t>
        <a:bodyPr/>
        <a:lstStyle/>
        <a:p>
          <a:endParaRPr lang="en-US"/>
        </a:p>
      </dgm:t>
    </dgm:pt>
    <dgm:pt modelId="{7C1FE871-C740-4F2B-882C-DBB64E765381}">
      <dgm:prSet phldr="0"/>
      <dgm:spPr/>
      <dgm:t>
        <a:bodyPr/>
        <a:lstStyle/>
        <a:p>
          <a:pPr rtl="0">
            <a:defRPr b="1"/>
          </a:pPr>
          <a:r>
            <a:rPr lang="en-US" b="1">
              <a:latin typeface="Century Gothic" panose="020B0502020202020204"/>
            </a:rPr>
            <a:t>Milestone #4</a:t>
          </a:r>
        </a:p>
      </dgm:t>
    </dgm:pt>
    <dgm:pt modelId="{348E4D57-A720-483F-A88B-BC6C76712EB6}" type="parTrans" cxnId="{4FAE4B4E-83E3-496E-951F-644C3FB43061}">
      <dgm:prSet/>
      <dgm:spPr/>
      <dgm:t>
        <a:bodyPr/>
        <a:lstStyle/>
        <a:p>
          <a:endParaRPr lang="en-US"/>
        </a:p>
      </dgm:t>
    </dgm:pt>
    <dgm:pt modelId="{85543E18-D8A8-47AD-A6F3-EB250706A8D9}" type="sibTrans" cxnId="{4FAE4B4E-83E3-496E-951F-644C3FB43061}">
      <dgm:prSet/>
      <dgm:spPr/>
      <dgm:t>
        <a:bodyPr/>
        <a:lstStyle/>
        <a:p>
          <a:endParaRPr lang="en-US"/>
        </a:p>
      </dgm:t>
    </dgm:pt>
    <dgm:pt modelId="{FB4C226F-E9F7-43B5-9A82-BEC844935D95}">
      <dgm:prSet phldr="0"/>
      <dgm:spPr/>
      <dgm:t>
        <a:bodyPr/>
        <a:lstStyle/>
        <a:p>
          <a:r>
            <a:rPr lang="en-US" b="0">
              <a:latin typeface="Century Gothic"/>
              <a:ea typeface="Calibri"/>
              <a:cs typeface="Calibri"/>
            </a:rPr>
            <a:t>Completed research on energy harvesting power manager ICs.</a:t>
          </a:r>
        </a:p>
      </dgm:t>
    </dgm:pt>
    <dgm:pt modelId="{5B3F5755-55B5-4E0D-BEF5-3B81023F34D2}" type="parTrans" cxnId="{0ACDBB32-6BBC-4D69-B9A4-237ACBB7EBC4}">
      <dgm:prSet/>
      <dgm:spPr/>
      <dgm:t>
        <a:bodyPr/>
        <a:lstStyle/>
        <a:p>
          <a:endParaRPr lang="en-US"/>
        </a:p>
      </dgm:t>
    </dgm:pt>
    <dgm:pt modelId="{93AC2B20-612A-4EAD-AE6E-2A92D38BBC36}" type="sibTrans" cxnId="{0ACDBB32-6BBC-4D69-B9A4-237ACBB7EBC4}">
      <dgm:prSet/>
      <dgm:spPr/>
      <dgm:t>
        <a:bodyPr/>
        <a:lstStyle/>
        <a:p>
          <a:endParaRPr lang="en-US"/>
        </a:p>
      </dgm:t>
    </dgm:pt>
    <dgm:pt modelId="{FE99E5AA-9D21-4EC6-87A6-10A4BF224FAC}" type="pres">
      <dgm:prSet presAssocID="{CD4D92A7-E63A-497C-84EE-41E5D98463A8}" presName="Name0" presStyleCnt="0">
        <dgm:presLayoutVars>
          <dgm:dir/>
          <dgm:animLvl val="lvl"/>
          <dgm:resizeHandles val="exact"/>
        </dgm:presLayoutVars>
      </dgm:prSet>
      <dgm:spPr/>
    </dgm:pt>
    <dgm:pt modelId="{2F5D3489-1AEE-4EE3-83FE-E6E184442304}" type="pres">
      <dgm:prSet presAssocID="{31A20A56-3444-4168-AE6F-9534E1AD5A2E}" presName="composite" presStyleCnt="0"/>
      <dgm:spPr/>
    </dgm:pt>
    <dgm:pt modelId="{4C2DBC32-4971-46BC-B786-8AAED42A3A92}" type="pres">
      <dgm:prSet presAssocID="{31A20A56-3444-4168-AE6F-9534E1AD5A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8EAED67-29F7-4040-8E54-71FE22BECB51}" type="pres">
      <dgm:prSet presAssocID="{31A20A56-3444-4168-AE6F-9534E1AD5A2E}" presName="desTx" presStyleLbl="alignAccFollowNode1" presStyleIdx="0" presStyleCnt="4">
        <dgm:presLayoutVars>
          <dgm:bulletEnabled val="1"/>
        </dgm:presLayoutVars>
      </dgm:prSet>
      <dgm:spPr/>
    </dgm:pt>
    <dgm:pt modelId="{DA8E1B3F-CAF1-46F4-A396-CA38C3904522}" type="pres">
      <dgm:prSet presAssocID="{EEDD4551-0C43-427A-8BF0-21887E71728E}" presName="space" presStyleCnt="0"/>
      <dgm:spPr/>
    </dgm:pt>
    <dgm:pt modelId="{A5DF95FC-EE0B-4346-88B6-00D87E202FE6}" type="pres">
      <dgm:prSet presAssocID="{16E70FC4-640B-4469-82C2-0247506EDD67}" presName="composite" presStyleCnt="0"/>
      <dgm:spPr/>
    </dgm:pt>
    <dgm:pt modelId="{B3D2DCAA-7B1A-4B95-A626-630BEC917CEE}" type="pres">
      <dgm:prSet presAssocID="{16E70FC4-640B-4469-82C2-0247506EDD6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B279AC4-182F-4F66-87C5-04694A69F2F7}" type="pres">
      <dgm:prSet presAssocID="{16E70FC4-640B-4469-82C2-0247506EDD67}" presName="desTx" presStyleLbl="alignAccFollowNode1" presStyleIdx="1" presStyleCnt="4">
        <dgm:presLayoutVars>
          <dgm:bulletEnabled val="1"/>
        </dgm:presLayoutVars>
      </dgm:prSet>
      <dgm:spPr/>
    </dgm:pt>
    <dgm:pt modelId="{02A5B81A-4F37-41B1-8A25-DF7C3C5CB0A1}" type="pres">
      <dgm:prSet presAssocID="{EAA30CCA-7018-4DF1-BE9B-60BC3EFDE6F4}" presName="space" presStyleCnt="0"/>
      <dgm:spPr/>
    </dgm:pt>
    <dgm:pt modelId="{4EA62A99-1F1C-413F-9A37-93258FF41913}" type="pres">
      <dgm:prSet presAssocID="{DD139182-C535-401E-92A5-8BC0EEB39D66}" presName="composite" presStyleCnt="0"/>
      <dgm:spPr/>
    </dgm:pt>
    <dgm:pt modelId="{D12EA353-F31C-4ED3-9E32-4C0CB51CECD6}" type="pres">
      <dgm:prSet presAssocID="{DD139182-C535-401E-92A5-8BC0EEB39D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33CE6A8-1546-44EB-907F-B7CCE05A0AF0}" type="pres">
      <dgm:prSet presAssocID="{DD139182-C535-401E-92A5-8BC0EEB39D66}" presName="desTx" presStyleLbl="alignAccFollowNode1" presStyleIdx="2" presStyleCnt="4">
        <dgm:presLayoutVars>
          <dgm:bulletEnabled val="1"/>
        </dgm:presLayoutVars>
      </dgm:prSet>
      <dgm:spPr/>
    </dgm:pt>
    <dgm:pt modelId="{DA7B2096-A728-4E1D-9E4E-7D6339A4E31A}" type="pres">
      <dgm:prSet presAssocID="{22F33FB5-FE9F-4CA1-95BA-F2E0703E0B34}" presName="space" presStyleCnt="0"/>
      <dgm:spPr/>
    </dgm:pt>
    <dgm:pt modelId="{69FD326F-EB05-4FCA-857E-FD7B0D7899E3}" type="pres">
      <dgm:prSet presAssocID="{7C1FE871-C740-4F2B-882C-DBB64E765381}" presName="composite" presStyleCnt="0"/>
      <dgm:spPr/>
    </dgm:pt>
    <dgm:pt modelId="{C46B2F71-64DF-468D-ACDC-F93F27D21874}" type="pres">
      <dgm:prSet presAssocID="{7C1FE871-C740-4F2B-882C-DBB64E76538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DFE0FDE-E631-46CA-8B8C-5587760E032A}" type="pres">
      <dgm:prSet presAssocID="{7C1FE871-C740-4F2B-882C-DBB64E76538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438CA03-3F83-4EB6-BC2F-ACC8D46A13C3}" type="presOf" srcId="{16E70FC4-640B-4469-82C2-0247506EDD67}" destId="{B3D2DCAA-7B1A-4B95-A626-630BEC917CEE}" srcOrd="0" destOrd="0" presId="urn:microsoft.com/office/officeart/2005/8/layout/hList1"/>
    <dgm:cxn modelId="{DCA68012-8CD8-421A-B414-2A484FAE57C5}" srcId="{16E70FC4-640B-4469-82C2-0247506EDD67}" destId="{89EC7221-6E91-4125-A253-F21D391A21C2}" srcOrd="1" destOrd="0" parTransId="{420F702D-9F17-4297-B4C4-257466DE6B67}" sibTransId="{40C0D61F-8185-4791-8B49-5FF2269BB527}"/>
    <dgm:cxn modelId="{18E5552B-1109-42E3-92D5-A57D1FA0B868}" type="presOf" srcId="{38951D07-D01F-4708-A895-E34204E24B35}" destId="{F8EAED67-29F7-4040-8E54-71FE22BECB51}" srcOrd="0" destOrd="1" presId="urn:microsoft.com/office/officeart/2005/8/layout/hList1"/>
    <dgm:cxn modelId="{0ACDBB32-6BBC-4D69-B9A4-237ACBB7EBC4}" srcId="{DD139182-C535-401E-92A5-8BC0EEB39D66}" destId="{FB4C226F-E9F7-43B5-9A82-BEC844935D95}" srcOrd="0" destOrd="0" parTransId="{5B3F5755-55B5-4E0D-BEF5-3B81023F34D2}" sibTransId="{93AC2B20-612A-4EAD-AE6E-2A92D38BBC36}"/>
    <dgm:cxn modelId="{FCBC8642-AF5F-4193-A224-F2A86F212865}" type="presOf" srcId="{DD139182-C535-401E-92A5-8BC0EEB39D66}" destId="{D12EA353-F31C-4ED3-9E32-4C0CB51CECD6}" srcOrd="0" destOrd="0" presId="urn:microsoft.com/office/officeart/2005/8/layout/hList1"/>
    <dgm:cxn modelId="{5C078147-1100-4529-B5B4-5CB2DA877562}" srcId="{CD4D92A7-E63A-497C-84EE-41E5D98463A8}" destId="{16E70FC4-640B-4469-82C2-0247506EDD67}" srcOrd="1" destOrd="0" parTransId="{05E27DF4-84A6-4B0D-A0AB-A5BBDA9A23D1}" sibTransId="{EAA30CCA-7018-4DF1-BE9B-60BC3EFDE6F4}"/>
    <dgm:cxn modelId="{407F234B-2CF2-423B-B4C6-AF25E8589FED}" srcId="{CD4D92A7-E63A-497C-84EE-41E5D98463A8}" destId="{DD139182-C535-401E-92A5-8BC0EEB39D66}" srcOrd="2" destOrd="0" parTransId="{4773046E-4C4B-4EB9-84CC-83059C346DC9}" sibTransId="{22F33FB5-FE9F-4CA1-95BA-F2E0703E0B34}"/>
    <dgm:cxn modelId="{4FAE4B4E-83E3-496E-951F-644C3FB43061}" srcId="{CD4D92A7-E63A-497C-84EE-41E5D98463A8}" destId="{7C1FE871-C740-4F2B-882C-DBB64E765381}" srcOrd="3" destOrd="0" parTransId="{348E4D57-A720-483F-A88B-BC6C76712EB6}" sibTransId="{85543E18-D8A8-47AD-A6F3-EB250706A8D9}"/>
    <dgm:cxn modelId="{31EC8262-720B-4695-B2DB-5FCCEB765A9B}" type="presOf" srcId="{7C1FE871-C740-4F2B-882C-DBB64E765381}" destId="{C46B2F71-64DF-468D-ACDC-F93F27D21874}" srcOrd="0" destOrd="0" presId="urn:microsoft.com/office/officeart/2005/8/layout/hList1"/>
    <dgm:cxn modelId="{CBBC376A-8220-44CB-81F9-DBEABE5730D1}" srcId="{7C1FE871-C740-4F2B-882C-DBB64E765381}" destId="{92039514-D198-44A0-B800-C9A1F97F9FE4}" srcOrd="0" destOrd="0" parTransId="{8C249CE9-49F4-4F8E-9121-8D3838B2EBD5}" sibTransId="{5A40177C-7384-46F0-AEE1-9E4E47F6C16F}"/>
    <dgm:cxn modelId="{5AD24D93-1565-4D2E-BB3A-312BEA52973F}" srcId="{CD4D92A7-E63A-497C-84EE-41E5D98463A8}" destId="{31A20A56-3444-4168-AE6F-9534E1AD5A2E}" srcOrd="0" destOrd="0" parTransId="{EC20376B-F8BD-4314-BDAA-5C5FA5D17B1C}" sibTransId="{EEDD4551-0C43-427A-8BF0-21887E71728E}"/>
    <dgm:cxn modelId="{023F26A7-1253-4114-92A4-4298F69E0373}" type="presOf" srcId="{FB4C226F-E9F7-43B5-9A82-BEC844935D95}" destId="{F33CE6A8-1546-44EB-907F-B7CCE05A0AF0}" srcOrd="0" destOrd="0" presId="urn:microsoft.com/office/officeart/2005/8/layout/hList1"/>
    <dgm:cxn modelId="{DE58ACB4-519B-41D6-A97B-1EDDF0BFA4FB}" srcId="{16E70FC4-640B-4469-82C2-0247506EDD67}" destId="{902857F6-5979-4B4B-AB10-EAE11DEBC2BB}" srcOrd="0" destOrd="0" parTransId="{D1B4EB15-838D-49F7-8935-31684487A867}" sibTransId="{389D19A0-C955-4885-B867-1BDE8C01DA59}"/>
    <dgm:cxn modelId="{4D44F3CA-5F1E-469C-9CCC-24DFFDA0CF20}" type="presOf" srcId="{31A20A56-3444-4168-AE6F-9534E1AD5A2E}" destId="{4C2DBC32-4971-46BC-B786-8AAED42A3A92}" srcOrd="0" destOrd="0" presId="urn:microsoft.com/office/officeart/2005/8/layout/hList1"/>
    <dgm:cxn modelId="{822402D4-6AC3-46DA-B889-9DDF0EF18606}" type="presOf" srcId="{902857F6-5979-4B4B-AB10-EAE11DEBC2BB}" destId="{7B279AC4-182F-4F66-87C5-04694A69F2F7}" srcOrd="0" destOrd="0" presId="urn:microsoft.com/office/officeart/2005/8/layout/hList1"/>
    <dgm:cxn modelId="{46B619D8-C8CF-4F04-867B-996F0345D500}" srcId="{31A20A56-3444-4168-AE6F-9534E1AD5A2E}" destId="{5636C5DE-30D9-4536-9936-99734B289C97}" srcOrd="0" destOrd="0" parTransId="{094085F6-F306-4B80-825C-247DCB50A380}" sibTransId="{6E0ED83E-2783-4E92-9366-4B063D0BFF4C}"/>
    <dgm:cxn modelId="{85D120E3-D4AF-4934-9FEC-1B927FF7A762}" type="presOf" srcId="{CD4D92A7-E63A-497C-84EE-41E5D98463A8}" destId="{FE99E5AA-9D21-4EC6-87A6-10A4BF224FAC}" srcOrd="0" destOrd="0" presId="urn:microsoft.com/office/officeart/2005/8/layout/hList1"/>
    <dgm:cxn modelId="{0A22C1E7-1BF1-421A-8069-571EF6506582}" type="presOf" srcId="{5636C5DE-30D9-4536-9936-99734B289C97}" destId="{F8EAED67-29F7-4040-8E54-71FE22BECB51}" srcOrd="0" destOrd="0" presId="urn:microsoft.com/office/officeart/2005/8/layout/hList1"/>
    <dgm:cxn modelId="{E50566EB-60F3-4958-9049-D74CF418EE5A}" srcId="{31A20A56-3444-4168-AE6F-9534E1AD5A2E}" destId="{38951D07-D01F-4708-A895-E34204E24B35}" srcOrd="1" destOrd="0" parTransId="{02DED2F8-F8BC-43F9-85F6-DD858A7DD2C6}" sibTransId="{EB2BC530-D488-4568-94FA-C1ED8DFD5FF2}"/>
    <dgm:cxn modelId="{78F4D1F0-41AE-4540-A95D-582C397B0432}" type="presOf" srcId="{92039514-D198-44A0-B800-C9A1F97F9FE4}" destId="{5DFE0FDE-E631-46CA-8B8C-5587760E032A}" srcOrd="0" destOrd="0" presId="urn:microsoft.com/office/officeart/2005/8/layout/hList1"/>
    <dgm:cxn modelId="{529D2CF7-1D1E-44C8-BC71-77E711BB0A8E}" type="presOf" srcId="{89EC7221-6E91-4125-A253-F21D391A21C2}" destId="{7B279AC4-182F-4F66-87C5-04694A69F2F7}" srcOrd="0" destOrd="1" presId="urn:microsoft.com/office/officeart/2005/8/layout/hList1"/>
    <dgm:cxn modelId="{AD48DFE6-637B-447D-B26D-82D415DD60BD}" type="presParOf" srcId="{FE99E5AA-9D21-4EC6-87A6-10A4BF224FAC}" destId="{2F5D3489-1AEE-4EE3-83FE-E6E184442304}" srcOrd="0" destOrd="0" presId="urn:microsoft.com/office/officeart/2005/8/layout/hList1"/>
    <dgm:cxn modelId="{3F7FF4D2-DDA8-4835-82C3-75A90BABBA48}" type="presParOf" srcId="{2F5D3489-1AEE-4EE3-83FE-E6E184442304}" destId="{4C2DBC32-4971-46BC-B786-8AAED42A3A92}" srcOrd="0" destOrd="0" presId="urn:microsoft.com/office/officeart/2005/8/layout/hList1"/>
    <dgm:cxn modelId="{61A47647-B63B-42FE-945C-768E5E318967}" type="presParOf" srcId="{2F5D3489-1AEE-4EE3-83FE-E6E184442304}" destId="{F8EAED67-29F7-4040-8E54-71FE22BECB51}" srcOrd="1" destOrd="0" presId="urn:microsoft.com/office/officeart/2005/8/layout/hList1"/>
    <dgm:cxn modelId="{3D7BB60A-9ECC-4F3C-8336-82B43C98E0F3}" type="presParOf" srcId="{FE99E5AA-9D21-4EC6-87A6-10A4BF224FAC}" destId="{DA8E1B3F-CAF1-46F4-A396-CA38C3904522}" srcOrd="1" destOrd="0" presId="urn:microsoft.com/office/officeart/2005/8/layout/hList1"/>
    <dgm:cxn modelId="{E6D1DD52-38E2-45BC-8583-055DC698D84C}" type="presParOf" srcId="{FE99E5AA-9D21-4EC6-87A6-10A4BF224FAC}" destId="{A5DF95FC-EE0B-4346-88B6-00D87E202FE6}" srcOrd="2" destOrd="0" presId="urn:microsoft.com/office/officeart/2005/8/layout/hList1"/>
    <dgm:cxn modelId="{79CDF795-30E1-454B-A4DC-8C799A61D1D0}" type="presParOf" srcId="{A5DF95FC-EE0B-4346-88B6-00D87E202FE6}" destId="{B3D2DCAA-7B1A-4B95-A626-630BEC917CEE}" srcOrd="0" destOrd="0" presId="urn:microsoft.com/office/officeart/2005/8/layout/hList1"/>
    <dgm:cxn modelId="{DAA1BC94-70E2-4329-B849-26CDE65AFC70}" type="presParOf" srcId="{A5DF95FC-EE0B-4346-88B6-00D87E202FE6}" destId="{7B279AC4-182F-4F66-87C5-04694A69F2F7}" srcOrd="1" destOrd="0" presId="urn:microsoft.com/office/officeart/2005/8/layout/hList1"/>
    <dgm:cxn modelId="{DF9FF200-E68D-4C9D-A583-FEC7DC05CB1A}" type="presParOf" srcId="{FE99E5AA-9D21-4EC6-87A6-10A4BF224FAC}" destId="{02A5B81A-4F37-41B1-8A25-DF7C3C5CB0A1}" srcOrd="3" destOrd="0" presId="urn:microsoft.com/office/officeart/2005/8/layout/hList1"/>
    <dgm:cxn modelId="{89134AE7-33EA-4076-BF02-5FC600E1D887}" type="presParOf" srcId="{FE99E5AA-9D21-4EC6-87A6-10A4BF224FAC}" destId="{4EA62A99-1F1C-413F-9A37-93258FF41913}" srcOrd="4" destOrd="0" presId="urn:microsoft.com/office/officeart/2005/8/layout/hList1"/>
    <dgm:cxn modelId="{25AFE5A2-66EF-4C16-86DF-4F4C919AA645}" type="presParOf" srcId="{4EA62A99-1F1C-413F-9A37-93258FF41913}" destId="{D12EA353-F31C-4ED3-9E32-4C0CB51CECD6}" srcOrd="0" destOrd="0" presId="urn:microsoft.com/office/officeart/2005/8/layout/hList1"/>
    <dgm:cxn modelId="{7FEE9704-0504-4C20-8276-0F6A1DB6E973}" type="presParOf" srcId="{4EA62A99-1F1C-413F-9A37-93258FF41913}" destId="{F33CE6A8-1546-44EB-907F-B7CCE05A0AF0}" srcOrd="1" destOrd="0" presId="urn:microsoft.com/office/officeart/2005/8/layout/hList1"/>
    <dgm:cxn modelId="{34BEA377-56D9-4E99-A723-BB788CD60AAA}" type="presParOf" srcId="{FE99E5AA-9D21-4EC6-87A6-10A4BF224FAC}" destId="{DA7B2096-A728-4E1D-9E4E-7D6339A4E31A}" srcOrd="5" destOrd="0" presId="urn:microsoft.com/office/officeart/2005/8/layout/hList1"/>
    <dgm:cxn modelId="{1FCF2D87-52BA-4B63-A438-BB477561FF79}" type="presParOf" srcId="{FE99E5AA-9D21-4EC6-87A6-10A4BF224FAC}" destId="{69FD326F-EB05-4FCA-857E-FD7B0D7899E3}" srcOrd="6" destOrd="0" presId="urn:microsoft.com/office/officeart/2005/8/layout/hList1"/>
    <dgm:cxn modelId="{77E87260-ED36-4266-81D5-87C43C0E0331}" type="presParOf" srcId="{69FD326F-EB05-4FCA-857E-FD7B0D7899E3}" destId="{C46B2F71-64DF-468D-ACDC-F93F27D21874}" srcOrd="0" destOrd="0" presId="urn:microsoft.com/office/officeart/2005/8/layout/hList1"/>
    <dgm:cxn modelId="{C37EA413-0FF1-4125-BCDA-CED93B7782BC}" type="presParOf" srcId="{69FD326F-EB05-4FCA-857E-FD7B0D7899E3}" destId="{5DFE0FDE-E631-46CA-8B8C-5587760E03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0216F3-A126-4983-9979-C714CDE45A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D4277B-78A9-47C9-8EBB-DB0FA2FFBE4C}">
      <dgm:prSet phldrT="[Text]" phldr="0"/>
      <dgm:spPr/>
      <dgm:t>
        <a:bodyPr/>
        <a:lstStyle/>
        <a:p>
          <a:pPr rtl="0"/>
          <a:r>
            <a:rPr lang="en-US"/>
            <a:t>Milestone 3</a:t>
          </a:r>
        </a:p>
      </dgm:t>
    </dgm:pt>
    <dgm:pt modelId="{D669E1B3-11FD-42AC-B2C2-90F2C3B98F33}" type="parTrans" cxnId="{00A2123C-E5F0-45C7-BE93-A322D5A1C701}">
      <dgm:prSet/>
      <dgm:spPr/>
      <dgm:t>
        <a:bodyPr/>
        <a:lstStyle/>
        <a:p>
          <a:endParaRPr lang="en-US"/>
        </a:p>
      </dgm:t>
    </dgm:pt>
    <dgm:pt modelId="{D335362B-E7CE-49DC-A693-B67441756519}" type="sibTrans" cxnId="{00A2123C-E5F0-45C7-BE93-A322D5A1C701}">
      <dgm:prSet/>
      <dgm:spPr/>
      <dgm:t>
        <a:bodyPr/>
        <a:lstStyle/>
        <a:p>
          <a:endParaRPr lang="en-US"/>
        </a:p>
      </dgm:t>
    </dgm:pt>
    <dgm:pt modelId="{521A7179-5D08-45ED-AFF2-4885373C723D}">
      <dgm:prSet phldrT="[Text]" phldr="0"/>
      <dgm:spPr/>
      <dgm:t>
        <a:bodyPr/>
        <a:lstStyle/>
        <a:p>
          <a:pPr rtl="0"/>
          <a:r>
            <a:rPr lang="en-US"/>
            <a:t>Milestone 4</a:t>
          </a:r>
        </a:p>
      </dgm:t>
    </dgm:pt>
    <dgm:pt modelId="{567F8E5B-3622-473E-976C-161AD52CD96A}" type="parTrans" cxnId="{C8B3F155-7D80-48CB-901E-0438796C937C}">
      <dgm:prSet/>
      <dgm:spPr/>
      <dgm:t>
        <a:bodyPr/>
        <a:lstStyle/>
        <a:p>
          <a:endParaRPr lang="en-US"/>
        </a:p>
      </dgm:t>
    </dgm:pt>
    <dgm:pt modelId="{98A648B1-B4D0-4091-9139-6FEF79904B8C}" type="sibTrans" cxnId="{C8B3F155-7D80-48CB-901E-0438796C937C}">
      <dgm:prSet/>
      <dgm:spPr/>
      <dgm:t>
        <a:bodyPr/>
        <a:lstStyle/>
        <a:p>
          <a:endParaRPr lang="en-US"/>
        </a:p>
      </dgm:t>
    </dgm:pt>
    <dgm:pt modelId="{51C52611-9FE5-4576-A73A-FD9E6AA0034D}">
      <dgm:prSet phldrT="[Text]" phldr="0"/>
      <dgm:spPr/>
      <dgm:t>
        <a:bodyPr/>
        <a:lstStyle/>
        <a:p>
          <a:pPr rtl="0"/>
          <a:r>
            <a:rPr lang="en-US"/>
            <a:t>Milestone 5</a:t>
          </a:r>
        </a:p>
      </dgm:t>
    </dgm:pt>
    <dgm:pt modelId="{E43B1293-D536-4241-8742-9DD359294305}" type="parTrans" cxnId="{ED9C26A1-2DF6-4ECE-9C39-E0AFAFB24558}">
      <dgm:prSet/>
      <dgm:spPr/>
      <dgm:t>
        <a:bodyPr/>
        <a:lstStyle/>
        <a:p>
          <a:endParaRPr lang="en-US"/>
        </a:p>
      </dgm:t>
    </dgm:pt>
    <dgm:pt modelId="{E16CF13D-5BC1-412F-83F9-FADE0BF6979A}" type="sibTrans" cxnId="{ED9C26A1-2DF6-4ECE-9C39-E0AFAFB24558}">
      <dgm:prSet/>
      <dgm:spPr/>
      <dgm:t>
        <a:bodyPr/>
        <a:lstStyle/>
        <a:p>
          <a:endParaRPr lang="en-US"/>
        </a:p>
      </dgm:t>
    </dgm:pt>
    <dgm:pt modelId="{D790A60D-6EC2-49F2-817C-51E4C7D607D0}">
      <dgm:prSet phldr="0"/>
      <dgm:spPr/>
      <dgm:t>
        <a:bodyPr/>
        <a:lstStyle/>
        <a:p>
          <a:pPr rtl="0"/>
          <a:r>
            <a:rPr lang="en-US"/>
            <a:t>Full project integration onto a PCB, system testing, and enclosure design.</a:t>
          </a:r>
          <a:endParaRPr lang="en-US">
            <a:latin typeface="Century Gothic" panose="020B0502020202020204"/>
          </a:endParaRPr>
        </a:p>
      </dgm:t>
    </dgm:pt>
    <dgm:pt modelId="{AA852EF1-A7F1-4FD1-BC2D-E90425933DFE}" type="parTrans" cxnId="{C5147E5B-69AD-4BA6-9D69-7D92072B3EE4}">
      <dgm:prSet/>
      <dgm:spPr/>
      <dgm:t>
        <a:bodyPr/>
        <a:lstStyle/>
        <a:p>
          <a:endParaRPr lang="en-US"/>
        </a:p>
      </dgm:t>
    </dgm:pt>
    <dgm:pt modelId="{6D6C8DF0-B532-45C5-B9B0-6D8C088EC394}" type="sibTrans" cxnId="{C5147E5B-69AD-4BA6-9D69-7D92072B3EE4}">
      <dgm:prSet/>
      <dgm:spPr/>
      <dgm:t>
        <a:bodyPr/>
        <a:lstStyle/>
        <a:p>
          <a:endParaRPr lang="en-US"/>
        </a:p>
      </dgm:t>
    </dgm:pt>
    <dgm:pt modelId="{DD680A96-E6DD-4F0E-9DC1-98AC717528BB}">
      <dgm:prSet phldr="0"/>
      <dgm:spPr/>
      <dgm:t>
        <a:bodyPr/>
        <a:lstStyle/>
        <a:p>
          <a:pPr algn="l" rtl="0"/>
          <a:r>
            <a:rPr lang="en-US" dirty="0">
              <a:latin typeface="Arial"/>
              <a:cs typeface="Arial"/>
            </a:rPr>
            <a:t>Acquire power manager, integrate with Milestone 2's output, and test with the low-power microcontroller prototype.</a:t>
          </a:r>
        </a:p>
      </dgm:t>
    </dgm:pt>
    <dgm:pt modelId="{33CBB939-2ADF-4077-98D8-FC5ABE1ED32B}" type="parTrans" cxnId="{8B88B9E0-623B-4979-AA9D-B0D516CCDA73}">
      <dgm:prSet/>
      <dgm:spPr/>
      <dgm:t>
        <a:bodyPr/>
        <a:lstStyle/>
        <a:p>
          <a:endParaRPr lang="en-US"/>
        </a:p>
      </dgm:t>
    </dgm:pt>
    <dgm:pt modelId="{5FEDCA21-D834-43A9-B696-839AFE9C4422}" type="sibTrans" cxnId="{8B88B9E0-623B-4979-AA9D-B0D516CCDA73}">
      <dgm:prSet/>
      <dgm:spPr/>
      <dgm:t>
        <a:bodyPr/>
        <a:lstStyle/>
        <a:p>
          <a:endParaRPr lang="en-US"/>
        </a:p>
      </dgm:t>
    </dgm:pt>
    <dgm:pt modelId="{264351E1-8FF1-4714-A323-F62C9FC0C0B5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Development of a PC transfer system.</a:t>
          </a:r>
        </a:p>
      </dgm:t>
    </dgm:pt>
    <dgm:pt modelId="{1C1CA606-2BC7-4180-989F-5517F2739DFA}" type="parTrans" cxnId="{CF24A361-AA4E-466C-BE16-E98E8ACA0448}">
      <dgm:prSet/>
      <dgm:spPr/>
      <dgm:t>
        <a:bodyPr/>
        <a:lstStyle/>
        <a:p>
          <a:endParaRPr lang="en-US"/>
        </a:p>
      </dgm:t>
    </dgm:pt>
    <dgm:pt modelId="{C4883735-D1FD-4AFE-BB35-17DF645C5EF6}" type="sibTrans" cxnId="{CF24A361-AA4E-466C-BE16-E98E8ACA0448}">
      <dgm:prSet/>
      <dgm:spPr/>
      <dgm:t>
        <a:bodyPr/>
        <a:lstStyle/>
        <a:p>
          <a:endParaRPr lang="en-US"/>
        </a:p>
      </dgm:t>
    </dgm:pt>
    <dgm:pt modelId="{89BC69D5-3A52-4CAB-9656-73E988C98915}">
      <dgm:prSet phldr="0"/>
      <dgm:spPr/>
      <dgm:t>
        <a:bodyPr/>
        <a:lstStyle/>
        <a:p>
          <a:pPr algn="l"/>
          <a:endParaRPr lang="en-US">
            <a:latin typeface="Arial"/>
            <a:cs typeface="Arial"/>
          </a:endParaRPr>
        </a:p>
      </dgm:t>
    </dgm:pt>
    <dgm:pt modelId="{E40B5E64-33BD-4089-9D47-8AE75727487D}" type="parTrans" cxnId="{DBC6BFA1-72BD-4A61-84F3-7856413BB8CA}">
      <dgm:prSet/>
      <dgm:spPr/>
      <dgm:t>
        <a:bodyPr/>
        <a:lstStyle/>
        <a:p>
          <a:endParaRPr lang="en-US"/>
        </a:p>
      </dgm:t>
    </dgm:pt>
    <dgm:pt modelId="{417BD552-3DFC-45A2-BA6D-52DE9AAB846A}" type="sibTrans" cxnId="{DBC6BFA1-72BD-4A61-84F3-7856413BB8CA}">
      <dgm:prSet/>
      <dgm:spPr/>
      <dgm:t>
        <a:bodyPr/>
        <a:lstStyle/>
        <a:p>
          <a:endParaRPr lang="en-US"/>
        </a:p>
      </dgm:t>
    </dgm:pt>
    <dgm:pt modelId="{F44D45EE-0E8C-4DD0-A51F-4B1B0AF9F244}">
      <dgm:prSet phldr="0"/>
      <dgm:spPr/>
      <dgm:t>
        <a:bodyPr/>
        <a:lstStyle/>
        <a:p>
          <a:pPr algn="l"/>
          <a:endParaRPr lang="en-US">
            <a:latin typeface="Arial"/>
            <a:cs typeface="Arial"/>
          </a:endParaRPr>
        </a:p>
      </dgm:t>
    </dgm:pt>
    <dgm:pt modelId="{DA1DB50C-D642-44BE-98B8-EDBFC3EB91CB}" type="parTrans" cxnId="{2DCB2BA4-7090-4624-853B-3D8E2B0A5584}">
      <dgm:prSet/>
      <dgm:spPr/>
      <dgm:t>
        <a:bodyPr/>
        <a:lstStyle/>
        <a:p>
          <a:endParaRPr lang="en-US"/>
        </a:p>
      </dgm:t>
    </dgm:pt>
    <dgm:pt modelId="{851868D6-5D6E-47BF-8973-D7EB1A4D0954}" type="sibTrans" cxnId="{2DCB2BA4-7090-4624-853B-3D8E2B0A5584}">
      <dgm:prSet/>
      <dgm:spPr/>
      <dgm:t>
        <a:bodyPr/>
        <a:lstStyle/>
        <a:p>
          <a:endParaRPr lang="en-US"/>
        </a:p>
      </dgm:t>
    </dgm:pt>
    <dgm:pt modelId="{F453F790-FECC-4C77-A41E-7B737BC4C822}" type="pres">
      <dgm:prSet presAssocID="{910216F3-A126-4983-9979-C714CDE45AD5}" presName="linear" presStyleCnt="0">
        <dgm:presLayoutVars>
          <dgm:animLvl val="lvl"/>
          <dgm:resizeHandles val="exact"/>
        </dgm:presLayoutVars>
      </dgm:prSet>
      <dgm:spPr/>
    </dgm:pt>
    <dgm:pt modelId="{E37F7871-E7B3-4E47-B77D-5975790C1E5A}" type="pres">
      <dgm:prSet presAssocID="{ADD4277B-78A9-47C9-8EBB-DB0FA2FFBE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B7CC8D-2F3C-45D4-B02F-AD131DB0AFA1}" type="pres">
      <dgm:prSet presAssocID="{ADD4277B-78A9-47C9-8EBB-DB0FA2FFBE4C}" presName="childText" presStyleLbl="revTx" presStyleIdx="0" presStyleCnt="3">
        <dgm:presLayoutVars>
          <dgm:bulletEnabled val="1"/>
        </dgm:presLayoutVars>
      </dgm:prSet>
      <dgm:spPr/>
    </dgm:pt>
    <dgm:pt modelId="{81BB6ECE-F940-4054-8151-356AFED838EA}" type="pres">
      <dgm:prSet presAssocID="{521A7179-5D08-45ED-AFF2-4885373C72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14E8E5-D90B-478F-8890-1FC681475F1F}" type="pres">
      <dgm:prSet presAssocID="{521A7179-5D08-45ED-AFF2-4885373C723D}" presName="childText" presStyleLbl="revTx" presStyleIdx="1" presStyleCnt="3">
        <dgm:presLayoutVars>
          <dgm:bulletEnabled val="1"/>
        </dgm:presLayoutVars>
      </dgm:prSet>
      <dgm:spPr/>
    </dgm:pt>
    <dgm:pt modelId="{3A902707-5255-493C-862C-3916F25EE127}" type="pres">
      <dgm:prSet presAssocID="{51C52611-9FE5-4576-A73A-FD9E6AA003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46FBCC-4E25-42DB-803A-C65FE83AF817}" type="pres">
      <dgm:prSet presAssocID="{51C52611-9FE5-4576-A73A-FD9E6AA0034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C599515-6832-48DC-AE2A-792679FE221E}" type="presOf" srcId="{F44D45EE-0E8C-4DD0-A51F-4B1B0AF9F244}" destId="{BB14E8E5-D90B-478F-8890-1FC681475F1F}" srcOrd="0" destOrd="1" presId="urn:microsoft.com/office/officeart/2005/8/layout/vList2"/>
    <dgm:cxn modelId="{9A883332-9C80-4A44-8260-8695F5857022}" type="presOf" srcId="{89BC69D5-3A52-4CAB-9656-73E988C98915}" destId="{56B7CC8D-2F3C-45D4-B02F-AD131DB0AFA1}" srcOrd="0" destOrd="1" presId="urn:microsoft.com/office/officeart/2005/8/layout/vList2"/>
    <dgm:cxn modelId="{00A2123C-E5F0-45C7-BE93-A322D5A1C701}" srcId="{910216F3-A126-4983-9979-C714CDE45AD5}" destId="{ADD4277B-78A9-47C9-8EBB-DB0FA2FFBE4C}" srcOrd="0" destOrd="0" parTransId="{D669E1B3-11FD-42AC-B2C2-90F2C3B98F33}" sibTransId="{D335362B-E7CE-49DC-A693-B67441756519}"/>
    <dgm:cxn modelId="{C8B3F155-7D80-48CB-901E-0438796C937C}" srcId="{910216F3-A126-4983-9979-C714CDE45AD5}" destId="{521A7179-5D08-45ED-AFF2-4885373C723D}" srcOrd="1" destOrd="0" parTransId="{567F8E5B-3622-473E-976C-161AD52CD96A}" sibTransId="{98A648B1-B4D0-4091-9139-6FEF79904B8C}"/>
    <dgm:cxn modelId="{C5147E5B-69AD-4BA6-9D69-7D92072B3EE4}" srcId="{51C52611-9FE5-4576-A73A-FD9E6AA0034D}" destId="{D790A60D-6EC2-49F2-817C-51E4C7D607D0}" srcOrd="0" destOrd="0" parTransId="{AA852EF1-A7F1-4FD1-BC2D-E90425933DFE}" sibTransId="{6D6C8DF0-B532-45C5-B9B0-6D8C088EC394}"/>
    <dgm:cxn modelId="{F0EB115E-D9B7-4539-A8D3-5474F9059B16}" type="presOf" srcId="{521A7179-5D08-45ED-AFF2-4885373C723D}" destId="{81BB6ECE-F940-4054-8151-356AFED838EA}" srcOrd="0" destOrd="0" presId="urn:microsoft.com/office/officeart/2005/8/layout/vList2"/>
    <dgm:cxn modelId="{5A55E05F-D73F-4561-BA42-CB331D800FD0}" type="presOf" srcId="{910216F3-A126-4983-9979-C714CDE45AD5}" destId="{F453F790-FECC-4C77-A41E-7B737BC4C822}" srcOrd="0" destOrd="0" presId="urn:microsoft.com/office/officeart/2005/8/layout/vList2"/>
    <dgm:cxn modelId="{CF24A361-AA4E-466C-BE16-E98E8ACA0448}" srcId="{521A7179-5D08-45ED-AFF2-4885373C723D}" destId="{264351E1-8FF1-4714-A323-F62C9FC0C0B5}" srcOrd="0" destOrd="0" parTransId="{1C1CA606-2BC7-4180-989F-5517F2739DFA}" sibTransId="{C4883735-D1FD-4AFE-BB35-17DF645C5EF6}"/>
    <dgm:cxn modelId="{129D647C-AB87-4AA7-94F0-2DB0B428BA60}" type="presOf" srcId="{264351E1-8FF1-4714-A323-F62C9FC0C0B5}" destId="{BB14E8E5-D90B-478F-8890-1FC681475F1F}" srcOrd="0" destOrd="0" presId="urn:microsoft.com/office/officeart/2005/8/layout/vList2"/>
    <dgm:cxn modelId="{E52D2B8D-2796-4452-AC7E-24DB127438C1}" type="presOf" srcId="{DD680A96-E6DD-4F0E-9DC1-98AC717528BB}" destId="{56B7CC8D-2F3C-45D4-B02F-AD131DB0AFA1}" srcOrd="0" destOrd="0" presId="urn:microsoft.com/office/officeart/2005/8/layout/vList2"/>
    <dgm:cxn modelId="{1191D793-E66A-4E98-8BF2-899983DE7FD8}" type="presOf" srcId="{D790A60D-6EC2-49F2-817C-51E4C7D607D0}" destId="{0F46FBCC-4E25-42DB-803A-C65FE83AF817}" srcOrd="0" destOrd="0" presId="urn:microsoft.com/office/officeart/2005/8/layout/vList2"/>
    <dgm:cxn modelId="{ED9C26A1-2DF6-4ECE-9C39-E0AFAFB24558}" srcId="{910216F3-A126-4983-9979-C714CDE45AD5}" destId="{51C52611-9FE5-4576-A73A-FD9E6AA0034D}" srcOrd="2" destOrd="0" parTransId="{E43B1293-D536-4241-8742-9DD359294305}" sibTransId="{E16CF13D-5BC1-412F-83F9-FADE0BF6979A}"/>
    <dgm:cxn modelId="{DBC6BFA1-72BD-4A61-84F3-7856413BB8CA}" srcId="{ADD4277B-78A9-47C9-8EBB-DB0FA2FFBE4C}" destId="{89BC69D5-3A52-4CAB-9656-73E988C98915}" srcOrd="1" destOrd="0" parTransId="{E40B5E64-33BD-4089-9D47-8AE75727487D}" sibTransId="{417BD552-3DFC-45A2-BA6D-52DE9AAB846A}"/>
    <dgm:cxn modelId="{2DCB2BA4-7090-4624-853B-3D8E2B0A5584}" srcId="{521A7179-5D08-45ED-AFF2-4885373C723D}" destId="{F44D45EE-0E8C-4DD0-A51F-4B1B0AF9F244}" srcOrd="1" destOrd="0" parTransId="{DA1DB50C-D642-44BE-98B8-EDBFC3EB91CB}" sibTransId="{851868D6-5D6E-47BF-8973-D7EB1A4D0954}"/>
    <dgm:cxn modelId="{8B88B9E0-623B-4979-AA9D-B0D516CCDA73}" srcId="{ADD4277B-78A9-47C9-8EBB-DB0FA2FFBE4C}" destId="{DD680A96-E6DD-4F0E-9DC1-98AC717528BB}" srcOrd="0" destOrd="0" parTransId="{33CBB939-2ADF-4077-98D8-FC5ABE1ED32B}" sibTransId="{5FEDCA21-D834-43A9-B696-839AFE9C4422}"/>
    <dgm:cxn modelId="{CAD3B0E6-99A5-4316-A3DC-BF51D9178BA7}" type="presOf" srcId="{ADD4277B-78A9-47C9-8EBB-DB0FA2FFBE4C}" destId="{E37F7871-E7B3-4E47-B77D-5975790C1E5A}" srcOrd="0" destOrd="0" presId="urn:microsoft.com/office/officeart/2005/8/layout/vList2"/>
    <dgm:cxn modelId="{D55DA0ED-C84B-438E-9FB3-4742CE8508AA}" type="presOf" srcId="{51C52611-9FE5-4576-A73A-FD9E6AA0034D}" destId="{3A902707-5255-493C-862C-3916F25EE127}" srcOrd="0" destOrd="0" presId="urn:microsoft.com/office/officeart/2005/8/layout/vList2"/>
    <dgm:cxn modelId="{EBA1898C-AEF7-4A3A-92D5-5EAED46639EC}" type="presParOf" srcId="{F453F790-FECC-4C77-A41E-7B737BC4C822}" destId="{E37F7871-E7B3-4E47-B77D-5975790C1E5A}" srcOrd="0" destOrd="0" presId="urn:microsoft.com/office/officeart/2005/8/layout/vList2"/>
    <dgm:cxn modelId="{7C8BE98C-B4C8-4692-9F3A-C44FB3B2F9A1}" type="presParOf" srcId="{F453F790-FECC-4C77-A41E-7B737BC4C822}" destId="{56B7CC8D-2F3C-45D4-B02F-AD131DB0AFA1}" srcOrd="1" destOrd="0" presId="urn:microsoft.com/office/officeart/2005/8/layout/vList2"/>
    <dgm:cxn modelId="{F688CD74-D38B-4DF6-9137-4BCA355A89B1}" type="presParOf" srcId="{F453F790-FECC-4C77-A41E-7B737BC4C822}" destId="{81BB6ECE-F940-4054-8151-356AFED838EA}" srcOrd="2" destOrd="0" presId="urn:microsoft.com/office/officeart/2005/8/layout/vList2"/>
    <dgm:cxn modelId="{1744DCFB-D49B-475B-9B19-A35E4B3DA9E6}" type="presParOf" srcId="{F453F790-FECC-4C77-A41E-7B737BC4C822}" destId="{BB14E8E5-D90B-478F-8890-1FC681475F1F}" srcOrd="3" destOrd="0" presId="urn:microsoft.com/office/officeart/2005/8/layout/vList2"/>
    <dgm:cxn modelId="{C589A6C2-BBC8-4C38-9396-7FFD3688012C}" type="presParOf" srcId="{F453F790-FECC-4C77-A41E-7B737BC4C822}" destId="{3A902707-5255-493C-862C-3916F25EE127}" srcOrd="4" destOrd="0" presId="urn:microsoft.com/office/officeart/2005/8/layout/vList2"/>
    <dgm:cxn modelId="{5DBF618D-40B9-4A56-9EA2-A97B5D4405BA}" type="presParOf" srcId="{F453F790-FECC-4C77-A41E-7B737BC4C822}" destId="{0F46FBCC-4E25-42DB-803A-C65FE83AF81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9F5C4-F06E-4C11-BAD4-E8428180C9B2}">
      <dsp:nvSpPr>
        <dsp:cNvPr id="0" name=""/>
        <dsp:cNvSpPr/>
      </dsp:nvSpPr>
      <dsp:spPr>
        <a:xfrm>
          <a:off x="933859" y="121836"/>
          <a:ext cx="1262419" cy="12624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D23098-5616-4066-B859-3647F9E91060}">
      <dsp:nvSpPr>
        <dsp:cNvPr id="0" name=""/>
        <dsp:cNvSpPr/>
      </dsp:nvSpPr>
      <dsp:spPr>
        <a:xfrm>
          <a:off x="1202899" y="390876"/>
          <a:ext cx="724338" cy="724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0A4CC-4B65-4E4A-BBFF-56B675900216}">
      <dsp:nvSpPr>
        <dsp:cNvPr id="0" name=""/>
        <dsp:cNvSpPr/>
      </dsp:nvSpPr>
      <dsp:spPr>
        <a:xfrm>
          <a:off x="530299" y="1777467"/>
          <a:ext cx="20695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>
              <a:latin typeface="Walbaum Display"/>
            </a:rPr>
            <a:t>Solar</a:t>
          </a:r>
        </a:p>
      </dsp:txBody>
      <dsp:txXfrm>
        <a:off x="530299" y="1777467"/>
        <a:ext cx="2069539" cy="720000"/>
      </dsp:txXfrm>
    </dsp:sp>
    <dsp:sp modelId="{2364C0FE-48F9-4059-AEC5-62165A99FBB7}">
      <dsp:nvSpPr>
        <dsp:cNvPr id="0" name=""/>
        <dsp:cNvSpPr/>
      </dsp:nvSpPr>
      <dsp:spPr>
        <a:xfrm>
          <a:off x="3365568" y="121836"/>
          <a:ext cx="1262419" cy="12624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751E9A-9048-48B6-945C-5125919CE03F}">
      <dsp:nvSpPr>
        <dsp:cNvPr id="0" name=""/>
        <dsp:cNvSpPr/>
      </dsp:nvSpPr>
      <dsp:spPr>
        <a:xfrm>
          <a:off x="3634608" y="390876"/>
          <a:ext cx="724338" cy="724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2FF0BE-A02A-439B-9904-BDE239F6E83C}">
      <dsp:nvSpPr>
        <dsp:cNvPr id="0" name=""/>
        <dsp:cNvSpPr/>
      </dsp:nvSpPr>
      <dsp:spPr>
        <a:xfrm>
          <a:off x="2962008" y="1777467"/>
          <a:ext cx="20695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>
              <a:latin typeface="Walbaum Display"/>
            </a:rPr>
            <a:t>RF</a:t>
          </a:r>
        </a:p>
      </dsp:txBody>
      <dsp:txXfrm>
        <a:off x="2962008" y="1777467"/>
        <a:ext cx="2069539" cy="720000"/>
      </dsp:txXfrm>
    </dsp:sp>
    <dsp:sp modelId="{05B39055-D949-483C-B4EB-7704E8BB4479}">
      <dsp:nvSpPr>
        <dsp:cNvPr id="0" name=""/>
        <dsp:cNvSpPr/>
      </dsp:nvSpPr>
      <dsp:spPr>
        <a:xfrm>
          <a:off x="5797277" y="121836"/>
          <a:ext cx="1262419" cy="12624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2298D9-1992-4A8E-A9E7-2B9AC2BC1B31}">
      <dsp:nvSpPr>
        <dsp:cNvPr id="0" name=""/>
        <dsp:cNvSpPr/>
      </dsp:nvSpPr>
      <dsp:spPr>
        <a:xfrm>
          <a:off x="6066317" y="390876"/>
          <a:ext cx="724338" cy="724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A12950-01E9-496F-B32F-5FD76DFD9EF7}">
      <dsp:nvSpPr>
        <dsp:cNvPr id="0" name=""/>
        <dsp:cNvSpPr/>
      </dsp:nvSpPr>
      <dsp:spPr>
        <a:xfrm>
          <a:off x="5393717" y="1777467"/>
          <a:ext cx="20695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Heat</a:t>
          </a:r>
        </a:p>
      </dsp:txBody>
      <dsp:txXfrm>
        <a:off x="5393717" y="1777467"/>
        <a:ext cx="2069539" cy="720000"/>
      </dsp:txXfrm>
    </dsp:sp>
    <dsp:sp modelId="{C287BF36-8216-441D-92D0-9A039290427A}">
      <dsp:nvSpPr>
        <dsp:cNvPr id="0" name=""/>
        <dsp:cNvSpPr/>
      </dsp:nvSpPr>
      <dsp:spPr>
        <a:xfrm>
          <a:off x="8228986" y="121836"/>
          <a:ext cx="1262419" cy="12624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DC4DCB-211F-4913-B3E7-BEA3AB7225BC}">
      <dsp:nvSpPr>
        <dsp:cNvPr id="0" name=""/>
        <dsp:cNvSpPr/>
      </dsp:nvSpPr>
      <dsp:spPr>
        <a:xfrm>
          <a:off x="8498026" y="390876"/>
          <a:ext cx="724338" cy="724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2734A3-D4DE-471C-9E9C-A785DFC33BF1}">
      <dsp:nvSpPr>
        <dsp:cNvPr id="0" name=""/>
        <dsp:cNvSpPr/>
      </dsp:nvSpPr>
      <dsp:spPr>
        <a:xfrm>
          <a:off x="7825426" y="1777467"/>
          <a:ext cx="20695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Vibration</a:t>
          </a:r>
        </a:p>
      </dsp:txBody>
      <dsp:txXfrm>
        <a:off x="7825426" y="1777467"/>
        <a:ext cx="206953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DBC32-4971-46BC-B786-8AAED42A3A92}">
      <dsp:nvSpPr>
        <dsp:cNvPr id="0" name=""/>
        <dsp:cNvSpPr/>
      </dsp:nvSpPr>
      <dsp:spPr>
        <a:xfrm>
          <a:off x="3967" y="720057"/>
          <a:ext cx="2385424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entury Gothic" panose="020B0502020202020204"/>
            </a:rPr>
            <a:t>Milestone #1</a:t>
          </a:r>
          <a:endParaRPr lang="en-US" sz="2000" kern="1200"/>
        </a:p>
      </dsp:txBody>
      <dsp:txXfrm>
        <a:off x="3967" y="720057"/>
        <a:ext cx="2385424" cy="576000"/>
      </dsp:txXfrm>
    </dsp:sp>
    <dsp:sp modelId="{F8EAED67-29F7-4040-8E54-71FE22BECB51}">
      <dsp:nvSpPr>
        <dsp:cNvPr id="0" name=""/>
        <dsp:cNvSpPr/>
      </dsp:nvSpPr>
      <dsp:spPr>
        <a:xfrm>
          <a:off x="3967" y="1296057"/>
          <a:ext cx="2385424" cy="25802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Century Gothic"/>
              <a:ea typeface="Calibri"/>
              <a:cs typeface="Calibri"/>
            </a:rPr>
            <a:t>Microcontroller comparison and </a:t>
          </a:r>
          <a:r>
            <a:rPr lang="en-US" sz="2000" b="0" kern="1200" dirty="0">
              <a:latin typeface="Century Gothic" panose="020B0502020202020204" pitchFamily="34" charset="0"/>
              <a:ea typeface="Calibri"/>
              <a:cs typeface="Calibri"/>
            </a:rPr>
            <a:t>prototype software.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Century Gothic"/>
              <a:ea typeface="Calibri"/>
              <a:cs typeface="Calibri"/>
            </a:rPr>
            <a:t>Power consumption metrics across various states.</a:t>
          </a:r>
        </a:p>
      </dsp:txBody>
      <dsp:txXfrm>
        <a:off x="3967" y="1296057"/>
        <a:ext cx="2385424" cy="2580299"/>
      </dsp:txXfrm>
    </dsp:sp>
    <dsp:sp modelId="{B3D2DCAA-7B1A-4B95-A626-630BEC917CEE}">
      <dsp:nvSpPr>
        <dsp:cNvPr id="0" name=""/>
        <dsp:cNvSpPr/>
      </dsp:nvSpPr>
      <dsp:spPr>
        <a:xfrm>
          <a:off x="2723350" y="720057"/>
          <a:ext cx="2385424" cy="576000"/>
        </a:xfrm>
        <a:prstGeom prst="rect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entury Gothic" panose="020B0502020202020204"/>
            </a:rPr>
            <a:t>Milestone #2</a:t>
          </a:r>
        </a:p>
      </dsp:txBody>
      <dsp:txXfrm>
        <a:off x="2723350" y="720057"/>
        <a:ext cx="2385424" cy="576000"/>
      </dsp:txXfrm>
    </dsp:sp>
    <dsp:sp modelId="{7B279AC4-182F-4F66-87C5-04694A69F2F7}">
      <dsp:nvSpPr>
        <dsp:cNvPr id="0" name=""/>
        <dsp:cNvSpPr/>
      </dsp:nvSpPr>
      <dsp:spPr>
        <a:xfrm>
          <a:off x="2723350" y="1296057"/>
          <a:ext cx="2385424" cy="2580299"/>
        </a:xfrm>
        <a:prstGeom prst="rect">
          <a:avLst/>
        </a:prstGeom>
        <a:solidFill>
          <a:schemeClr val="accent2">
            <a:tint val="40000"/>
            <a:alpha val="90000"/>
            <a:hueOff val="2682051"/>
            <a:satOff val="4737"/>
            <a:lumOff val="4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682051"/>
              <a:satOff val="4737"/>
              <a:lumOff val="4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Century Gothic" panose="020B0502020202020204" pitchFamily="34" charset="0"/>
            </a:rPr>
            <a:t>Analysis of energy harvesting techniques.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Century Gothic" panose="020B0502020202020204" pitchFamily="34" charset="0"/>
            </a:rPr>
            <a:t>Energy harvesting transducer prototype.</a:t>
          </a:r>
        </a:p>
      </dsp:txBody>
      <dsp:txXfrm>
        <a:off x="2723350" y="1296057"/>
        <a:ext cx="2385424" cy="2580299"/>
      </dsp:txXfrm>
    </dsp:sp>
    <dsp:sp modelId="{D12EA353-F31C-4ED3-9E32-4C0CB51CECD6}">
      <dsp:nvSpPr>
        <dsp:cNvPr id="0" name=""/>
        <dsp:cNvSpPr/>
      </dsp:nvSpPr>
      <dsp:spPr>
        <a:xfrm>
          <a:off x="5442734" y="720057"/>
          <a:ext cx="2385424" cy="576000"/>
        </a:xfrm>
        <a:prstGeom prst="rect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entury Gothic" panose="020B0502020202020204"/>
            </a:rPr>
            <a:t>Milestone #3</a:t>
          </a:r>
        </a:p>
      </dsp:txBody>
      <dsp:txXfrm>
        <a:off x="5442734" y="720057"/>
        <a:ext cx="2385424" cy="576000"/>
      </dsp:txXfrm>
    </dsp:sp>
    <dsp:sp modelId="{F33CE6A8-1546-44EB-907F-B7CCE05A0AF0}">
      <dsp:nvSpPr>
        <dsp:cNvPr id="0" name=""/>
        <dsp:cNvSpPr/>
      </dsp:nvSpPr>
      <dsp:spPr>
        <a:xfrm>
          <a:off x="5442734" y="1296057"/>
          <a:ext cx="2385424" cy="2580299"/>
        </a:xfrm>
        <a:prstGeom prst="rect">
          <a:avLst/>
        </a:prstGeom>
        <a:solidFill>
          <a:schemeClr val="accent2">
            <a:tint val="40000"/>
            <a:alpha val="90000"/>
            <a:hueOff val="5364102"/>
            <a:satOff val="9475"/>
            <a:lumOff val="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364102"/>
              <a:satOff val="9475"/>
              <a:lumOff val="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Century Gothic"/>
              <a:ea typeface="Calibri"/>
              <a:cs typeface="Calibri"/>
            </a:rPr>
            <a:t>Completed research on energy harvesting power manager ICs.</a:t>
          </a:r>
        </a:p>
      </dsp:txBody>
      <dsp:txXfrm>
        <a:off x="5442734" y="1296057"/>
        <a:ext cx="2385424" cy="2580299"/>
      </dsp:txXfrm>
    </dsp:sp>
    <dsp:sp modelId="{C46B2F71-64DF-468D-ACDC-F93F27D21874}">
      <dsp:nvSpPr>
        <dsp:cNvPr id="0" name=""/>
        <dsp:cNvSpPr/>
      </dsp:nvSpPr>
      <dsp:spPr>
        <a:xfrm>
          <a:off x="8162117" y="720057"/>
          <a:ext cx="2385424" cy="576000"/>
        </a:xfrm>
        <a:prstGeom prst="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entury Gothic" panose="020B0502020202020204"/>
            </a:rPr>
            <a:t>Milestone #4</a:t>
          </a:r>
        </a:p>
      </dsp:txBody>
      <dsp:txXfrm>
        <a:off x="8162117" y="720057"/>
        <a:ext cx="2385424" cy="576000"/>
      </dsp:txXfrm>
    </dsp:sp>
    <dsp:sp modelId="{5DFE0FDE-E631-46CA-8B8C-5587760E032A}">
      <dsp:nvSpPr>
        <dsp:cNvPr id="0" name=""/>
        <dsp:cNvSpPr/>
      </dsp:nvSpPr>
      <dsp:spPr>
        <a:xfrm>
          <a:off x="8162117" y="1296057"/>
          <a:ext cx="2385424" cy="2580299"/>
        </a:xfrm>
        <a:prstGeom prst="rect">
          <a:avLst/>
        </a:prstGeom>
        <a:solidFill>
          <a:schemeClr val="accent2">
            <a:tint val="40000"/>
            <a:alpha val="90000"/>
            <a:hueOff val="8046153"/>
            <a:satOff val="14212"/>
            <a:lumOff val="130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046153"/>
              <a:satOff val="14212"/>
              <a:lumOff val="1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Century Gothic" panose="020B0502020202020204"/>
            </a:rPr>
            <a:t>Connecting to</a:t>
          </a:r>
          <a:r>
            <a:rPr lang="en-US" sz="2000" b="0" kern="1200">
              <a:latin typeface="Century Gothic"/>
              <a:cs typeface="Arial"/>
            </a:rPr>
            <a:t> a temperature sensor.</a:t>
          </a:r>
        </a:p>
      </dsp:txBody>
      <dsp:txXfrm>
        <a:off x="8162117" y="1296057"/>
        <a:ext cx="2385424" cy="2580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F7871-E7B3-4E47-B77D-5975790C1E5A}">
      <dsp:nvSpPr>
        <dsp:cNvPr id="0" name=""/>
        <dsp:cNvSpPr/>
      </dsp:nvSpPr>
      <dsp:spPr>
        <a:xfrm>
          <a:off x="0" y="72301"/>
          <a:ext cx="8779562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Milestone 3</a:t>
          </a:r>
        </a:p>
      </dsp:txBody>
      <dsp:txXfrm>
        <a:off x="31984" y="104285"/>
        <a:ext cx="8715594" cy="591232"/>
      </dsp:txXfrm>
    </dsp:sp>
    <dsp:sp modelId="{56B7CC8D-2F3C-45D4-B02F-AD131DB0AFA1}">
      <dsp:nvSpPr>
        <dsp:cNvPr id="0" name=""/>
        <dsp:cNvSpPr/>
      </dsp:nvSpPr>
      <dsp:spPr>
        <a:xfrm>
          <a:off x="0" y="727501"/>
          <a:ext cx="8779562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751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Arial"/>
              <a:cs typeface="Arial"/>
            </a:rPr>
            <a:t>Acquire power manager, integrate with Milestone 2's output, and test with the low-power microcontroller prototype.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>
            <a:latin typeface="Arial"/>
            <a:cs typeface="Arial"/>
          </a:endParaRPr>
        </a:p>
      </dsp:txBody>
      <dsp:txXfrm>
        <a:off x="0" y="727501"/>
        <a:ext cx="8779562" cy="1014300"/>
      </dsp:txXfrm>
    </dsp:sp>
    <dsp:sp modelId="{81BB6ECE-F940-4054-8151-356AFED838EA}">
      <dsp:nvSpPr>
        <dsp:cNvPr id="0" name=""/>
        <dsp:cNvSpPr/>
      </dsp:nvSpPr>
      <dsp:spPr>
        <a:xfrm>
          <a:off x="0" y="1741801"/>
          <a:ext cx="8779562" cy="655200"/>
        </a:xfrm>
        <a:prstGeom prst="roundRect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Milestone 4</a:t>
          </a:r>
        </a:p>
      </dsp:txBody>
      <dsp:txXfrm>
        <a:off x="31984" y="1773785"/>
        <a:ext cx="8715594" cy="591232"/>
      </dsp:txXfrm>
    </dsp:sp>
    <dsp:sp modelId="{BB14E8E5-D90B-478F-8890-1FC681475F1F}">
      <dsp:nvSpPr>
        <dsp:cNvPr id="0" name=""/>
        <dsp:cNvSpPr/>
      </dsp:nvSpPr>
      <dsp:spPr>
        <a:xfrm>
          <a:off x="0" y="2397001"/>
          <a:ext cx="8779562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751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Arial"/>
              <a:cs typeface="Arial"/>
            </a:rPr>
            <a:t>Development of a PC transfer system.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>
            <a:latin typeface="Arial"/>
            <a:cs typeface="Arial"/>
          </a:endParaRPr>
        </a:p>
      </dsp:txBody>
      <dsp:txXfrm>
        <a:off x="0" y="2397001"/>
        <a:ext cx="8779562" cy="724500"/>
      </dsp:txXfrm>
    </dsp:sp>
    <dsp:sp modelId="{3A902707-5255-493C-862C-3916F25EE127}">
      <dsp:nvSpPr>
        <dsp:cNvPr id="0" name=""/>
        <dsp:cNvSpPr/>
      </dsp:nvSpPr>
      <dsp:spPr>
        <a:xfrm>
          <a:off x="0" y="3121501"/>
          <a:ext cx="8779562" cy="655200"/>
        </a:xfrm>
        <a:prstGeom prst="round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Milestone 5</a:t>
          </a:r>
        </a:p>
      </dsp:txBody>
      <dsp:txXfrm>
        <a:off x="31984" y="3153485"/>
        <a:ext cx="8715594" cy="591232"/>
      </dsp:txXfrm>
    </dsp:sp>
    <dsp:sp modelId="{0F46FBCC-4E25-42DB-803A-C65FE83AF817}">
      <dsp:nvSpPr>
        <dsp:cNvPr id="0" name=""/>
        <dsp:cNvSpPr/>
      </dsp:nvSpPr>
      <dsp:spPr>
        <a:xfrm>
          <a:off x="0" y="3776701"/>
          <a:ext cx="8779562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751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Full project integration onto a PCB, system testing, and enclosure design.</a:t>
          </a:r>
          <a:endParaRPr lang="en-US" sz="2200" kern="1200">
            <a:latin typeface="Century Gothic" panose="020B0502020202020204"/>
          </a:endParaRPr>
        </a:p>
      </dsp:txBody>
      <dsp:txXfrm>
        <a:off x="0" y="3776701"/>
        <a:ext cx="8779562" cy="681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6" r:id="rId20"/>
    <p:sldLayoutId id="2147483727" r:id="rId21"/>
    <p:sldLayoutId id="2147483728" r:id="rId2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031" y="1612065"/>
            <a:ext cx="9207080" cy="243478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spcAft>
                <a:spcPct val="0"/>
              </a:spcAft>
            </a:pPr>
            <a:r>
              <a:rPr lang="en-US" sz="5400"/>
              <a:t>Energy Harvesting Embedded Systems</a:t>
            </a:r>
          </a:p>
          <a:p>
            <a:pPr algn="ctr">
              <a:spcAft>
                <a:spcPct val="0"/>
              </a:spcAft>
            </a:pPr>
            <a:r>
              <a:rPr lang="en-US" sz="4400"/>
              <a:t>Lightning Presentation</a:t>
            </a:r>
            <a:endParaRPr lang="en-US" sz="1600" b="1" kern="1200"/>
          </a:p>
          <a:p>
            <a:endParaRPr lang="en-US" sz="1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BC002-AEFE-A1A1-90AC-1004EE1DF0B0}"/>
              </a:ext>
            </a:extLst>
          </p:cNvPr>
          <p:cNvSpPr txBox="1"/>
          <p:nvPr/>
        </p:nvSpPr>
        <p:spPr>
          <a:xfrm>
            <a:off x="2556710" y="6126079"/>
            <a:ext cx="74094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Mikail Gordon, Nick Iverson, Kit Moore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0">
        <p:cut/>
      </p:transition>
    </mc:Choice>
    <mc:Fallback xmlns="">
      <p:transition advClick="0" advTm="10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-323016"/>
            <a:ext cx="5179330" cy="2841829"/>
          </a:xfrm>
          <a:noFill/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2674151"/>
            <a:ext cx="5179330" cy="3789002"/>
          </a:xfrm>
          <a:noFill/>
        </p:spPr>
        <p:txBody>
          <a:bodyPr vert="horz" wrap="square" lIns="0" tIns="0" rIns="0" bIns="0" rtlCol="0" anchor="t">
            <a:normAutofit/>
          </a:bodyPr>
          <a:lstStyle/>
          <a:p>
            <a:endParaRPr lang="en-US" sz="2000">
              <a:latin typeface="Walbaum Display"/>
              <a:ea typeface="+mn-lt"/>
              <a:cs typeface="+mn-lt"/>
            </a:endParaRPr>
          </a:p>
          <a:p>
            <a:pPr algn="ctr"/>
            <a:r>
              <a:rPr lang="en-US" sz="2800">
                <a:latin typeface="Walbaum Display"/>
              </a:rPr>
              <a:t>Special thanks to our valued stakeholder for their invaluable support and contribution.</a:t>
            </a:r>
            <a:endParaRPr lang="en-US"/>
          </a:p>
          <a:p>
            <a:endParaRPr lang="en-US" sz="2800" b="1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0">
        <p:cut/>
      </p:transition>
    </mc:Choice>
    <mc:Fallback xmlns="">
      <p:transition advClick="0" advTm="10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12950"/>
            <a:ext cx="11090275" cy="1684059"/>
          </a:xfrm>
        </p:spPr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058402"/>
            <a:ext cx="11090274" cy="2379162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sz="2800">
                <a:latin typeface="Walbaum Display"/>
                <a:cs typeface="Arial"/>
              </a:rPr>
              <a:t>Develop a microcontroller-based sensor prototype.</a:t>
            </a:r>
          </a:p>
          <a:p>
            <a:pPr marL="9715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ourier New,monospace"/>
              <a:buChar char="o"/>
            </a:pPr>
            <a:r>
              <a:rPr lang="en-US" sz="2800">
                <a:latin typeface="Walbaum Display"/>
                <a:cs typeface="Arial"/>
              </a:rPr>
              <a:t>log temperature data without a power supply or battery for at least 30 days.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,monospace"/>
              <a:buChar char="o"/>
            </a:pPr>
            <a:r>
              <a:rPr lang="en-US" sz="2800">
                <a:latin typeface="Walbaum Display"/>
                <a:cs typeface="Arial"/>
              </a:rPr>
              <a:t>Power using different types of transducers: </a:t>
            </a:r>
            <a:endParaRPr lang="en-US">
              <a:latin typeface="Walbaum Display"/>
            </a:endParaRPr>
          </a:p>
        </p:txBody>
      </p:sp>
      <p:graphicFrame>
        <p:nvGraphicFramePr>
          <p:cNvPr id="4" name="Content Placeholder 2" descr="Icon SmartArt Graphic">
            <a:extLst>
              <a:ext uri="{FF2B5EF4-FFF2-40B4-BE49-F238E27FC236}">
                <a16:creationId xmlns:a16="http://schemas.microsoft.com/office/drawing/2014/main" id="{4F2B137F-C2B7-49C4-9A78-29FD71A00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7383"/>
              </p:ext>
            </p:extLst>
          </p:nvPr>
        </p:nvGraphicFramePr>
        <p:xfrm>
          <a:off x="883796" y="4339404"/>
          <a:ext cx="10425265" cy="2619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0">
        <p:cut/>
      </p:transition>
    </mc:Choice>
    <mc:Fallback xmlns="">
      <p:transition advClick="0" advTm="20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F16-D1DD-3543-BD6C-4BEDA8FD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17" y="4105"/>
            <a:ext cx="6896314" cy="1514406"/>
          </a:xfrm>
        </p:spPr>
        <p:txBody>
          <a:bodyPr/>
          <a:lstStyle/>
          <a:p>
            <a:r>
              <a:rPr lang="en-US"/>
              <a:t>Progress – Multi Year Project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233EB63-596F-0E1A-E78B-A37705FF8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859950"/>
              </p:ext>
            </p:extLst>
          </p:nvPr>
        </p:nvGraphicFramePr>
        <p:xfrm>
          <a:off x="1012245" y="1533722"/>
          <a:ext cx="10551509" cy="459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0">
        <p:cut/>
      </p:transition>
    </mc:Choice>
    <mc:Fallback xmlns="">
      <p:transition advClick="0" advTm="40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Logical Design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diagram of a solar transducer&#10;&#10;Description automatically generated">
            <a:extLst>
              <a:ext uri="{FF2B5EF4-FFF2-40B4-BE49-F238E27FC236}">
                <a16:creationId xmlns:a16="http://schemas.microsoft.com/office/drawing/2014/main" id="{CE246FF7-529A-92F4-4608-4ADBBD7F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9" y="1019011"/>
            <a:ext cx="8337968" cy="512235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00">
        <p:cut/>
      </p:transition>
    </mc:Choice>
    <mc:Fallback xmlns="">
      <p:transition advClick="0" advTm="50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Physical Design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ey box with a hole&#10;&#10;Description automatically generated">
            <a:extLst>
              <a:ext uri="{FF2B5EF4-FFF2-40B4-BE49-F238E27FC236}">
                <a16:creationId xmlns:a16="http://schemas.microsoft.com/office/drawing/2014/main" id="{495495FF-6D3E-ED38-8AE5-C6C1B2AB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50" y="1165393"/>
            <a:ext cx="8045579" cy="443161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0">
        <p:cut/>
      </p:transition>
    </mc:Choice>
    <mc:Fallback xmlns="">
      <p:transition advClick="0" advTm="20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-282909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/>
              <a:t>Microcontroller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E10B70-B772-9F45-D7F7-B43D88EC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21" y="1915306"/>
            <a:ext cx="3505368" cy="4408123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Walbaum Display"/>
                <a:cs typeface="Arial"/>
              </a:rPr>
              <a:t>Testing with Low Power Modes (LPM) have gotten ambient power draws down to 3µW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Walbaum Display"/>
            </a:endParaRPr>
          </a:p>
          <a:p>
            <a:pPr>
              <a:lnSpc>
                <a:spcPct val="90000"/>
              </a:lnSpc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Walbaum Display"/>
                <a:cs typeface="Arial"/>
              </a:rPr>
              <a:t>Average running power draw appears to be ~5µW</a:t>
            </a:r>
          </a:p>
          <a:p>
            <a:pPr>
              <a:lnSpc>
                <a:spcPct val="90000"/>
              </a:lnSpc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rgbClr val="E8EAED"/>
                </a:solidFill>
                <a:latin typeface="Walbaum Display"/>
                <a:ea typeface="+mn-lt"/>
                <a:cs typeface="+mn-lt"/>
              </a:rPr>
              <a:t>Modern mechanical watches require of the order of </a:t>
            </a:r>
            <a:r>
              <a:rPr lang="en-US" sz="2400">
                <a:solidFill>
                  <a:srgbClr val="E2EEFF"/>
                </a:solidFill>
                <a:latin typeface="Walbaum Display"/>
                <a:ea typeface="+mn-lt"/>
                <a:cs typeface="+mn-lt"/>
              </a:rPr>
              <a:t>1 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Walbaum Display"/>
                <a:ea typeface="+mn-lt"/>
                <a:cs typeface="+mn-lt"/>
              </a:rPr>
              <a:t>µW</a:t>
            </a:r>
            <a:r>
              <a:rPr lang="en-US" sz="2400">
                <a:solidFill>
                  <a:srgbClr val="E2EEFF"/>
                </a:solidFill>
                <a:latin typeface="Walbaum Display"/>
                <a:ea typeface="+mn-lt"/>
                <a:cs typeface="+mn-lt"/>
              </a:rPr>
              <a:t> of power on average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Walbaum Display"/>
            </a:endParaRPr>
          </a:p>
        </p:txBody>
      </p:sp>
      <p:pic>
        <p:nvPicPr>
          <p:cNvPr id="4" name="Content Placeholder 3" descr="A screen shot of a graph&#10;&#10;Description automatically generated">
            <a:extLst>
              <a:ext uri="{FF2B5EF4-FFF2-40B4-BE49-F238E27FC236}">
                <a16:creationId xmlns:a16="http://schemas.microsoft.com/office/drawing/2014/main" id="{A9B72A06-15DC-D30B-D928-5E99917C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00" y="965143"/>
            <a:ext cx="7090237" cy="4927714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41A625-65FF-C143-76E4-EFDE8154B2A7}"/>
              </a:ext>
            </a:extLst>
          </p:cNvPr>
          <p:cNvCxnSpPr/>
          <p:nvPr/>
        </p:nvCxnSpPr>
        <p:spPr>
          <a:xfrm flipV="1">
            <a:off x="4390572" y="5104190"/>
            <a:ext cx="7511142" cy="12095"/>
          </a:xfrm>
          <a:prstGeom prst="straightConnector1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5000">
        <p:cut/>
      </p:transition>
    </mc:Choice>
    <mc:Fallback xmlns="">
      <p:transition advClick="0" advTm="4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-2"/>
            <a:ext cx="12191999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822617"/>
            <a:ext cx="3953293" cy="1602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500"/>
              <a:t>Data &amp; Results </a:t>
            </a:r>
            <a:br>
              <a:rPr lang="en-US" sz="4500"/>
            </a:br>
            <a:r>
              <a:rPr lang="en-US" sz="4500"/>
              <a:t>Transducers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54EF-3E38-9495-4035-C5D389FF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3953293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 algn="l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400">
                <a:latin typeface="Walbaum Display"/>
              </a:rPr>
              <a:t>The voltage output of each transducer.</a:t>
            </a:r>
          </a:p>
          <a:p>
            <a:pPr marL="342900" indent="-342900" algn="l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400">
                <a:latin typeface="Walbaum Display"/>
              </a:rPr>
              <a:t>How each transducer operates under different conditions.</a:t>
            </a:r>
          </a:p>
          <a:p>
            <a:pPr marL="342900" indent="-342900" algn="l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2400">
              <a:latin typeface="Walbaum Display"/>
            </a:endParaRPr>
          </a:p>
          <a:p>
            <a:pPr marL="342900" indent="-342900" algn="l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2400">
              <a:latin typeface="Walbaum Displ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ABC945-0449-D759-DE29-70A8C665B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88" y="1117461"/>
            <a:ext cx="7093323" cy="49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0">
        <p:cut/>
      </p:transition>
    </mc:Choice>
    <mc:Fallback xmlns="">
      <p:transition advClick="0" advTm="40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l"/>
            <a:r>
              <a:rPr lang="en-US" sz="3600">
                <a:ea typeface="+mj-lt"/>
                <a:cs typeface="+mj-lt"/>
              </a:rPr>
              <a:t>Theoretical Microcontroller Life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066" y="2873113"/>
            <a:ext cx="4917440" cy="3442144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l">
              <a:buChar char="•"/>
            </a:pPr>
            <a:r>
              <a:rPr lang="en-US" sz="2400">
                <a:latin typeface="Walbaum Display"/>
              </a:rPr>
              <a:t>The system currently uses ~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Walbaum Display"/>
              </a:rPr>
              <a:t>5µW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Walbaum Display"/>
              <a:ea typeface="+mn-lt"/>
              <a:cs typeface="+mn-lt"/>
            </a:endParaRPr>
          </a:p>
          <a:p>
            <a:pPr marL="285750" indent="-285750" algn="l"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Walbaum Display"/>
              </a:rPr>
              <a:t>We expect the power manager to take ~40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µW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Walbaum Display"/>
            </a:endParaRPr>
          </a:p>
          <a:p>
            <a:pPr marL="285750" indent="-285750" algn="l"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Walbaum Display"/>
              </a:rPr>
              <a:t>Transducers produce ~90µW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Walbaum Display"/>
              <a:ea typeface="+mn-lt"/>
              <a:cs typeface="+mn-lt"/>
            </a:endParaRPr>
          </a:p>
          <a:p>
            <a:pPr marL="285750" indent="-285750" algn="l"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Walbaum Display"/>
              </a:rPr>
              <a:t>Microcontroller last for 3 hours and 30 minutes without transducers.</a:t>
            </a:r>
          </a:p>
          <a:p>
            <a:pPr marL="285750" indent="-285750" algn="l"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Walbaum Display"/>
              </a:rPr>
              <a:t>Theoretically the microcontroller can last indefinitely</a:t>
            </a:r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5000">
        <p:cut/>
      </p:transition>
    </mc:Choice>
    <mc:Fallback xmlns="">
      <p:transition advClick="0" advTm="3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6A5694-AD41-0D92-CB91-ED792A352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843327"/>
              </p:ext>
            </p:extLst>
          </p:nvPr>
        </p:nvGraphicFramePr>
        <p:xfrm>
          <a:off x="2061449" y="1710635"/>
          <a:ext cx="8779562" cy="453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727591-B99C-C9B4-2EBF-1902D22A6F50}"/>
              </a:ext>
            </a:extLst>
          </p:cNvPr>
          <p:cNvSpPr txBox="1"/>
          <p:nvPr/>
        </p:nvSpPr>
        <p:spPr>
          <a:xfrm>
            <a:off x="2007810" y="628951"/>
            <a:ext cx="81763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Walbaum Display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11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0">
        <p:cut/>
      </p:transition>
    </mc:Choice>
    <mc:Fallback xmlns="">
      <p:transition advTm="30000">
        <p:cut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1</TotalTime>
  <Words>275</Words>
  <Application>Microsoft Macintosh PowerPoint</Application>
  <PresentationFormat>Widescreen</PresentationFormat>
  <Paragraphs>53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Courier New,monospace</vt:lpstr>
      <vt:lpstr>Gill Sans MT</vt:lpstr>
      <vt:lpstr>Walbaum Display</vt:lpstr>
      <vt:lpstr>3DFloatVTI</vt:lpstr>
      <vt:lpstr>Energy Harvesting Embedded Systems Lightning Presentation </vt:lpstr>
      <vt:lpstr>Problem Statement</vt:lpstr>
      <vt:lpstr>Progress – Multi Year Project</vt:lpstr>
      <vt:lpstr>Logical Design</vt:lpstr>
      <vt:lpstr>Physical Design</vt:lpstr>
      <vt:lpstr>Microcontroller</vt:lpstr>
      <vt:lpstr>Data &amp; Results  Transducers</vt:lpstr>
      <vt:lpstr>Theoretical Microcontroller Life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Iverson, Nick T</cp:lastModifiedBy>
  <cp:revision>20</cp:revision>
  <dcterms:created xsi:type="dcterms:W3CDTF">2024-04-15T01:50:08Z</dcterms:created>
  <dcterms:modified xsi:type="dcterms:W3CDTF">2024-04-30T03:14:09Z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