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7" r:id="rId6"/>
    <p:sldId id="262" r:id="rId7"/>
    <p:sldId id="261" r:id="rId8"/>
    <p:sldId id="278" r:id="rId9"/>
    <p:sldId id="282" r:id="rId10"/>
    <p:sldId id="279" r:id="rId11"/>
    <p:sldId id="280" r:id="rId12"/>
    <p:sldId id="281" r:id="rId13"/>
    <p:sldId id="283" r:id="rId14"/>
    <p:sldId id="28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1F2DC-AC6C-422D-BAEF-DE45E645DA45}" v="2365" dt="2020-11-26T17:04:3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d1cf7eb94c6efe/Project%203%20Final/MovieRecommendation/Data/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# of Ratings by Movie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Sheet1!$C$1:$C$2410</c:f>
              <c:numCache>
                <c:formatCode>General</c:formatCode>
                <c:ptCount val="2410"/>
                <c:pt idx="0">
                  <c:v>324</c:v>
                </c:pt>
                <c:pt idx="1">
                  <c:v>311</c:v>
                </c:pt>
                <c:pt idx="2">
                  <c:v>304</c:v>
                </c:pt>
                <c:pt idx="3">
                  <c:v>291</c:v>
                </c:pt>
                <c:pt idx="4">
                  <c:v>274</c:v>
                </c:pt>
                <c:pt idx="5">
                  <c:v>244</c:v>
                </c:pt>
                <c:pt idx="6">
                  <c:v>228</c:v>
                </c:pt>
                <c:pt idx="7">
                  <c:v>224</c:v>
                </c:pt>
                <c:pt idx="8">
                  <c:v>218</c:v>
                </c:pt>
                <c:pt idx="9">
                  <c:v>215</c:v>
                </c:pt>
                <c:pt idx="10">
                  <c:v>213</c:v>
                </c:pt>
                <c:pt idx="11">
                  <c:v>202</c:v>
                </c:pt>
                <c:pt idx="12">
                  <c:v>202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198</c:v>
                </c:pt>
                <c:pt idx="18">
                  <c:v>196</c:v>
                </c:pt>
                <c:pt idx="19">
                  <c:v>193</c:v>
                </c:pt>
                <c:pt idx="20">
                  <c:v>191</c:v>
                </c:pt>
                <c:pt idx="21">
                  <c:v>190</c:v>
                </c:pt>
                <c:pt idx="22">
                  <c:v>180</c:v>
                </c:pt>
                <c:pt idx="23">
                  <c:v>176</c:v>
                </c:pt>
                <c:pt idx="24">
                  <c:v>175</c:v>
                </c:pt>
                <c:pt idx="25">
                  <c:v>168</c:v>
                </c:pt>
                <c:pt idx="26">
                  <c:v>165</c:v>
                </c:pt>
                <c:pt idx="27">
                  <c:v>164</c:v>
                </c:pt>
                <c:pt idx="28">
                  <c:v>161</c:v>
                </c:pt>
                <c:pt idx="29">
                  <c:v>158</c:v>
                </c:pt>
                <c:pt idx="30">
                  <c:v>153</c:v>
                </c:pt>
                <c:pt idx="31">
                  <c:v>148</c:v>
                </c:pt>
                <c:pt idx="32">
                  <c:v>147</c:v>
                </c:pt>
                <c:pt idx="33">
                  <c:v>146</c:v>
                </c:pt>
                <c:pt idx="34">
                  <c:v>145</c:v>
                </c:pt>
                <c:pt idx="35">
                  <c:v>142</c:v>
                </c:pt>
                <c:pt idx="36">
                  <c:v>137</c:v>
                </c:pt>
                <c:pt idx="37">
                  <c:v>132</c:v>
                </c:pt>
                <c:pt idx="38">
                  <c:v>132</c:v>
                </c:pt>
                <c:pt idx="39">
                  <c:v>132</c:v>
                </c:pt>
                <c:pt idx="40">
                  <c:v>131</c:v>
                </c:pt>
                <c:pt idx="41">
                  <c:v>130</c:v>
                </c:pt>
                <c:pt idx="42">
                  <c:v>129</c:v>
                </c:pt>
                <c:pt idx="43">
                  <c:v>129</c:v>
                </c:pt>
                <c:pt idx="44">
                  <c:v>126</c:v>
                </c:pt>
                <c:pt idx="45">
                  <c:v>126</c:v>
                </c:pt>
                <c:pt idx="46">
                  <c:v>125</c:v>
                </c:pt>
                <c:pt idx="47">
                  <c:v>125</c:v>
                </c:pt>
                <c:pt idx="48">
                  <c:v>125</c:v>
                </c:pt>
                <c:pt idx="49">
                  <c:v>125</c:v>
                </c:pt>
                <c:pt idx="50">
                  <c:v>124</c:v>
                </c:pt>
                <c:pt idx="51">
                  <c:v>123</c:v>
                </c:pt>
                <c:pt idx="52">
                  <c:v>123</c:v>
                </c:pt>
                <c:pt idx="53">
                  <c:v>120</c:v>
                </c:pt>
                <c:pt idx="54">
                  <c:v>119</c:v>
                </c:pt>
                <c:pt idx="55">
                  <c:v>118</c:v>
                </c:pt>
                <c:pt idx="56">
                  <c:v>117</c:v>
                </c:pt>
                <c:pt idx="57">
                  <c:v>117</c:v>
                </c:pt>
                <c:pt idx="58">
                  <c:v>117</c:v>
                </c:pt>
                <c:pt idx="59">
                  <c:v>115</c:v>
                </c:pt>
                <c:pt idx="60">
                  <c:v>114</c:v>
                </c:pt>
                <c:pt idx="61">
                  <c:v>114</c:v>
                </c:pt>
                <c:pt idx="62">
                  <c:v>113</c:v>
                </c:pt>
                <c:pt idx="63">
                  <c:v>112</c:v>
                </c:pt>
                <c:pt idx="64">
                  <c:v>110</c:v>
                </c:pt>
                <c:pt idx="65">
                  <c:v>110</c:v>
                </c:pt>
                <c:pt idx="66">
                  <c:v>109</c:v>
                </c:pt>
                <c:pt idx="67">
                  <c:v>108</c:v>
                </c:pt>
                <c:pt idx="68">
                  <c:v>107</c:v>
                </c:pt>
                <c:pt idx="69">
                  <c:v>107</c:v>
                </c:pt>
                <c:pt idx="70">
                  <c:v>106</c:v>
                </c:pt>
                <c:pt idx="71">
                  <c:v>106</c:v>
                </c:pt>
                <c:pt idx="72">
                  <c:v>106</c:v>
                </c:pt>
                <c:pt idx="73">
                  <c:v>106</c:v>
                </c:pt>
                <c:pt idx="74">
                  <c:v>105</c:v>
                </c:pt>
                <c:pt idx="75">
                  <c:v>105</c:v>
                </c:pt>
                <c:pt idx="76">
                  <c:v>105</c:v>
                </c:pt>
                <c:pt idx="77">
                  <c:v>104</c:v>
                </c:pt>
                <c:pt idx="78">
                  <c:v>102</c:v>
                </c:pt>
                <c:pt idx="79">
                  <c:v>101</c:v>
                </c:pt>
                <c:pt idx="80">
                  <c:v>101</c:v>
                </c:pt>
                <c:pt idx="81">
                  <c:v>99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95</c:v>
                </c:pt>
                <c:pt idx="86">
                  <c:v>95</c:v>
                </c:pt>
                <c:pt idx="87">
                  <c:v>95</c:v>
                </c:pt>
                <c:pt idx="88">
                  <c:v>95</c:v>
                </c:pt>
                <c:pt idx="89">
                  <c:v>94</c:v>
                </c:pt>
                <c:pt idx="90">
                  <c:v>94</c:v>
                </c:pt>
                <c:pt idx="91">
                  <c:v>93</c:v>
                </c:pt>
                <c:pt idx="92">
                  <c:v>93</c:v>
                </c:pt>
                <c:pt idx="93">
                  <c:v>92</c:v>
                </c:pt>
                <c:pt idx="94">
                  <c:v>92</c:v>
                </c:pt>
                <c:pt idx="95">
                  <c:v>90</c:v>
                </c:pt>
                <c:pt idx="96">
                  <c:v>90</c:v>
                </c:pt>
                <c:pt idx="97">
                  <c:v>90</c:v>
                </c:pt>
                <c:pt idx="98">
                  <c:v>90</c:v>
                </c:pt>
                <c:pt idx="99">
                  <c:v>90</c:v>
                </c:pt>
                <c:pt idx="100">
                  <c:v>89</c:v>
                </c:pt>
                <c:pt idx="101">
                  <c:v>89</c:v>
                </c:pt>
                <c:pt idx="102">
                  <c:v>88</c:v>
                </c:pt>
                <c:pt idx="103">
                  <c:v>88</c:v>
                </c:pt>
                <c:pt idx="104">
                  <c:v>87</c:v>
                </c:pt>
                <c:pt idx="105">
                  <c:v>86</c:v>
                </c:pt>
                <c:pt idx="106">
                  <c:v>86</c:v>
                </c:pt>
                <c:pt idx="107">
                  <c:v>85</c:v>
                </c:pt>
                <c:pt idx="108">
                  <c:v>84</c:v>
                </c:pt>
                <c:pt idx="109">
                  <c:v>84</c:v>
                </c:pt>
                <c:pt idx="110">
                  <c:v>83</c:v>
                </c:pt>
                <c:pt idx="111">
                  <c:v>82</c:v>
                </c:pt>
                <c:pt idx="112">
                  <c:v>81</c:v>
                </c:pt>
                <c:pt idx="113">
                  <c:v>80</c:v>
                </c:pt>
                <c:pt idx="114">
                  <c:v>80</c:v>
                </c:pt>
                <c:pt idx="115">
                  <c:v>80</c:v>
                </c:pt>
                <c:pt idx="116">
                  <c:v>79</c:v>
                </c:pt>
                <c:pt idx="117">
                  <c:v>79</c:v>
                </c:pt>
                <c:pt idx="118">
                  <c:v>78</c:v>
                </c:pt>
                <c:pt idx="119">
                  <c:v>78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75</c:v>
                </c:pt>
                <c:pt idx="126">
                  <c:v>74</c:v>
                </c:pt>
                <c:pt idx="127">
                  <c:v>74</c:v>
                </c:pt>
                <c:pt idx="128">
                  <c:v>73</c:v>
                </c:pt>
                <c:pt idx="129">
                  <c:v>73</c:v>
                </c:pt>
                <c:pt idx="130">
                  <c:v>73</c:v>
                </c:pt>
                <c:pt idx="131">
                  <c:v>73</c:v>
                </c:pt>
                <c:pt idx="132">
                  <c:v>73</c:v>
                </c:pt>
                <c:pt idx="133">
                  <c:v>72</c:v>
                </c:pt>
                <c:pt idx="134">
                  <c:v>72</c:v>
                </c:pt>
                <c:pt idx="135">
                  <c:v>72</c:v>
                </c:pt>
                <c:pt idx="136">
                  <c:v>72</c:v>
                </c:pt>
                <c:pt idx="137">
                  <c:v>71</c:v>
                </c:pt>
                <c:pt idx="138">
                  <c:v>71</c:v>
                </c:pt>
                <c:pt idx="139">
                  <c:v>71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70</c:v>
                </c:pt>
                <c:pt idx="145">
                  <c:v>70</c:v>
                </c:pt>
                <c:pt idx="146">
                  <c:v>70</c:v>
                </c:pt>
                <c:pt idx="147">
                  <c:v>69</c:v>
                </c:pt>
                <c:pt idx="148">
                  <c:v>69</c:v>
                </c:pt>
                <c:pt idx="149">
                  <c:v>69</c:v>
                </c:pt>
                <c:pt idx="150">
                  <c:v>69</c:v>
                </c:pt>
                <c:pt idx="151">
                  <c:v>69</c:v>
                </c:pt>
                <c:pt idx="152">
                  <c:v>68</c:v>
                </c:pt>
                <c:pt idx="153">
                  <c:v>68</c:v>
                </c:pt>
                <c:pt idx="154">
                  <c:v>68</c:v>
                </c:pt>
                <c:pt idx="155">
                  <c:v>68</c:v>
                </c:pt>
                <c:pt idx="156">
                  <c:v>67</c:v>
                </c:pt>
                <c:pt idx="157">
                  <c:v>66</c:v>
                </c:pt>
                <c:pt idx="158">
                  <c:v>66</c:v>
                </c:pt>
                <c:pt idx="159">
                  <c:v>66</c:v>
                </c:pt>
                <c:pt idx="160">
                  <c:v>66</c:v>
                </c:pt>
                <c:pt idx="161">
                  <c:v>66</c:v>
                </c:pt>
                <c:pt idx="162">
                  <c:v>65</c:v>
                </c:pt>
                <c:pt idx="163">
                  <c:v>65</c:v>
                </c:pt>
                <c:pt idx="164">
                  <c:v>65</c:v>
                </c:pt>
                <c:pt idx="165">
                  <c:v>65</c:v>
                </c:pt>
                <c:pt idx="166">
                  <c:v>65</c:v>
                </c:pt>
                <c:pt idx="167">
                  <c:v>64</c:v>
                </c:pt>
                <c:pt idx="168">
                  <c:v>64</c:v>
                </c:pt>
                <c:pt idx="169">
                  <c:v>64</c:v>
                </c:pt>
                <c:pt idx="170">
                  <c:v>64</c:v>
                </c:pt>
                <c:pt idx="171">
                  <c:v>64</c:v>
                </c:pt>
                <c:pt idx="172">
                  <c:v>64</c:v>
                </c:pt>
                <c:pt idx="173">
                  <c:v>64</c:v>
                </c:pt>
                <c:pt idx="174">
                  <c:v>63</c:v>
                </c:pt>
                <c:pt idx="175">
                  <c:v>63</c:v>
                </c:pt>
                <c:pt idx="176">
                  <c:v>63</c:v>
                </c:pt>
                <c:pt idx="177">
                  <c:v>63</c:v>
                </c:pt>
                <c:pt idx="178">
                  <c:v>62</c:v>
                </c:pt>
                <c:pt idx="179">
                  <c:v>62</c:v>
                </c:pt>
                <c:pt idx="180">
                  <c:v>62</c:v>
                </c:pt>
                <c:pt idx="181">
                  <c:v>62</c:v>
                </c:pt>
                <c:pt idx="182">
                  <c:v>62</c:v>
                </c:pt>
                <c:pt idx="183">
                  <c:v>62</c:v>
                </c:pt>
                <c:pt idx="184">
                  <c:v>61</c:v>
                </c:pt>
                <c:pt idx="185">
                  <c:v>61</c:v>
                </c:pt>
                <c:pt idx="186">
                  <c:v>61</c:v>
                </c:pt>
                <c:pt idx="187">
                  <c:v>61</c:v>
                </c:pt>
                <c:pt idx="188">
                  <c:v>61</c:v>
                </c:pt>
                <c:pt idx="189">
                  <c:v>60</c:v>
                </c:pt>
                <c:pt idx="190">
                  <c:v>60</c:v>
                </c:pt>
                <c:pt idx="191">
                  <c:v>60</c:v>
                </c:pt>
                <c:pt idx="192">
                  <c:v>60</c:v>
                </c:pt>
                <c:pt idx="193">
                  <c:v>59</c:v>
                </c:pt>
                <c:pt idx="194">
                  <c:v>59</c:v>
                </c:pt>
                <c:pt idx="195">
                  <c:v>59</c:v>
                </c:pt>
                <c:pt idx="196">
                  <c:v>59</c:v>
                </c:pt>
                <c:pt idx="197">
                  <c:v>59</c:v>
                </c:pt>
                <c:pt idx="198">
                  <c:v>59</c:v>
                </c:pt>
                <c:pt idx="199">
                  <c:v>58</c:v>
                </c:pt>
                <c:pt idx="200">
                  <c:v>58</c:v>
                </c:pt>
                <c:pt idx="201">
                  <c:v>58</c:v>
                </c:pt>
                <c:pt idx="202">
                  <c:v>57</c:v>
                </c:pt>
                <c:pt idx="203">
                  <c:v>57</c:v>
                </c:pt>
                <c:pt idx="204">
                  <c:v>57</c:v>
                </c:pt>
                <c:pt idx="205">
                  <c:v>57</c:v>
                </c:pt>
                <c:pt idx="206">
                  <c:v>57</c:v>
                </c:pt>
                <c:pt idx="207">
                  <c:v>56</c:v>
                </c:pt>
                <c:pt idx="208">
                  <c:v>56</c:v>
                </c:pt>
                <c:pt idx="209">
                  <c:v>56</c:v>
                </c:pt>
                <c:pt idx="210">
                  <c:v>55</c:v>
                </c:pt>
                <c:pt idx="211">
                  <c:v>55</c:v>
                </c:pt>
                <c:pt idx="212">
                  <c:v>55</c:v>
                </c:pt>
                <c:pt idx="213">
                  <c:v>54</c:v>
                </c:pt>
                <c:pt idx="214">
                  <c:v>54</c:v>
                </c:pt>
                <c:pt idx="215">
                  <c:v>54</c:v>
                </c:pt>
                <c:pt idx="216">
                  <c:v>54</c:v>
                </c:pt>
                <c:pt idx="217">
                  <c:v>53</c:v>
                </c:pt>
                <c:pt idx="218">
                  <c:v>53</c:v>
                </c:pt>
                <c:pt idx="219">
                  <c:v>53</c:v>
                </c:pt>
                <c:pt idx="220">
                  <c:v>53</c:v>
                </c:pt>
                <c:pt idx="221">
                  <c:v>53</c:v>
                </c:pt>
                <c:pt idx="222">
                  <c:v>52</c:v>
                </c:pt>
                <c:pt idx="223">
                  <c:v>52</c:v>
                </c:pt>
                <c:pt idx="224">
                  <c:v>52</c:v>
                </c:pt>
                <c:pt idx="225">
                  <c:v>52</c:v>
                </c:pt>
                <c:pt idx="226">
                  <c:v>52</c:v>
                </c:pt>
                <c:pt idx="227">
                  <c:v>51</c:v>
                </c:pt>
                <c:pt idx="228">
                  <c:v>51</c:v>
                </c:pt>
                <c:pt idx="229">
                  <c:v>51</c:v>
                </c:pt>
                <c:pt idx="230">
                  <c:v>51</c:v>
                </c:pt>
                <c:pt idx="231">
                  <c:v>51</c:v>
                </c:pt>
                <c:pt idx="232">
                  <c:v>51</c:v>
                </c:pt>
                <c:pt idx="233">
                  <c:v>51</c:v>
                </c:pt>
                <c:pt idx="234">
                  <c:v>51</c:v>
                </c:pt>
                <c:pt idx="235">
                  <c:v>51</c:v>
                </c:pt>
                <c:pt idx="236">
                  <c:v>50</c:v>
                </c:pt>
                <c:pt idx="237">
                  <c:v>50</c:v>
                </c:pt>
                <c:pt idx="238">
                  <c:v>50</c:v>
                </c:pt>
                <c:pt idx="239">
                  <c:v>50</c:v>
                </c:pt>
                <c:pt idx="240">
                  <c:v>50</c:v>
                </c:pt>
                <c:pt idx="241">
                  <c:v>49</c:v>
                </c:pt>
                <c:pt idx="242">
                  <c:v>49</c:v>
                </c:pt>
                <c:pt idx="243">
                  <c:v>49</c:v>
                </c:pt>
                <c:pt idx="244">
                  <c:v>49</c:v>
                </c:pt>
                <c:pt idx="245">
                  <c:v>49</c:v>
                </c:pt>
                <c:pt idx="246">
                  <c:v>49</c:v>
                </c:pt>
                <c:pt idx="247">
                  <c:v>49</c:v>
                </c:pt>
                <c:pt idx="248">
                  <c:v>49</c:v>
                </c:pt>
                <c:pt idx="249">
                  <c:v>49</c:v>
                </c:pt>
                <c:pt idx="250">
                  <c:v>48</c:v>
                </c:pt>
                <c:pt idx="251">
                  <c:v>48</c:v>
                </c:pt>
                <c:pt idx="252">
                  <c:v>48</c:v>
                </c:pt>
                <c:pt idx="253">
                  <c:v>48</c:v>
                </c:pt>
                <c:pt idx="254">
                  <c:v>48</c:v>
                </c:pt>
                <c:pt idx="255">
                  <c:v>48</c:v>
                </c:pt>
                <c:pt idx="256">
                  <c:v>47</c:v>
                </c:pt>
                <c:pt idx="257">
                  <c:v>47</c:v>
                </c:pt>
                <c:pt idx="258">
                  <c:v>47</c:v>
                </c:pt>
                <c:pt idx="259">
                  <c:v>47</c:v>
                </c:pt>
                <c:pt idx="260">
                  <c:v>47</c:v>
                </c:pt>
                <c:pt idx="261">
                  <c:v>47</c:v>
                </c:pt>
                <c:pt idx="262">
                  <c:v>47</c:v>
                </c:pt>
                <c:pt idx="263">
                  <c:v>47</c:v>
                </c:pt>
                <c:pt idx="264">
                  <c:v>47</c:v>
                </c:pt>
                <c:pt idx="265">
                  <c:v>46</c:v>
                </c:pt>
                <c:pt idx="266">
                  <c:v>46</c:v>
                </c:pt>
                <c:pt idx="267">
                  <c:v>46</c:v>
                </c:pt>
                <c:pt idx="268">
                  <c:v>46</c:v>
                </c:pt>
                <c:pt idx="269">
                  <c:v>46</c:v>
                </c:pt>
                <c:pt idx="270">
                  <c:v>45</c:v>
                </c:pt>
                <c:pt idx="271">
                  <c:v>45</c:v>
                </c:pt>
                <c:pt idx="272">
                  <c:v>45</c:v>
                </c:pt>
                <c:pt idx="273">
                  <c:v>45</c:v>
                </c:pt>
                <c:pt idx="274">
                  <c:v>45</c:v>
                </c:pt>
                <c:pt idx="275">
                  <c:v>45</c:v>
                </c:pt>
                <c:pt idx="276">
                  <c:v>44</c:v>
                </c:pt>
                <c:pt idx="277">
                  <c:v>44</c:v>
                </c:pt>
                <c:pt idx="278">
                  <c:v>44</c:v>
                </c:pt>
                <c:pt idx="279">
                  <c:v>44</c:v>
                </c:pt>
                <c:pt idx="280">
                  <c:v>44</c:v>
                </c:pt>
                <c:pt idx="281">
                  <c:v>44</c:v>
                </c:pt>
                <c:pt idx="282">
                  <c:v>44</c:v>
                </c:pt>
                <c:pt idx="283">
                  <c:v>43</c:v>
                </c:pt>
                <c:pt idx="284">
                  <c:v>43</c:v>
                </c:pt>
                <c:pt idx="285">
                  <c:v>43</c:v>
                </c:pt>
                <c:pt idx="286">
                  <c:v>43</c:v>
                </c:pt>
                <c:pt idx="287">
                  <c:v>43</c:v>
                </c:pt>
                <c:pt idx="288">
                  <c:v>43</c:v>
                </c:pt>
                <c:pt idx="289">
                  <c:v>42</c:v>
                </c:pt>
                <c:pt idx="290">
                  <c:v>42</c:v>
                </c:pt>
                <c:pt idx="291">
                  <c:v>42</c:v>
                </c:pt>
                <c:pt idx="292">
                  <c:v>42</c:v>
                </c:pt>
                <c:pt idx="293">
                  <c:v>42</c:v>
                </c:pt>
                <c:pt idx="294">
                  <c:v>42</c:v>
                </c:pt>
                <c:pt idx="295">
                  <c:v>42</c:v>
                </c:pt>
                <c:pt idx="296">
                  <c:v>42</c:v>
                </c:pt>
                <c:pt idx="297">
                  <c:v>42</c:v>
                </c:pt>
                <c:pt idx="298">
                  <c:v>42</c:v>
                </c:pt>
                <c:pt idx="299">
                  <c:v>42</c:v>
                </c:pt>
                <c:pt idx="300">
                  <c:v>41</c:v>
                </c:pt>
                <c:pt idx="301">
                  <c:v>41</c:v>
                </c:pt>
                <c:pt idx="302">
                  <c:v>41</c:v>
                </c:pt>
                <c:pt idx="303">
                  <c:v>41</c:v>
                </c:pt>
                <c:pt idx="304">
                  <c:v>41</c:v>
                </c:pt>
                <c:pt idx="305">
                  <c:v>40</c:v>
                </c:pt>
                <c:pt idx="306">
                  <c:v>40</c:v>
                </c:pt>
                <c:pt idx="307">
                  <c:v>40</c:v>
                </c:pt>
                <c:pt idx="308">
                  <c:v>40</c:v>
                </c:pt>
                <c:pt idx="309">
                  <c:v>40</c:v>
                </c:pt>
                <c:pt idx="310">
                  <c:v>40</c:v>
                </c:pt>
                <c:pt idx="311">
                  <c:v>39</c:v>
                </c:pt>
                <c:pt idx="312">
                  <c:v>39</c:v>
                </c:pt>
                <c:pt idx="313">
                  <c:v>39</c:v>
                </c:pt>
                <c:pt idx="314">
                  <c:v>39</c:v>
                </c:pt>
                <c:pt idx="315">
                  <c:v>39</c:v>
                </c:pt>
                <c:pt idx="316">
                  <c:v>39</c:v>
                </c:pt>
                <c:pt idx="317">
                  <c:v>38</c:v>
                </c:pt>
                <c:pt idx="318">
                  <c:v>38</c:v>
                </c:pt>
                <c:pt idx="319">
                  <c:v>38</c:v>
                </c:pt>
                <c:pt idx="320">
                  <c:v>38</c:v>
                </c:pt>
                <c:pt idx="321">
                  <c:v>38</c:v>
                </c:pt>
                <c:pt idx="322">
                  <c:v>38</c:v>
                </c:pt>
                <c:pt idx="323">
                  <c:v>38</c:v>
                </c:pt>
                <c:pt idx="324">
                  <c:v>37</c:v>
                </c:pt>
                <c:pt idx="325">
                  <c:v>37</c:v>
                </c:pt>
                <c:pt idx="326">
                  <c:v>37</c:v>
                </c:pt>
                <c:pt idx="327">
                  <c:v>37</c:v>
                </c:pt>
                <c:pt idx="328">
                  <c:v>37</c:v>
                </c:pt>
                <c:pt idx="329">
                  <c:v>37</c:v>
                </c:pt>
                <c:pt idx="330">
                  <c:v>37</c:v>
                </c:pt>
                <c:pt idx="331">
                  <c:v>37</c:v>
                </c:pt>
                <c:pt idx="332">
                  <c:v>36</c:v>
                </c:pt>
                <c:pt idx="333">
                  <c:v>36</c:v>
                </c:pt>
                <c:pt idx="334">
                  <c:v>36</c:v>
                </c:pt>
                <c:pt idx="335">
                  <c:v>36</c:v>
                </c:pt>
                <c:pt idx="336">
                  <c:v>36</c:v>
                </c:pt>
                <c:pt idx="337">
                  <c:v>36</c:v>
                </c:pt>
                <c:pt idx="338">
                  <c:v>36</c:v>
                </c:pt>
                <c:pt idx="339">
                  <c:v>35</c:v>
                </c:pt>
                <c:pt idx="340">
                  <c:v>35</c:v>
                </c:pt>
                <c:pt idx="341">
                  <c:v>35</c:v>
                </c:pt>
                <c:pt idx="342">
                  <c:v>35</c:v>
                </c:pt>
                <c:pt idx="343">
                  <c:v>35</c:v>
                </c:pt>
                <c:pt idx="344">
                  <c:v>35</c:v>
                </c:pt>
                <c:pt idx="345">
                  <c:v>35</c:v>
                </c:pt>
                <c:pt idx="346">
                  <c:v>35</c:v>
                </c:pt>
                <c:pt idx="347">
                  <c:v>35</c:v>
                </c:pt>
                <c:pt idx="348">
                  <c:v>35</c:v>
                </c:pt>
                <c:pt idx="349">
                  <c:v>34</c:v>
                </c:pt>
                <c:pt idx="350">
                  <c:v>34</c:v>
                </c:pt>
                <c:pt idx="351">
                  <c:v>34</c:v>
                </c:pt>
                <c:pt idx="352">
                  <c:v>34</c:v>
                </c:pt>
                <c:pt idx="353">
                  <c:v>34</c:v>
                </c:pt>
                <c:pt idx="354">
                  <c:v>34</c:v>
                </c:pt>
                <c:pt idx="355">
                  <c:v>34</c:v>
                </c:pt>
                <c:pt idx="356">
                  <c:v>34</c:v>
                </c:pt>
                <c:pt idx="357">
                  <c:v>33</c:v>
                </c:pt>
                <c:pt idx="358">
                  <c:v>33</c:v>
                </c:pt>
                <c:pt idx="359">
                  <c:v>33</c:v>
                </c:pt>
                <c:pt idx="360">
                  <c:v>33</c:v>
                </c:pt>
                <c:pt idx="361">
                  <c:v>33</c:v>
                </c:pt>
                <c:pt idx="362">
                  <c:v>33</c:v>
                </c:pt>
                <c:pt idx="363">
                  <c:v>33</c:v>
                </c:pt>
                <c:pt idx="364">
                  <c:v>33</c:v>
                </c:pt>
                <c:pt idx="365">
                  <c:v>33</c:v>
                </c:pt>
                <c:pt idx="366">
                  <c:v>33</c:v>
                </c:pt>
                <c:pt idx="367">
                  <c:v>32</c:v>
                </c:pt>
                <c:pt idx="368">
                  <c:v>32</c:v>
                </c:pt>
                <c:pt idx="369">
                  <c:v>32</c:v>
                </c:pt>
                <c:pt idx="370">
                  <c:v>32</c:v>
                </c:pt>
                <c:pt idx="371">
                  <c:v>32</c:v>
                </c:pt>
                <c:pt idx="372">
                  <c:v>32</c:v>
                </c:pt>
                <c:pt idx="373">
                  <c:v>32</c:v>
                </c:pt>
                <c:pt idx="374">
                  <c:v>32</c:v>
                </c:pt>
                <c:pt idx="375">
                  <c:v>32</c:v>
                </c:pt>
                <c:pt idx="376">
                  <c:v>31</c:v>
                </c:pt>
                <c:pt idx="377">
                  <c:v>31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31</c:v>
                </c:pt>
                <c:pt idx="387">
                  <c:v>31</c:v>
                </c:pt>
                <c:pt idx="388">
                  <c:v>31</c:v>
                </c:pt>
                <c:pt idx="389">
                  <c:v>31</c:v>
                </c:pt>
                <c:pt idx="390">
                  <c:v>30</c:v>
                </c:pt>
                <c:pt idx="391">
                  <c:v>30</c:v>
                </c:pt>
                <c:pt idx="392">
                  <c:v>30</c:v>
                </c:pt>
                <c:pt idx="393">
                  <c:v>30</c:v>
                </c:pt>
                <c:pt idx="394">
                  <c:v>30</c:v>
                </c:pt>
                <c:pt idx="395">
                  <c:v>30</c:v>
                </c:pt>
                <c:pt idx="396">
                  <c:v>30</c:v>
                </c:pt>
                <c:pt idx="397">
                  <c:v>30</c:v>
                </c:pt>
                <c:pt idx="398">
                  <c:v>30</c:v>
                </c:pt>
                <c:pt idx="399">
                  <c:v>30</c:v>
                </c:pt>
                <c:pt idx="400">
                  <c:v>29</c:v>
                </c:pt>
                <c:pt idx="401">
                  <c:v>29</c:v>
                </c:pt>
                <c:pt idx="402">
                  <c:v>29</c:v>
                </c:pt>
                <c:pt idx="403">
                  <c:v>29</c:v>
                </c:pt>
                <c:pt idx="404">
                  <c:v>29</c:v>
                </c:pt>
                <c:pt idx="405">
                  <c:v>29</c:v>
                </c:pt>
                <c:pt idx="406">
                  <c:v>29</c:v>
                </c:pt>
                <c:pt idx="407">
                  <c:v>29</c:v>
                </c:pt>
                <c:pt idx="408">
                  <c:v>29</c:v>
                </c:pt>
                <c:pt idx="409">
                  <c:v>28</c:v>
                </c:pt>
                <c:pt idx="410">
                  <c:v>28</c:v>
                </c:pt>
                <c:pt idx="411">
                  <c:v>28</c:v>
                </c:pt>
                <c:pt idx="412">
                  <c:v>28</c:v>
                </c:pt>
                <c:pt idx="413">
                  <c:v>28</c:v>
                </c:pt>
                <c:pt idx="414">
                  <c:v>28</c:v>
                </c:pt>
                <c:pt idx="415">
                  <c:v>28</c:v>
                </c:pt>
                <c:pt idx="416">
                  <c:v>28</c:v>
                </c:pt>
                <c:pt idx="417">
                  <c:v>28</c:v>
                </c:pt>
                <c:pt idx="418">
                  <c:v>28</c:v>
                </c:pt>
                <c:pt idx="419">
                  <c:v>28</c:v>
                </c:pt>
                <c:pt idx="420">
                  <c:v>28</c:v>
                </c:pt>
                <c:pt idx="421">
                  <c:v>28</c:v>
                </c:pt>
                <c:pt idx="422">
                  <c:v>28</c:v>
                </c:pt>
                <c:pt idx="423">
                  <c:v>28</c:v>
                </c:pt>
                <c:pt idx="424">
                  <c:v>28</c:v>
                </c:pt>
                <c:pt idx="425">
                  <c:v>28</c:v>
                </c:pt>
                <c:pt idx="426">
                  <c:v>27</c:v>
                </c:pt>
                <c:pt idx="427">
                  <c:v>27</c:v>
                </c:pt>
                <c:pt idx="428">
                  <c:v>27</c:v>
                </c:pt>
                <c:pt idx="429">
                  <c:v>27</c:v>
                </c:pt>
                <c:pt idx="430">
                  <c:v>27</c:v>
                </c:pt>
                <c:pt idx="431">
                  <c:v>27</c:v>
                </c:pt>
                <c:pt idx="432">
                  <c:v>27</c:v>
                </c:pt>
                <c:pt idx="433">
                  <c:v>27</c:v>
                </c:pt>
                <c:pt idx="434">
                  <c:v>27</c:v>
                </c:pt>
                <c:pt idx="435">
                  <c:v>27</c:v>
                </c:pt>
                <c:pt idx="436">
                  <c:v>27</c:v>
                </c:pt>
                <c:pt idx="437">
                  <c:v>27</c:v>
                </c:pt>
                <c:pt idx="438">
                  <c:v>27</c:v>
                </c:pt>
                <c:pt idx="439">
                  <c:v>27</c:v>
                </c:pt>
                <c:pt idx="440">
                  <c:v>27</c:v>
                </c:pt>
                <c:pt idx="441">
                  <c:v>27</c:v>
                </c:pt>
                <c:pt idx="442">
                  <c:v>26</c:v>
                </c:pt>
                <c:pt idx="443">
                  <c:v>26</c:v>
                </c:pt>
                <c:pt idx="444">
                  <c:v>26</c:v>
                </c:pt>
                <c:pt idx="445">
                  <c:v>26</c:v>
                </c:pt>
                <c:pt idx="446">
                  <c:v>26</c:v>
                </c:pt>
                <c:pt idx="447">
                  <c:v>26</c:v>
                </c:pt>
                <c:pt idx="448">
                  <c:v>26</c:v>
                </c:pt>
                <c:pt idx="449">
                  <c:v>26</c:v>
                </c:pt>
                <c:pt idx="450">
                  <c:v>26</c:v>
                </c:pt>
                <c:pt idx="451">
                  <c:v>26</c:v>
                </c:pt>
                <c:pt idx="452">
                  <c:v>26</c:v>
                </c:pt>
                <c:pt idx="453">
                  <c:v>26</c:v>
                </c:pt>
                <c:pt idx="454">
                  <c:v>26</c:v>
                </c:pt>
                <c:pt idx="455">
                  <c:v>26</c:v>
                </c:pt>
                <c:pt idx="456">
                  <c:v>26</c:v>
                </c:pt>
                <c:pt idx="457">
                  <c:v>26</c:v>
                </c:pt>
                <c:pt idx="458">
                  <c:v>26</c:v>
                </c:pt>
                <c:pt idx="459">
                  <c:v>26</c:v>
                </c:pt>
                <c:pt idx="460">
                  <c:v>26</c:v>
                </c:pt>
                <c:pt idx="461">
                  <c:v>25</c:v>
                </c:pt>
                <c:pt idx="462">
                  <c:v>25</c:v>
                </c:pt>
                <c:pt idx="463">
                  <c:v>25</c:v>
                </c:pt>
                <c:pt idx="464">
                  <c:v>25</c:v>
                </c:pt>
                <c:pt idx="465">
                  <c:v>25</c:v>
                </c:pt>
                <c:pt idx="466">
                  <c:v>25</c:v>
                </c:pt>
                <c:pt idx="467">
                  <c:v>25</c:v>
                </c:pt>
                <c:pt idx="468">
                  <c:v>25</c:v>
                </c:pt>
                <c:pt idx="469">
                  <c:v>25</c:v>
                </c:pt>
                <c:pt idx="470">
                  <c:v>24</c:v>
                </c:pt>
                <c:pt idx="471">
                  <c:v>24</c:v>
                </c:pt>
                <c:pt idx="472">
                  <c:v>24</c:v>
                </c:pt>
                <c:pt idx="473">
                  <c:v>24</c:v>
                </c:pt>
                <c:pt idx="474">
                  <c:v>24</c:v>
                </c:pt>
                <c:pt idx="475">
                  <c:v>24</c:v>
                </c:pt>
                <c:pt idx="476">
                  <c:v>24</c:v>
                </c:pt>
                <c:pt idx="477">
                  <c:v>24</c:v>
                </c:pt>
                <c:pt idx="478">
                  <c:v>24</c:v>
                </c:pt>
                <c:pt idx="479">
                  <c:v>24</c:v>
                </c:pt>
                <c:pt idx="480">
                  <c:v>24</c:v>
                </c:pt>
                <c:pt idx="481">
                  <c:v>24</c:v>
                </c:pt>
                <c:pt idx="482">
                  <c:v>24</c:v>
                </c:pt>
                <c:pt idx="483">
                  <c:v>24</c:v>
                </c:pt>
                <c:pt idx="484">
                  <c:v>23</c:v>
                </c:pt>
                <c:pt idx="485">
                  <c:v>23</c:v>
                </c:pt>
                <c:pt idx="486">
                  <c:v>23</c:v>
                </c:pt>
                <c:pt idx="487">
                  <c:v>23</c:v>
                </c:pt>
                <c:pt idx="488">
                  <c:v>23</c:v>
                </c:pt>
                <c:pt idx="489">
                  <c:v>23</c:v>
                </c:pt>
                <c:pt idx="490">
                  <c:v>23</c:v>
                </c:pt>
                <c:pt idx="491">
                  <c:v>23</c:v>
                </c:pt>
                <c:pt idx="492">
                  <c:v>23</c:v>
                </c:pt>
                <c:pt idx="493">
                  <c:v>23</c:v>
                </c:pt>
                <c:pt idx="494">
                  <c:v>23</c:v>
                </c:pt>
                <c:pt idx="495">
                  <c:v>23</c:v>
                </c:pt>
                <c:pt idx="496">
                  <c:v>23</c:v>
                </c:pt>
                <c:pt idx="497">
                  <c:v>23</c:v>
                </c:pt>
                <c:pt idx="498">
                  <c:v>23</c:v>
                </c:pt>
                <c:pt idx="499">
                  <c:v>23</c:v>
                </c:pt>
                <c:pt idx="500">
                  <c:v>23</c:v>
                </c:pt>
                <c:pt idx="501">
                  <c:v>23</c:v>
                </c:pt>
                <c:pt idx="502">
                  <c:v>23</c:v>
                </c:pt>
                <c:pt idx="503">
                  <c:v>23</c:v>
                </c:pt>
                <c:pt idx="504">
                  <c:v>23</c:v>
                </c:pt>
                <c:pt idx="505">
                  <c:v>23</c:v>
                </c:pt>
                <c:pt idx="506">
                  <c:v>23</c:v>
                </c:pt>
                <c:pt idx="507">
                  <c:v>23</c:v>
                </c:pt>
                <c:pt idx="508">
                  <c:v>23</c:v>
                </c:pt>
                <c:pt idx="509">
                  <c:v>23</c:v>
                </c:pt>
                <c:pt idx="510">
                  <c:v>23</c:v>
                </c:pt>
                <c:pt idx="511">
                  <c:v>22</c:v>
                </c:pt>
                <c:pt idx="512">
                  <c:v>22</c:v>
                </c:pt>
                <c:pt idx="513">
                  <c:v>22</c:v>
                </c:pt>
                <c:pt idx="514">
                  <c:v>22</c:v>
                </c:pt>
                <c:pt idx="515">
                  <c:v>22</c:v>
                </c:pt>
                <c:pt idx="516">
                  <c:v>22</c:v>
                </c:pt>
                <c:pt idx="517">
                  <c:v>22</c:v>
                </c:pt>
                <c:pt idx="518">
                  <c:v>22</c:v>
                </c:pt>
                <c:pt idx="519">
                  <c:v>22</c:v>
                </c:pt>
                <c:pt idx="520">
                  <c:v>22</c:v>
                </c:pt>
                <c:pt idx="521">
                  <c:v>22</c:v>
                </c:pt>
                <c:pt idx="522">
                  <c:v>22</c:v>
                </c:pt>
                <c:pt idx="523">
                  <c:v>22</c:v>
                </c:pt>
                <c:pt idx="524">
                  <c:v>22</c:v>
                </c:pt>
                <c:pt idx="525">
                  <c:v>22</c:v>
                </c:pt>
                <c:pt idx="526">
                  <c:v>22</c:v>
                </c:pt>
                <c:pt idx="527">
                  <c:v>22</c:v>
                </c:pt>
                <c:pt idx="528">
                  <c:v>22</c:v>
                </c:pt>
                <c:pt idx="529">
                  <c:v>22</c:v>
                </c:pt>
                <c:pt idx="530">
                  <c:v>22</c:v>
                </c:pt>
                <c:pt idx="531">
                  <c:v>22</c:v>
                </c:pt>
                <c:pt idx="532">
                  <c:v>22</c:v>
                </c:pt>
                <c:pt idx="533">
                  <c:v>22</c:v>
                </c:pt>
                <c:pt idx="534">
                  <c:v>22</c:v>
                </c:pt>
                <c:pt idx="535">
                  <c:v>22</c:v>
                </c:pt>
                <c:pt idx="536">
                  <c:v>22</c:v>
                </c:pt>
                <c:pt idx="537">
                  <c:v>21</c:v>
                </c:pt>
                <c:pt idx="538">
                  <c:v>21</c:v>
                </c:pt>
                <c:pt idx="539">
                  <c:v>21</c:v>
                </c:pt>
                <c:pt idx="540">
                  <c:v>21</c:v>
                </c:pt>
                <c:pt idx="541">
                  <c:v>21</c:v>
                </c:pt>
                <c:pt idx="542">
                  <c:v>21</c:v>
                </c:pt>
                <c:pt idx="543">
                  <c:v>21</c:v>
                </c:pt>
                <c:pt idx="544">
                  <c:v>21</c:v>
                </c:pt>
                <c:pt idx="545">
                  <c:v>21</c:v>
                </c:pt>
                <c:pt idx="546">
                  <c:v>21</c:v>
                </c:pt>
                <c:pt idx="547">
                  <c:v>21</c:v>
                </c:pt>
                <c:pt idx="548">
                  <c:v>21</c:v>
                </c:pt>
                <c:pt idx="549">
                  <c:v>21</c:v>
                </c:pt>
                <c:pt idx="550">
                  <c:v>21</c:v>
                </c:pt>
                <c:pt idx="551">
                  <c:v>21</c:v>
                </c:pt>
                <c:pt idx="552">
                  <c:v>21</c:v>
                </c:pt>
                <c:pt idx="553">
                  <c:v>21</c:v>
                </c:pt>
                <c:pt idx="554">
                  <c:v>21</c:v>
                </c:pt>
                <c:pt idx="555">
                  <c:v>21</c:v>
                </c:pt>
                <c:pt idx="556">
                  <c:v>21</c:v>
                </c:pt>
                <c:pt idx="557">
                  <c:v>21</c:v>
                </c:pt>
                <c:pt idx="558">
                  <c:v>21</c:v>
                </c:pt>
                <c:pt idx="559">
                  <c:v>20</c:v>
                </c:pt>
                <c:pt idx="560">
                  <c:v>20</c:v>
                </c:pt>
                <c:pt idx="561">
                  <c:v>20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20</c:v>
                </c:pt>
                <c:pt idx="576">
                  <c:v>20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19</c:v>
                </c:pt>
                <c:pt idx="594">
                  <c:v>19</c:v>
                </c:pt>
                <c:pt idx="595">
                  <c:v>19</c:v>
                </c:pt>
                <c:pt idx="596">
                  <c:v>19</c:v>
                </c:pt>
                <c:pt idx="597">
                  <c:v>19</c:v>
                </c:pt>
                <c:pt idx="598">
                  <c:v>19</c:v>
                </c:pt>
                <c:pt idx="599">
                  <c:v>19</c:v>
                </c:pt>
                <c:pt idx="600">
                  <c:v>19</c:v>
                </c:pt>
                <c:pt idx="601">
                  <c:v>19</c:v>
                </c:pt>
                <c:pt idx="602">
                  <c:v>18</c:v>
                </c:pt>
                <c:pt idx="603">
                  <c:v>18</c:v>
                </c:pt>
                <c:pt idx="604">
                  <c:v>18</c:v>
                </c:pt>
                <c:pt idx="605">
                  <c:v>18</c:v>
                </c:pt>
                <c:pt idx="606">
                  <c:v>18</c:v>
                </c:pt>
                <c:pt idx="607">
                  <c:v>18</c:v>
                </c:pt>
                <c:pt idx="608">
                  <c:v>18</c:v>
                </c:pt>
                <c:pt idx="609">
                  <c:v>18</c:v>
                </c:pt>
                <c:pt idx="610">
                  <c:v>18</c:v>
                </c:pt>
                <c:pt idx="611">
                  <c:v>18</c:v>
                </c:pt>
                <c:pt idx="612">
                  <c:v>18</c:v>
                </c:pt>
                <c:pt idx="613">
                  <c:v>18</c:v>
                </c:pt>
                <c:pt idx="614">
                  <c:v>18</c:v>
                </c:pt>
                <c:pt idx="615">
                  <c:v>18</c:v>
                </c:pt>
                <c:pt idx="616">
                  <c:v>18</c:v>
                </c:pt>
                <c:pt idx="617">
                  <c:v>18</c:v>
                </c:pt>
                <c:pt idx="618">
                  <c:v>18</c:v>
                </c:pt>
                <c:pt idx="619">
                  <c:v>18</c:v>
                </c:pt>
                <c:pt idx="620">
                  <c:v>18</c:v>
                </c:pt>
                <c:pt idx="621">
                  <c:v>18</c:v>
                </c:pt>
                <c:pt idx="622">
                  <c:v>18</c:v>
                </c:pt>
                <c:pt idx="623">
                  <c:v>18</c:v>
                </c:pt>
                <c:pt idx="624">
                  <c:v>18</c:v>
                </c:pt>
                <c:pt idx="625">
                  <c:v>18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15</c:v>
                </c:pt>
                <c:pt idx="676">
                  <c:v>15</c:v>
                </c:pt>
                <c:pt idx="677">
                  <c:v>15</c:v>
                </c:pt>
                <c:pt idx="678">
                  <c:v>15</c:v>
                </c:pt>
                <c:pt idx="679">
                  <c:v>15</c:v>
                </c:pt>
                <c:pt idx="680">
                  <c:v>15</c:v>
                </c:pt>
                <c:pt idx="681">
                  <c:v>15</c:v>
                </c:pt>
                <c:pt idx="682">
                  <c:v>15</c:v>
                </c:pt>
                <c:pt idx="683">
                  <c:v>15</c:v>
                </c:pt>
                <c:pt idx="684">
                  <c:v>15</c:v>
                </c:pt>
                <c:pt idx="685">
                  <c:v>15</c:v>
                </c:pt>
                <c:pt idx="686">
                  <c:v>15</c:v>
                </c:pt>
                <c:pt idx="687">
                  <c:v>15</c:v>
                </c:pt>
                <c:pt idx="688">
                  <c:v>15</c:v>
                </c:pt>
                <c:pt idx="689">
                  <c:v>15</c:v>
                </c:pt>
                <c:pt idx="690">
                  <c:v>15</c:v>
                </c:pt>
                <c:pt idx="691">
                  <c:v>15</c:v>
                </c:pt>
                <c:pt idx="692">
                  <c:v>15</c:v>
                </c:pt>
                <c:pt idx="693">
                  <c:v>15</c:v>
                </c:pt>
                <c:pt idx="694">
                  <c:v>15</c:v>
                </c:pt>
                <c:pt idx="695">
                  <c:v>15</c:v>
                </c:pt>
                <c:pt idx="696">
                  <c:v>15</c:v>
                </c:pt>
                <c:pt idx="697">
                  <c:v>15</c:v>
                </c:pt>
                <c:pt idx="698">
                  <c:v>15</c:v>
                </c:pt>
                <c:pt idx="699">
                  <c:v>15</c:v>
                </c:pt>
                <c:pt idx="700">
                  <c:v>15</c:v>
                </c:pt>
                <c:pt idx="701">
                  <c:v>14</c:v>
                </c:pt>
                <c:pt idx="702">
                  <c:v>14</c:v>
                </c:pt>
                <c:pt idx="703">
                  <c:v>14</c:v>
                </c:pt>
                <c:pt idx="704">
                  <c:v>14</c:v>
                </c:pt>
                <c:pt idx="705">
                  <c:v>14</c:v>
                </c:pt>
                <c:pt idx="706">
                  <c:v>14</c:v>
                </c:pt>
                <c:pt idx="707">
                  <c:v>14</c:v>
                </c:pt>
                <c:pt idx="708">
                  <c:v>14</c:v>
                </c:pt>
                <c:pt idx="709">
                  <c:v>14</c:v>
                </c:pt>
                <c:pt idx="710">
                  <c:v>14</c:v>
                </c:pt>
                <c:pt idx="711">
                  <c:v>14</c:v>
                </c:pt>
                <c:pt idx="712">
                  <c:v>14</c:v>
                </c:pt>
                <c:pt idx="713">
                  <c:v>14</c:v>
                </c:pt>
                <c:pt idx="714">
                  <c:v>14</c:v>
                </c:pt>
                <c:pt idx="715">
                  <c:v>14</c:v>
                </c:pt>
                <c:pt idx="716">
                  <c:v>14</c:v>
                </c:pt>
                <c:pt idx="717">
                  <c:v>14</c:v>
                </c:pt>
                <c:pt idx="718">
                  <c:v>14</c:v>
                </c:pt>
                <c:pt idx="719">
                  <c:v>14</c:v>
                </c:pt>
                <c:pt idx="720">
                  <c:v>14</c:v>
                </c:pt>
                <c:pt idx="721">
                  <c:v>14</c:v>
                </c:pt>
                <c:pt idx="722">
                  <c:v>14</c:v>
                </c:pt>
                <c:pt idx="723">
                  <c:v>14</c:v>
                </c:pt>
                <c:pt idx="724">
                  <c:v>14</c:v>
                </c:pt>
                <c:pt idx="725">
                  <c:v>14</c:v>
                </c:pt>
                <c:pt idx="726">
                  <c:v>14</c:v>
                </c:pt>
                <c:pt idx="727">
                  <c:v>14</c:v>
                </c:pt>
                <c:pt idx="728">
                  <c:v>14</c:v>
                </c:pt>
                <c:pt idx="729">
                  <c:v>14</c:v>
                </c:pt>
                <c:pt idx="730">
                  <c:v>14</c:v>
                </c:pt>
                <c:pt idx="731">
                  <c:v>14</c:v>
                </c:pt>
                <c:pt idx="732">
                  <c:v>14</c:v>
                </c:pt>
                <c:pt idx="733">
                  <c:v>14</c:v>
                </c:pt>
                <c:pt idx="734">
                  <c:v>14</c:v>
                </c:pt>
                <c:pt idx="735">
                  <c:v>14</c:v>
                </c:pt>
                <c:pt idx="736">
                  <c:v>13</c:v>
                </c:pt>
                <c:pt idx="737">
                  <c:v>13</c:v>
                </c:pt>
                <c:pt idx="738">
                  <c:v>13</c:v>
                </c:pt>
                <c:pt idx="739">
                  <c:v>13</c:v>
                </c:pt>
                <c:pt idx="740">
                  <c:v>13</c:v>
                </c:pt>
                <c:pt idx="741">
                  <c:v>13</c:v>
                </c:pt>
                <c:pt idx="742">
                  <c:v>13</c:v>
                </c:pt>
                <c:pt idx="743">
                  <c:v>13</c:v>
                </c:pt>
                <c:pt idx="744">
                  <c:v>13</c:v>
                </c:pt>
                <c:pt idx="745">
                  <c:v>13</c:v>
                </c:pt>
                <c:pt idx="746">
                  <c:v>13</c:v>
                </c:pt>
                <c:pt idx="747">
                  <c:v>13</c:v>
                </c:pt>
                <c:pt idx="748">
                  <c:v>13</c:v>
                </c:pt>
                <c:pt idx="749">
                  <c:v>13</c:v>
                </c:pt>
                <c:pt idx="750">
                  <c:v>13</c:v>
                </c:pt>
                <c:pt idx="751">
                  <c:v>13</c:v>
                </c:pt>
                <c:pt idx="752">
                  <c:v>13</c:v>
                </c:pt>
                <c:pt idx="753">
                  <c:v>13</c:v>
                </c:pt>
                <c:pt idx="754">
                  <c:v>13</c:v>
                </c:pt>
                <c:pt idx="755">
                  <c:v>13</c:v>
                </c:pt>
                <c:pt idx="756">
                  <c:v>13</c:v>
                </c:pt>
                <c:pt idx="757">
                  <c:v>13</c:v>
                </c:pt>
                <c:pt idx="758">
                  <c:v>13</c:v>
                </c:pt>
                <c:pt idx="759">
                  <c:v>13</c:v>
                </c:pt>
                <c:pt idx="760">
                  <c:v>13</c:v>
                </c:pt>
                <c:pt idx="761">
                  <c:v>13</c:v>
                </c:pt>
                <c:pt idx="762">
                  <c:v>13</c:v>
                </c:pt>
                <c:pt idx="763">
                  <c:v>13</c:v>
                </c:pt>
                <c:pt idx="764">
                  <c:v>13</c:v>
                </c:pt>
                <c:pt idx="765">
                  <c:v>13</c:v>
                </c:pt>
                <c:pt idx="766">
                  <c:v>13</c:v>
                </c:pt>
                <c:pt idx="767">
                  <c:v>12</c:v>
                </c:pt>
                <c:pt idx="768">
                  <c:v>12</c:v>
                </c:pt>
                <c:pt idx="769">
                  <c:v>12</c:v>
                </c:pt>
                <c:pt idx="770">
                  <c:v>12</c:v>
                </c:pt>
                <c:pt idx="771">
                  <c:v>12</c:v>
                </c:pt>
                <c:pt idx="772">
                  <c:v>12</c:v>
                </c:pt>
                <c:pt idx="773">
                  <c:v>12</c:v>
                </c:pt>
                <c:pt idx="774">
                  <c:v>12</c:v>
                </c:pt>
                <c:pt idx="775">
                  <c:v>12</c:v>
                </c:pt>
                <c:pt idx="776">
                  <c:v>12</c:v>
                </c:pt>
                <c:pt idx="777">
                  <c:v>12</c:v>
                </c:pt>
                <c:pt idx="778">
                  <c:v>12</c:v>
                </c:pt>
                <c:pt idx="779">
                  <c:v>12</c:v>
                </c:pt>
                <c:pt idx="780">
                  <c:v>12</c:v>
                </c:pt>
                <c:pt idx="781">
                  <c:v>12</c:v>
                </c:pt>
                <c:pt idx="782">
                  <c:v>12</c:v>
                </c:pt>
                <c:pt idx="783">
                  <c:v>12</c:v>
                </c:pt>
                <c:pt idx="784">
                  <c:v>12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12</c:v>
                </c:pt>
                <c:pt idx="802">
                  <c:v>12</c:v>
                </c:pt>
                <c:pt idx="803">
                  <c:v>12</c:v>
                </c:pt>
                <c:pt idx="804">
                  <c:v>12</c:v>
                </c:pt>
                <c:pt idx="805">
                  <c:v>12</c:v>
                </c:pt>
                <c:pt idx="806">
                  <c:v>12</c:v>
                </c:pt>
                <c:pt idx="807">
                  <c:v>12</c:v>
                </c:pt>
                <c:pt idx="808">
                  <c:v>12</c:v>
                </c:pt>
                <c:pt idx="809">
                  <c:v>11</c:v>
                </c:pt>
                <c:pt idx="810">
                  <c:v>11</c:v>
                </c:pt>
                <c:pt idx="811">
                  <c:v>11</c:v>
                </c:pt>
                <c:pt idx="812">
                  <c:v>11</c:v>
                </c:pt>
                <c:pt idx="813">
                  <c:v>11</c:v>
                </c:pt>
                <c:pt idx="814">
                  <c:v>11</c:v>
                </c:pt>
                <c:pt idx="815">
                  <c:v>11</c:v>
                </c:pt>
                <c:pt idx="816">
                  <c:v>11</c:v>
                </c:pt>
                <c:pt idx="817">
                  <c:v>11</c:v>
                </c:pt>
                <c:pt idx="818">
                  <c:v>11</c:v>
                </c:pt>
                <c:pt idx="819">
                  <c:v>11</c:v>
                </c:pt>
                <c:pt idx="820">
                  <c:v>11</c:v>
                </c:pt>
                <c:pt idx="821">
                  <c:v>11</c:v>
                </c:pt>
                <c:pt idx="822">
                  <c:v>11</c:v>
                </c:pt>
                <c:pt idx="823">
                  <c:v>11</c:v>
                </c:pt>
                <c:pt idx="824">
                  <c:v>11</c:v>
                </c:pt>
                <c:pt idx="825">
                  <c:v>11</c:v>
                </c:pt>
                <c:pt idx="826">
                  <c:v>11</c:v>
                </c:pt>
                <c:pt idx="827">
                  <c:v>11</c:v>
                </c:pt>
                <c:pt idx="828">
                  <c:v>11</c:v>
                </c:pt>
                <c:pt idx="829">
                  <c:v>11</c:v>
                </c:pt>
                <c:pt idx="830">
                  <c:v>11</c:v>
                </c:pt>
                <c:pt idx="831">
                  <c:v>11</c:v>
                </c:pt>
                <c:pt idx="832">
                  <c:v>11</c:v>
                </c:pt>
                <c:pt idx="833">
                  <c:v>11</c:v>
                </c:pt>
                <c:pt idx="834">
                  <c:v>11</c:v>
                </c:pt>
                <c:pt idx="835">
                  <c:v>11</c:v>
                </c:pt>
                <c:pt idx="836">
                  <c:v>11</c:v>
                </c:pt>
                <c:pt idx="837">
                  <c:v>11</c:v>
                </c:pt>
                <c:pt idx="838">
                  <c:v>11</c:v>
                </c:pt>
                <c:pt idx="839">
                  <c:v>11</c:v>
                </c:pt>
                <c:pt idx="840">
                  <c:v>11</c:v>
                </c:pt>
                <c:pt idx="841">
                  <c:v>11</c:v>
                </c:pt>
                <c:pt idx="842">
                  <c:v>11</c:v>
                </c:pt>
                <c:pt idx="843">
                  <c:v>11</c:v>
                </c:pt>
                <c:pt idx="844">
                  <c:v>11</c:v>
                </c:pt>
                <c:pt idx="845">
                  <c:v>11</c:v>
                </c:pt>
                <c:pt idx="846">
                  <c:v>11</c:v>
                </c:pt>
                <c:pt idx="847">
                  <c:v>11</c:v>
                </c:pt>
                <c:pt idx="848">
                  <c:v>11</c:v>
                </c:pt>
                <c:pt idx="849">
                  <c:v>11</c:v>
                </c:pt>
                <c:pt idx="850">
                  <c:v>11</c:v>
                </c:pt>
                <c:pt idx="851">
                  <c:v>11</c:v>
                </c:pt>
                <c:pt idx="852">
                  <c:v>11</c:v>
                </c:pt>
                <c:pt idx="853">
                  <c:v>11</c:v>
                </c:pt>
                <c:pt idx="854">
                  <c:v>10</c:v>
                </c:pt>
                <c:pt idx="855">
                  <c:v>10</c:v>
                </c:pt>
                <c:pt idx="856">
                  <c:v>10</c:v>
                </c:pt>
                <c:pt idx="857">
                  <c:v>10</c:v>
                </c:pt>
                <c:pt idx="858">
                  <c:v>10</c:v>
                </c:pt>
                <c:pt idx="859">
                  <c:v>10</c:v>
                </c:pt>
                <c:pt idx="860">
                  <c:v>10</c:v>
                </c:pt>
                <c:pt idx="861">
                  <c:v>10</c:v>
                </c:pt>
                <c:pt idx="862">
                  <c:v>10</c:v>
                </c:pt>
                <c:pt idx="863">
                  <c:v>10</c:v>
                </c:pt>
                <c:pt idx="864">
                  <c:v>10</c:v>
                </c:pt>
                <c:pt idx="865">
                  <c:v>10</c:v>
                </c:pt>
                <c:pt idx="866">
                  <c:v>10</c:v>
                </c:pt>
                <c:pt idx="867">
                  <c:v>10</c:v>
                </c:pt>
                <c:pt idx="868">
                  <c:v>10</c:v>
                </c:pt>
                <c:pt idx="869">
                  <c:v>10</c:v>
                </c:pt>
                <c:pt idx="870">
                  <c:v>10</c:v>
                </c:pt>
                <c:pt idx="871">
                  <c:v>10</c:v>
                </c:pt>
                <c:pt idx="872">
                  <c:v>10</c:v>
                </c:pt>
                <c:pt idx="873">
                  <c:v>10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10</c:v>
                </c:pt>
                <c:pt idx="878">
                  <c:v>10</c:v>
                </c:pt>
                <c:pt idx="879">
                  <c:v>10</c:v>
                </c:pt>
                <c:pt idx="880">
                  <c:v>10</c:v>
                </c:pt>
                <c:pt idx="881">
                  <c:v>10</c:v>
                </c:pt>
                <c:pt idx="882">
                  <c:v>10</c:v>
                </c:pt>
                <c:pt idx="883">
                  <c:v>10</c:v>
                </c:pt>
                <c:pt idx="884">
                  <c:v>10</c:v>
                </c:pt>
                <c:pt idx="885">
                  <c:v>10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10</c:v>
                </c:pt>
                <c:pt idx="890">
                  <c:v>10</c:v>
                </c:pt>
                <c:pt idx="891">
                  <c:v>10</c:v>
                </c:pt>
                <c:pt idx="892">
                  <c:v>10</c:v>
                </c:pt>
                <c:pt idx="893">
                  <c:v>10</c:v>
                </c:pt>
                <c:pt idx="894">
                  <c:v>10</c:v>
                </c:pt>
                <c:pt idx="895">
                  <c:v>10</c:v>
                </c:pt>
                <c:pt idx="896">
                  <c:v>10</c:v>
                </c:pt>
                <c:pt idx="897">
                  <c:v>10</c:v>
                </c:pt>
                <c:pt idx="898">
                  <c:v>10</c:v>
                </c:pt>
                <c:pt idx="899">
                  <c:v>10</c:v>
                </c:pt>
                <c:pt idx="900">
                  <c:v>10</c:v>
                </c:pt>
                <c:pt idx="901">
                  <c:v>10</c:v>
                </c:pt>
                <c:pt idx="902">
                  <c:v>10</c:v>
                </c:pt>
                <c:pt idx="903">
                  <c:v>10</c:v>
                </c:pt>
                <c:pt idx="904">
                  <c:v>10</c:v>
                </c:pt>
                <c:pt idx="905">
                  <c:v>9</c:v>
                </c:pt>
                <c:pt idx="906">
                  <c:v>9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9</c:v>
                </c:pt>
                <c:pt idx="911">
                  <c:v>9</c:v>
                </c:pt>
                <c:pt idx="912">
                  <c:v>9</c:v>
                </c:pt>
                <c:pt idx="913">
                  <c:v>9</c:v>
                </c:pt>
                <c:pt idx="914">
                  <c:v>9</c:v>
                </c:pt>
                <c:pt idx="915">
                  <c:v>9</c:v>
                </c:pt>
                <c:pt idx="916">
                  <c:v>9</c:v>
                </c:pt>
                <c:pt idx="917">
                  <c:v>9</c:v>
                </c:pt>
                <c:pt idx="918">
                  <c:v>9</c:v>
                </c:pt>
                <c:pt idx="919">
                  <c:v>9</c:v>
                </c:pt>
                <c:pt idx="920">
                  <c:v>9</c:v>
                </c:pt>
                <c:pt idx="921">
                  <c:v>9</c:v>
                </c:pt>
                <c:pt idx="922">
                  <c:v>9</c:v>
                </c:pt>
                <c:pt idx="923">
                  <c:v>9</c:v>
                </c:pt>
                <c:pt idx="924">
                  <c:v>9</c:v>
                </c:pt>
                <c:pt idx="925">
                  <c:v>9</c:v>
                </c:pt>
                <c:pt idx="926">
                  <c:v>9</c:v>
                </c:pt>
                <c:pt idx="927">
                  <c:v>9</c:v>
                </c:pt>
                <c:pt idx="928">
                  <c:v>9</c:v>
                </c:pt>
                <c:pt idx="929">
                  <c:v>9</c:v>
                </c:pt>
                <c:pt idx="930">
                  <c:v>9</c:v>
                </c:pt>
                <c:pt idx="931">
                  <c:v>9</c:v>
                </c:pt>
                <c:pt idx="932">
                  <c:v>9</c:v>
                </c:pt>
                <c:pt idx="933">
                  <c:v>9</c:v>
                </c:pt>
                <c:pt idx="934">
                  <c:v>9</c:v>
                </c:pt>
                <c:pt idx="935">
                  <c:v>9</c:v>
                </c:pt>
                <c:pt idx="936">
                  <c:v>9</c:v>
                </c:pt>
                <c:pt idx="937">
                  <c:v>9</c:v>
                </c:pt>
                <c:pt idx="938">
                  <c:v>9</c:v>
                </c:pt>
                <c:pt idx="939">
                  <c:v>9</c:v>
                </c:pt>
                <c:pt idx="940">
                  <c:v>9</c:v>
                </c:pt>
                <c:pt idx="941">
                  <c:v>9</c:v>
                </c:pt>
                <c:pt idx="942">
                  <c:v>9</c:v>
                </c:pt>
                <c:pt idx="943">
                  <c:v>9</c:v>
                </c:pt>
                <c:pt idx="944">
                  <c:v>9</c:v>
                </c:pt>
                <c:pt idx="945">
                  <c:v>9</c:v>
                </c:pt>
                <c:pt idx="946">
                  <c:v>9</c:v>
                </c:pt>
                <c:pt idx="947">
                  <c:v>9</c:v>
                </c:pt>
                <c:pt idx="948">
                  <c:v>9</c:v>
                </c:pt>
                <c:pt idx="949">
                  <c:v>9</c:v>
                </c:pt>
                <c:pt idx="950">
                  <c:v>9</c:v>
                </c:pt>
                <c:pt idx="951">
                  <c:v>9</c:v>
                </c:pt>
                <c:pt idx="952">
                  <c:v>8</c:v>
                </c:pt>
                <c:pt idx="953">
                  <c:v>8</c:v>
                </c:pt>
                <c:pt idx="954">
                  <c:v>8</c:v>
                </c:pt>
                <c:pt idx="955">
                  <c:v>8</c:v>
                </c:pt>
                <c:pt idx="956">
                  <c:v>8</c:v>
                </c:pt>
                <c:pt idx="957">
                  <c:v>8</c:v>
                </c:pt>
                <c:pt idx="958">
                  <c:v>8</c:v>
                </c:pt>
                <c:pt idx="959">
                  <c:v>8</c:v>
                </c:pt>
                <c:pt idx="960">
                  <c:v>8</c:v>
                </c:pt>
                <c:pt idx="961">
                  <c:v>8</c:v>
                </c:pt>
                <c:pt idx="962">
                  <c:v>8</c:v>
                </c:pt>
                <c:pt idx="963">
                  <c:v>8</c:v>
                </c:pt>
                <c:pt idx="964">
                  <c:v>8</c:v>
                </c:pt>
                <c:pt idx="965">
                  <c:v>8</c:v>
                </c:pt>
                <c:pt idx="966">
                  <c:v>8</c:v>
                </c:pt>
                <c:pt idx="967">
                  <c:v>8</c:v>
                </c:pt>
                <c:pt idx="968">
                  <c:v>8</c:v>
                </c:pt>
                <c:pt idx="969">
                  <c:v>8</c:v>
                </c:pt>
                <c:pt idx="970">
                  <c:v>8</c:v>
                </c:pt>
                <c:pt idx="971">
                  <c:v>8</c:v>
                </c:pt>
                <c:pt idx="972">
                  <c:v>8</c:v>
                </c:pt>
                <c:pt idx="973">
                  <c:v>8</c:v>
                </c:pt>
                <c:pt idx="974">
                  <c:v>8</c:v>
                </c:pt>
                <c:pt idx="975">
                  <c:v>8</c:v>
                </c:pt>
                <c:pt idx="976">
                  <c:v>8</c:v>
                </c:pt>
                <c:pt idx="977">
                  <c:v>8</c:v>
                </c:pt>
                <c:pt idx="978">
                  <c:v>8</c:v>
                </c:pt>
                <c:pt idx="979">
                  <c:v>8</c:v>
                </c:pt>
                <c:pt idx="980">
                  <c:v>8</c:v>
                </c:pt>
                <c:pt idx="981">
                  <c:v>8</c:v>
                </c:pt>
                <c:pt idx="982">
                  <c:v>8</c:v>
                </c:pt>
                <c:pt idx="983">
                  <c:v>8</c:v>
                </c:pt>
                <c:pt idx="984">
                  <c:v>8</c:v>
                </c:pt>
                <c:pt idx="985">
                  <c:v>8</c:v>
                </c:pt>
                <c:pt idx="986">
                  <c:v>8</c:v>
                </c:pt>
                <c:pt idx="987">
                  <c:v>8</c:v>
                </c:pt>
                <c:pt idx="988">
                  <c:v>8</c:v>
                </c:pt>
                <c:pt idx="989">
                  <c:v>8</c:v>
                </c:pt>
                <c:pt idx="990">
                  <c:v>8</c:v>
                </c:pt>
                <c:pt idx="991">
                  <c:v>8</c:v>
                </c:pt>
                <c:pt idx="992">
                  <c:v>8</c:v>
                </c:pt>
                <c:pt idx="993">
                  <c:v>8</c:v>
                </c:pt>
                <c:pt idx="994">
                  <c:v>8</c:v>
                </c:pt>
                <c:pt idx="995">
                  <c:v>8</c:v>
                </c:pt>
                <c:pt idx="996">
                  <c:v>8</c:v>
                </c:pt>
                <c:pt idx="997">
                  <c:v>8</c:v>
                </c:pt>
                <c:pt idx="998">
                  <c:v>7</c:v>
                </c:pt>
                <c:pt idx="999">
                  <c:v>7</c:v>
                </c:pt>
                <c:pt idx="1000">
                  <c:v>7</c:v>
                </c:pt>
                <c:pt idx="1001">
                  <c:v>7</c:v>
                </c:pt>
                <c:pt idx="1002">
                  <c:v>7</c:v>
                </c:pt>
                <c:pt idx="1003">
                  <c:v>7</c:v>
                </c:pt>
                <c:pt idx="1004">
                  <c:v>7</c:v>
                </c:pt>
                <c:pt idx="1005">
                  <c:v>7</c:v>
                </c:pt>
                <c:pt idx="1006">
                  <c:v>7</c:v>
                </c:pt>
                <c:pt idx="1007">
                  <c:v>7</c:v>
                </c:pt>
                <c:pt idx="1008">
                  <c:v>7</c:v>
                </c:pt>
                <c:pt idx="1009">
                  <c:v>7</c:v>
                </c:pt>
                <c:pt idx="1010">
                  <c:v>7</c:v>
                </c:pt>
                <c:pt idx="1011">
                  <c:v>7</c:v>
                </c:pt>
                <c:pt idx="1012">
                  <c:v>7</c:v>
                </c:pt>
                <c:pt idx="1013">
                  <c:v>7</c:v>
                </c:pt>
                <c:pt idx="1014">
                  <c:v>7</c:v>
                </c:pt>
                <c:pt idx="1015">
                  <c:v>7</c:v>
                </c:pt>
                <c:pt idx="1016">
                  <c:v>7</c:v>
                </c:pt>
                <c:pt idx="1017">
                  <c:v>7</c:v>
                </c:pt>
                <c:pt idx="1018">
                  <c:v>7</c:v>
                </c:pt>
                <c:pt idx="1019">
                  <c:v>7</c:v>
                </c:pt>
                <c:pt idx="1020">
                  <c:v>7</c:v>
                </c:pt>
                <c:pt idx="1021">
                  <c:v>7</c:v>
                </c:pt>
                <c:pt idx="1022">
                  <c:v>7</c:v>
                </c:pt>
                <c:pt idx="1023">
                  <c:v>7</c:v>
                </c:pt>
                <c:pt idx="1024">
                  <c:v>7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7</c:v>
                </c:pt>
                <c:pt idx="1042">
                  <c:v>7</c:v>
                </c:pt>
                <c:pt idx="1043">
                  <c:v>7</c:v>
                </c:pt>
                <c:pt idx="1044">
                  <c:v>7</c:v>
                </c:pt>
                <c:pt idx="1045">
                  <c:v>7</c:v>
                </c:pt>
                <c:pt idx="1046">
                  <c:v>7</c:v>
                </c:pt>
                <c:pt idx="1047">
                  <c:v>7</c:v>
                </c:pt>
                <c:pt idx="1048">
                  <c:v>7</c:v>
                </c:pt>
                <c:pt idx="1049">
                  <c:v>7</c:v>
                </c:pt>
                <c:pt idx="1050">
                  <c:v>7</c:v>
                </c:pt>
                <c:pt idx="1051">
                  <c:v>7</c:v>
                </c:pt>
                <c:pt idx="1052">
                  <c:v>7</c:v>
                </c:pt>
                <c:pt idx="1053">
                  <c:v>7</c:v>
                </c:pt>
                <c:pt idx="1054">
                  <c:v>7</c:v>
                </c:pt>
                <c:pt idx="1055">
                  <c:v>7</c:v>
                </c:pt>
                <c:pt idx="1056">
                  <c:v>7</c:v>
                </c:pt>
                <c:pt idx="1057">
                  <c:v>7</c:v>
                </c:pt>
                <c:pt idx="1058">
                  <c:v>7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6</c:v>
                </c:pt>
                <c:pt idx="1097">
                  <c:v>6</c:v>
                </c:pt>
                <c:pt idx="1098">
                  <c:v>6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6</c:v>
                </c:pt>
                <c:pt idx="1126">
                  <c:v>6</c:v>
                </c:pt>
                <c:pt idx="1127">
                  <c:v>6</c:v>
                </c:pt>
                <c:pt idx="1128">
                  <c:v>6</c:v>
                </c:pt>
                <c:pt idx="1129">
                  <c:v>6</c:v>
                </c:pt>
                <c:pt idx="1130">
                  <c:v>6</c:v>
                </c:pt>
                <c:pt idx="1131">
                  <c:v>6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6</c:v>
                </c:pt>
                <c:pt idx="1139">
                  <c:v>6</c:v>
                </c:pt>
                <c:pt idx="1140">
                  <c:v>6</c:v>
                </c:pt>
                <c:pt idx="1141">
                  <c:v>6</c:v>
                </c:pt>
                <c:pt idx="1142">
                  <c:v>6</c:v>
                </c:pt>
                <c:pt idx="1143">
                  <c:v>5</c:v>
                </c:pt>
                <c:pt idx="1144">
                  <c:v>5</c:v>
                </c:pt>
                <c:pt idx="1145">
                  <c:v>5</c:v>
                </c:pt>
                <c:pt idx="1146">
                  <c:v>5</c:v>
                </c:pt>
                <c:pt idx="1147">
                  <c:v>5</c:v>
                </c:pt>
                <c:pt idx="1148">
                  <c:v>5</c:v>
                </c:pt>
                <c:pt idx="1149">
                  <c:v>5</c:v>
                </c:pt>
                <c:pt idx="1150">
                  <c:v>5</c:v>
                </c:pt>
                <c:pt idx="1151">
                  <c:v>5</c:v>
                </c:pt>
                <c:pt idx="1152">
                  <c:v>5</c:v>
                </c:pt>
                <c:pt idx="1153">
                  <c:v>5</c:v>
                </c:pt>
                <c:pt idx="1154">
                  <c:v>5</c:v>
                </c:pt>
                <c:pt idx="1155">
                  <c:v>5</c:v>
                </c:pt>
                <c:pt idx="1156">
                  <c:v>5</c:v>
                </c:pt>
                <c:pt idx="1157">
                  <c:v>5</c:v>
                </c:pt>
                <c:pt idx="1158">
                  <c:v>5</c:v>
                </c:pt>
                <c:pt idx="1159">
                  <c:v>5</c:v>
                </c:pt>
                <c:pt idx="1160">
                  <c:v>5</c:v>
                </c:pt>
                <c:pt idx="1161">
                  <c:v>5</c:v>
                </c:pt>
                <c:pt idx="1162">
                  <c:v>5</c:v>
                </c:pt>
                <c:pt idx="1163">
                  <c:v>5</c:v>
                </c:pt>
                <c:pt idx="1164">
                  <c:v>5</c:v>
                </c:pt>
                <c:pt idx="1165">
                  <c:v>5</c:v>
                </c:pt>
                <c:pt idx="1166">
                  <c:v>5</c:v>
                </c:pt>
                <c:pt idx="1167">
                  <c:v>5</c:v>
                </c:pt>
                <c:pt idx="1168">
                  <c:v>5</c:v>
                </c:pt>
                <c:pt idx="1169">
                  <c:v>5</c:v>
                </c:pt>
                <c:pt idx="1170">
                  <c:v>5</c:v>
                </c:pt>
                <c:pt idx="1171">
                  <c:v>5</c:v>
                </c:pt>
                <c:pt idx="1172">
                  <c:v>5</c:v>
                </c:pt>
                <c:pt idx="1173">
                  <c:v>5</c:v>
                </c:pt>
                <c:pt idx="1174">
                  <c:v>5</c:v>
                </c:pt>
                <c:pt idx="1175">
                  <c:v>5</c:v>
                </c:pt>
                <c:pt idx="1176">
                  <c:v>5</c:v>
                </c:pt>
                <c:pt idx="1177">
                  <c:v>5</c:v>
                </c:pt>
                <c:pt idx="1178">
                  <c:v>5</c:v>
                </c:pt>
                <c:pt idx="1179">
                  <c:v>5</c:v>
                </c:pt>
                <c:pt idx="1180">
                  <c:v>5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5</c:v>
                </c:pt>
                <c:pt idx="1185">
                  <c:v>5</c:v>
                </c:pt>
                <c:pt idx="1186">
                  <c:v>5</c:v>
                </c:pt>
                <c:pt idx="1187">
                  <c:v>5</c:v>
                </c:pt>
                <c:pt idx="1188">
                  <c:v>5</c:v>
                </c:pt>
                <c:pt idx="1189">
                  <c:v>5</c:v>
                </c:pt>
                <c:pt idx="1190">
                  <c:v>5</c:v>
                </c:pt>
                <c:pt idx="1191">
                  <c:v>5</c:v>
                </c:pt>
                <c:pt idx="1192">
                  <c:v>5</c:v>
                </c:pt>
                <c:pt idx="1193">
                  <c:v>5</c:v>
                </c:pt>
                <c:pt idx="1194">
                  <c:v>5</c:v>
                </c:pt>
                <c:pt idx="1195">
                  <c:v>5</c:v>
                </c:pt>
                <c:pt idx="1196">
                  <c:v>5</c:v>
                </c:pt>
                <c:pt idx="1197">
                  <c:v>5</c:v>
                </c:pt>
                <c:pt idx="1198">
                  <c:v>5</c:v>
                </c:pt>
                <c:pt idx="1199">
                  <c:v>5</c:v>
                </c:pt>
                <c:pt idx="1200">
                  <c:v>5</c:v>
                </c:pt>
                <c:pt idx="1201">
                  <c:v>5</c:v>
                </c:pt>
                <c:pt idx="1202">
                  <c:v>5</c:v>
                </c:pt>
                <c:pt idx="1203">
                  <c:v>5</c:v>
                </c:pt>
                <c:pt idx="1204">
                  <c:v>5</c:v>
                </c:pt>
                <c:pt idx="1205">
                  <c:v>5</c:v>
                </c:pt>
                <c:pt idx="1206">
                  <c:v>5</c:v>
                </c:pt>
                <c:pt idx="1207">
                  <c:v>5</c:v>
                </c:pt>
                <c:pt idx="1208">
                  <c:v>5</c:v>
                </c:pt>
                <c:pt idx="1209">
                  <c:v>5</c:v>
                </c:pt>
                <c:pt idx="1210">
                  <c:v>5</c:v>
                </c:pt>
                <c:pt idx="1211">
                  <c:v>5</c:v>
                </c:pt>
                <c:pt idx="1212">
                  <c:v>5</c:v>
                </c:pt>
                <c:pt idx="1213">
                  <c:v>5</c:v>
                </c:pt>
                <c:pt idx="1214">
                  <c:v>5</c:v>
                </c:pt>
                <c:pt idx="1215">
                  <c:v>5</c:v>
                </c:pt>
                <c:pt idx="1216">
                  <c:v>5</c:v>
                </c:pt>
                <c:pt idx="1217">
                  <c:v>5</c:v>
                </c:pt>
                <c:pt idx="1218">
                  <c:v>5</c:v>
                </c:pt>
                <c:pt idx="1219">
                  <c:v>5</c:v>
                </c:pt>
                <c:pt idx="1220">
                  <c:v>5</c:v>
                </c:pt>
                <c:pt idx="1221">
                  <c:v>5</c:v>
                </c:pt>
                <c:pt idx="1222">
                  <c:v>5</c:v>
                </c:pt>
                <c:pt idx="1223">
                  <c:v>5</c:v>
                </c:pt>
                <c:pt idx="1224">
                  <c:v>5</c:v>
                </c:pt>
                <c:pt idx="1225">
                  <c:v>5</c:v>
                </c:pt>
                <c:pt idx="1226">
                  <c:v>5</c:v>
                </c:pt>
                <c:pt idx="1227">
                  <c:v>5</c:v>
                </c:pt>
                <c:pt idx="1228">
                  <c:v>5</c:v>
                </c:pt>
                <c:pt idx="1229">
                  <c:v>5</c:v>
                </c:pt>
                <c:pt idx="1230">
                  <c:v>5</c:v>
                </c:pt>
                <c:pt idx="1231">
                  <c:v>5</c:v>
                </c:pt>
                <c:pt idx="1232">
                  <c:v>5</c:v>
                </c:pt>
                <c:pt idx="1233">
                  <c:v>5</c:v>
                </c:pt>
                <c:pt idx="1234">
                  <c:v>5</c:v>
                </c:pt>
                <c:pt idx="1235">
                  <c:v>5</c:v>
                </c:pt>
                <c:pt idx="1236">
                  <c:v>5</c:v>
                </c:pt>
                <c:pt idx="1237">
                  <c:v>5</c:v>
                </c:pt>
                <c:pt idx="1238">
                  <c:v>5</c:v>
                </c:pt>
                <c:pt idx="1239">
                  <c:v>5</c:v>
                </c:pt>
                <c:pt idx="1240">
                  <c:v>5</c:v>
                </c:pt>
                <c:pt idx="1241">
                  <c:v>5</c:v>
                </c:pt>
                <c:pt idx="1242">
                  <c:v>5</c:v>
                </c:pt>
                <c:pt idx="1243">
                  <c:v>5</c:v>
                </c:pt>
                <c:pt idx="1244">
                  <c:v>5</c:v>
                </c:pt>
                <c:pt idx="1245">
                  <c:v>5</c:v>
                </c:pt>
                <c:pt idx="1246">
                  <c:v>5</c:v>
                </c:pt>
                <c:pt idx="1247">
                  <c:v>5</c:v>
                </c:pt>
                <c:pt idx="1248">
                  <c:v>5</c:v>
                </c:pt>
                <c:pt idx="1249">
                  <c:v>5</c:v>
                </c:pt>
                <c:pt idx="1250">
                  <c:v>5</c:v>
                </c:pt>
                <c:pt idx="1251">
                  <c:v>5</c:v>
                </c:pt>
                <c:pt idx="1252">
                  <c:v>5</c:v>
                </c:pt>
                <c:pt idx="1253">
                  <c:v>5</c:v>
                </c:pt>
                <c:pt idx="1254">
                  <c:v>5</c:v>
                </c:pt>
                <c:pt idx="1255">
                  <c:v>5</c:v>
                </c:pt>
                <c:pt idx="1256">
                  <c:v>5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4</c:v>
                </c:pt>
                <c:pt idx="1320">
                  <c:v>4</c:v>
                </c:pt>
                <c:pt idx="1321">
                  <c:v>4</c:v>
                </c:pt>
                <c:pt idx="1322">
                  <c:v>4</c:v>
                </c:pt>
                <c:pt idx="1323">
                  <c:v>4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4</c:v>
                </c:pt>
                <c:pt idx="1329">
                  <c:v>4</c:v>
                </c:pt>
                <c:pt idx="1330">
                  <c:v>4</c:v>
                </c:pt>
                <c:pt idx="1331">
                  <c:v>4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4</c:v>
                </c:pt>
                <c:pt idx="1359">
                  <c:v>4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4</c:v>
                </c:pt>
                <c:pt idx="1370">
                  <c:v>4</c:v>
                </c:pt>
                <c:pt idx="1371">
                  <c:v>4</c:v>
                </c:pt>
                <c:pt idx="1372">
                  <c:v>4</c:v>
                </c:pt>
                <c:pt idx="1373">
                  <c:v>4</c:v>
                </c:pt>
                <c:pt idx="1374">
                  <c:v>4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4</c:v>
                </c:pt>
                <c:pt idx="1385">
                  <c:v>4</c:v>
                </c:pt>
                <c:pt idx="1386">
                  <c:v>4</c:v>
                </c:pt>
                <c:pt idx="1387">
                  <c:v>4</c:v>
                </c:pt>
                <c:pt idx="1388">
                  <c:v>4</c:v>
                </c:pt>
                <c:pt idx="1389">
                  <c:v>4</c:v>
                </c:pt>
                <c:pt idx="1390">
                  <c:v>4</c:v>
                </c:pt>
                <c:pt idx="1391">
                  <c:v>4</c:v>
                </c:pt>
                <c:pt idx="1392">
                  <c:v>4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4</c:v>
                </c:pt>
                <c:pt idx="1399">
                  <c:v>4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4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2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2</c:v>
                </c:pt>
                <c:pt idx="1614">
                  <c:v>2</c:v>
                </c:pt>
                <c:pt idx="1615">
                  <c:v>2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2</c:v>
                </c:pt>
                <c:pt idx="1628">
                  <c:v>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2</c:v>
                </c:pt>
                <c:pt idx="1639">
                  <c:v>2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2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</c:v>
                </c:pt>
                <c:pt idx="1669">
                  <c:v>2</c:v>
                </c:pt>
                <c:pt idx="1670">
                  <c:v>2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2</c:v>
                </c:pt>
                <c:pt idx="1675">
                  <c:v>2</c:v>
                </c:pt>
                <c:pt idx="1676">
                  <c:v>2</c:v>
                </c:pt>
                <c:pt idx="1677">
                  <c:v>2</c:v>
                </c:pt>
                <c:pt idx="1678">
                  <c:v>2</c:v>
                </c:pt>
                <c:pt idx="1679">
                  <c:v>2</c:v>
                </c:pt>
                <c:pt idx="1680">
                  <c:v>2</c:v>
                </c:pt>
                <c:pt idx="1681">
                  <c:v>2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2</c:v>
                </c:pt>
                <c:pt idx="1688">
                  <c:v>2</c:v>
                </c:pt>
                <c:pt idx="1689">
                  <c:v>2</c:v>
                </c:pt>
                <c:pt idx="1690">
                  <c:v>2</c:v>
                </c:pt>
                <c:pt idx="1691">
                  <c:v>2</c:v>
                </c:pt>
                <c:pt idx="1692">
                  <c:v>2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2</c:v>
                </c:pt>
                <c:pt idx="1703">
                  <c:v>2</c:v>
                </c:pt>
                <c:pt idx="1704">
                  <c:v>2</c:v>
                </c:pt>
                <c:pt idx="1705">
                  <c:v>2</c:v>
                </c:pt>
                <c:pt idx="1706">
                  <c:v>2</c:v>
                </c:pt>
                <c:pt idx="1707">
                  <c:v>2</c:v>
                </c:pt>
                <c:pt idx="1708">
                  <c:v>2</c:v>
                </c:pt>
                <c:pt idx="1709">
                  <c:v>2</c:v>
                </c:pt>
                <c:pt idx="1710">
                  <c:v>2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2</c:v>
                </c:pt>
                <c:pt idx="1718">
                  <c:v>2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2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2</c:v>
                </c:pt>
                <c:pt idx="1793">
                  <c:v>2</c:v>
                </c:pt>
                <c:pt idx="1794">
                  <c:v>2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2</c:v>
                </c:pt>
                <c:pt idx="1801">
                  <c:v>2</c:v>
                </c:pt>
                <c:pt idx="1802">
                  <c:v>2</c:v>
                </c:pt>
                <c:pt idx="1803">
                  <c:v>2</c:v>
                </c:pt>
                <c:pt idx="1804">
                  <c:v>2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2</c:v>
                </c:pt>
                <c:pt idx="1814">
                  <c:v>2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2</c:v>
                </c:pt>
                <c:pt idx="1821">
                  <c:v>2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2</c:v>
                </c:pt>
                <c:pt idx="1829">
                  <c:v>2</c:v>
                </c:pt>
                <c:pt idx="1830">
                  <c:v>2</c:v>
                </c:pt>
                <c:pt idx="1831">
                  <c:v>2</c:v>
                </c:pt>
                <c:pt idx="1832">
                  <c:v>2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1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1</c:v>
                </c:pt>
                <c:pt idx="1870">
                  <c:v>1</c:v>
                </c:pt>
                <c:pt idx="1871">
                  <c:v>1</c:v>
                </c:pt>
                <c:pt idx="1872">
                  <c:v>1</c:v>
                </c:pt>
                <c:pt idx="1873">
                  <c:v>1</c:v>
                </c:pt>
                <c:pt idx="1874">
                  <c:v>1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1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1</c:v>
                </c:pt>
                <c:pt idx="1990">
                  <c:v>1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1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12-42F0-946E-CDEB3034B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464287"/>
        <c:axId val="394189919"/>
      </c:scatterChart>
      <c:valAx>
        <c:axId val="532464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89919"/>
        <c:crosses val="autoZero"/>
        <c:crossBetween val="midCat"/>
      </c:valAx>
      <c:valAx>
        <c:axId val="39418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4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6BB6B-4C23-404C-99CA-92602D43B2E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DC6FF6A-4FD9-4041-B5EE-505620F6ED51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1 - Problem Definition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9FBDDD-C658-48AE-8C92-527614EFEC9A}" type="parTrans" cxnId="{F39BC8C2-DE5E-4CAB-B501-A1C685100D2D}">
      <dgm:prSet/>
      <dgm:spPr/>
      <dgm:t>
        <a:bodyPr/>
        <a:lstStyle/>
        <a:p>
          <a:endParaRPr lang="en-CA"/>
        </a:p>
      </dgm:t>
    </dgm:pt>
    <dgm:pt modelId="{A66E8B94-9ADC-476D-8167-E3B2DD2BFF0D}" type="sibTrans" cxnId="{F39BC8C2-DE5E-4CAB-B501-A1C685100D2D}">
      <dgm:prSet/>
      <dgm:spPr/>
      <dgm:t>
        <a:bodyPr/>
        <a:lstStyle/>
        <a:p>
          <a:endParaRPr lang="en-CA"/>
        </a:p>
      </dgm:t>
    </dgm:pt>
    <dgm:pt modelId="{90C6B799-EAB2-492D-949B-67874B120036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3 – Data Cleansing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1B5A12-5751-4F99-8F0E-0C61AAEDC10C}" type="parTrans" cxnId="{535FD08D-0C2B-4642-B5FC-D6CC58E02B1C}">
      <dgm:prSet/>
      <dgm:spPr/>
      <dgm:t>
        <a:bodyPr/>
        <a:lstStyle/>
        <a:p>
          <a:endParaRPr lang="en-CA"/>
        </a:p>
      </dgm:t>
    </dgm:pt>
    <dgm:pt modelId="{CD705A7C-23D7-42DA-BF91-1A1FC192613E}" type="sibTrans" cxnId="{535FD08D-0C2B-4642-B5FC-D6CC58E02B1C}">
      <dgm:prSet/>
      <dgm:spPr/>
      <dgm:t>
        <a:bodyPr/>
        <a:lstStyle/>
        <a:p>
          <a:endParaRPr lang="en-CA"/>
        </a:p>
      </dgm:t>
    </dgm:pt>
    <dgm:pt modelId="{D0939D52-6FB4-492F-81BF-D25987BB5A57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4 - Machine Learning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C32641-22E4-40E3-BD58-94AA5A6037A6}" type="parTrans" cxnId="{53ED0F16-E525-4958-AB54-28DCEBC8B2BA}">
      <dgm:prSet/>
      <dgm:spPr/>
      <dgm:t>
        <a:bodyPr/>
        <a:lstStyle/>
        <a:p>
          <a:endParaRPr lang="en-CA"/>
        </a:p>
      </dgm:t>
    </dgm:pt>
    <dgm:pt modelId="{8EDAA021-582A-42C0-A296-21E1251A0DA1}" type="sibTrans" cxnId="{53ED0F16-E525-4958-AB54-28DCEBC8B2BA}">
      <dgm:prSet/>
      <dgm:spPr/>
      <dgm:t>
        <a:bodyPr/>
        <a:lstStyle/>
        <a:p>
          <a:endParaRPr lang="en-CA"/>
        </a:p>
      </dgm:t>
    </dgm:pt>
    <dgm:pt modelId="{8093077D-26C6-4B6F-B94C-AE1516D07137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5 - Reasonableness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8782F9-E347-4819-842C-C520ACE87FEC}" type="parTrans" cxnId="{09FC02F1-F73D-47C8-9226-64B30AC850B5}">
      <dgm:prSet/>
      <dgm:spPr/>
      <dgm:t>
        <a:bodyPr/>
        <a:lstStyle/>
        <a:p>
          <a:endParaRPr lang="en-CA"/>
        </a:p>
      </dgm:t>
    </dgm:pt>
    <dgm:pt modelId="{09589E2B-D9D5-408A-8920-06D71FF84392}" type="sibTrans" cxnId="{09FC02F1-F73D-47C8-9226-64B30AC850B5}">
      <dgm:prSet/>
      <dgm:spPr/>
      <dgm:t>
        <a:bodyPr/>
        <a:lstStyle/>
        <a:p>
          <a:endParaRPr lang="en-CA"/>
        </a:p>
      </dgm:t>
    </dgm:pt>
    <dgm:pt modelId="{CD184AD9-CB02-4630-B5DD-9A010B383094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6 - Iterate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B211EF-62F3-4627-A0FD-EA174CADD085}" type="parTrans" cxnId="{51391372-BF80-4E66-92BE-9C45049E9E18}">
      <dgm:prSet/>
      <dgm:spPr/>
      <dgm:t>
        <a:bodyPr/>
        <a:lstStyle/>
        <a:p>
          <a:endParaRPr lang="en-CA"/>
        </a:p>
      </dgm:t>
    </dgm:pt>
    <dgm:pt modelId="{A5B5E4FC-2BEA-4F74-98B4-A867E0C1AACD}" type="sibTrans" cxnId="{51391372-BF80-4E66-92BE-9C45049E9E18}">
      <dgm:prSet/>
      <dgm:spPr/>
      <dgm:t>
        <a:bodyPr/>
        <a:lstStyle/>
        <a:p>
          <a:endParaRPr lang="en-CA"/>
        </a:p>
      </dgm:t>
    </dgm:pt>
    <dgm:pt modelId="{CCE6D19E-5F33-4C5A-BDF7-998D6CC7C967}">
      <dgm:prSet phldrT="[Text]" custT="1"/>
      <dgm:spPr/>
      <dgm:t>
        <a:bodyPr/>
        <a:lstStyle/>
        <a:p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Championship 2 - Data</a:t>
          </a: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Sourcing</a:t>
          </a:r>
          <a:endParaRPr lang="en-CA" sz="9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62950FB0-3AD4-469A-93A5-0E2331A50715}" type="parTrans" cxnId="{4C019E74-3381-4A92-A1E3-58606D6F22E3}">
      <dgm:prSet/>
      <dgm:spPr/>
      <dgm:t>
        <a:bodyPr/>
        <a:lstStyle/>
        <a:p>
          <a:endParaRPr lang="en-CA"/>
        </a:p>
      </dgm:t>
    </dgm:pt>
    <dgm:pt modelId="{15A82BE8-116D-4F58-8BD3-DC022E9B0A0C}" type="sibTrans" cxnId="{4C019E74-3381-4A92-A1E3-58606D6F22E3}">
      <dgm:prSet/>
      <dgm:spPr/>
      <dgm:t>
        <a:bodyPr/>
        <a:lstStyle/>
        <a:p>
          <a:endParaRPr lang="en-CA"/>
        </a:p>
      </dgm:t>
    </dgm:pt>
    <dgm:pt modelId="{5D51563A-8774-4F40-BB28-DA779656C66C}" type="pres">
      <dgm:prSet presAssocID="{AE56BB6B-4C23-404C-99CA-92602D43B2EE}" presName="cycle" presStyleCnt="0">
        <dgm:presLayoutVars>
          <dgm:dir/>
          <dgm:resizeHandles val="exact"/>
        </dgm:presLayoutVars>
      </dgm:prSet>
      <dgm:spPr/>
    </dgm:pt>
    <dgm:pt modelId="{8F1C1FC4-024F-4501-8C1F-5884B1F62705}" type="pres">
      <dgm:prSet presAssocID="{CDC6FF6A-4FD9-4041-B5EE-505620F6ED51}" presName="dummy" presStyleCnt="0"/>
      <dgm:spPr/>
    </dgm:pt>
    <dgm:pt modelId="{0760CA3C-7AA0-437C-854A-F75E8AAB3406}" type="pres">
      <dgm:prSet presAssocID="{CDC6FF6A-4FD9-4041-B5EE-505620F6ED51}" presName="node" presStyleLbl="revTx" presStyleIdx="0" presStyleCnt="6" custRadScaleRad="100476" custRadScaleInc="-44">
        <dgm:presLayoutVars>
          <dgm:bulletEnabled val="1"/>
        </dgm:presLayoutVars>
      </dgm:prSet>
      <dgm:spPr/>
    </dgm:pt>
    <dgm:pt modelId="{3A07ACDD-3B90-4AD3-BA1E-336CC5CD754A}" type="pres">
      <dgm:prSet presAssocID="{A66E8B94-9ADC-476D-8167-E3B2DD2BFF0D}" presName="sibTrans" presStyleLbl="node1" presStyleIdx="0" presStyleCnt="6"/>
      <dgm:spPr/>
    </dgm:pt>
    <dgm:pt modelId="{38EE7A30-4BAF-414A-BC17-18300B19FE06}" type="pres">
      <dgm:prSet presAssocID="{CCE6D19E-5F33-4C5A-BDF7-998D6CC7C967}" presName="dummy" presStyleCnt="0"/>
      <dgm:spPr/>
    </dgm:pt>
    <dgm:pt modelId="{59466932-F5ED-4380-9B0C-138C133AEC95}" type="pres">
      <dgm:prSet presAssocID="{CCE6D19E-5F33-4C5A-BDF7-998D6CC7C967}" presName="node" presStyleLbl="revTx" presStyleIdx="1" presStyleCnt="6">
        <dgm:presLayoutVars>
          <dgm:bulletEnabled val="1"/>
        </dgm:presLayoutVars>
      </dgm:prSet>
      <dgm:spPr/>
    </dgm:pt>
    <dgm:pt modelId="{6D27C51E-5C68-447E-8E1F-841B2549A75C}" type="pres">
      <dgm:prSet presAssocID="{15A82BE8-116D-4F58-8BD3-DC022E9B0A0C}" presName="sibTrans" presStyleLbl="node1" presStyleIdx="1" presStyleCnt="6"/>
      <dgm:spPr/>
    </dgm:pt>
    <dgm:pt modelId="{F8127216-74E3-4EE2-B403-E8B72CCB7E90}" type="pres">
      <dgm:prSet presAssocID="{90C6B799-EAB2-492D-949B-67874B120036}" presName="dummy" presStyleCnt="0"/>
      <dgm:spPr/>
    </dgm:pt>
    <dgm:pt modelId="{C45A8BAC-31AF-464C-B295-1C81E3CB3835}" type="pres">
      <dgm:prSet presAssocID="{90C6B799-EAB2-492D-949B-67874B120036}" presName="node" presStyleLbl="revTx" presStyleIdx="2" presStyleCnt="6">
        <dgm:presLayoutVars>
          <dgm:bulletEnabled val="1"/>
        </dgm:presLayoutVars>
      </dgm:prSet>
      <dgm:spPr/>
    </dgm:pt>
    <dgm:pt modelId="{BED2132C-B1F1-42C1-9473-74B9356779AB}" type="pres">
      <dgm:prSet presAssocID="{CD705A7C-23D7-42DA-BF91-1A1FC192613E}" presName="sibTrans" presStyleLbl="node1" presStyleIdx="2" presStyleCnt="6"/>
      <dgm:spPr/>
    </dgm:pt>
    <dgm:pt modelId="{4BC3BACD-6A92-4EA6-9C2C-5270A4076322}" type="pres">
      <dgm:prSet presAssocID="{D0939D52-6FB4-492F-81BF-D25987BB5A57}" presName="dummy" presStyleCnt="0"/>
      <dgm:spPr/>
    </dgm:pt>
    <dgm:pt modelId="{3D2778A9-8CE5-4008-B49F-8B3BA5BEB168}" type="pres">
      <dgm:prSet presAssocID="{D0939D52-6FB4-492F-81BF-D25987BB5A57}" presName="node" presStyleLbl="revTx" presStyleIdx="3" presStyleCnt="6">
        <dgm:presLayoutVars>
          <dgm:bulletEnabled val="1"/>
        </dgm:presLayoutVars>
      </dgm:prSet>
      <dgm:spPr/>
    </dgm:pt>
    <dgm:pt modelId="{613A9F47-5B44-4FCE-985A-A1B10BF260D1}" type="pres">
      <dgm:prSet presAssocID="{8EDAA021-582A-42C0-A296-21E1251A0DA1}" presName="sibTrans" presStyleLbl="node1" presStyleIdx="3" presStyleCnt="6"/>
      <dgm:spPr/>
    </dgm:pt>
    <dgm:pt modelId="{827CBC8F-93F0-45A4-97FE-105CD8FE7A64}" type="pres">
      <dgm:prSet presAssocID="{8093077D-26C6-4B6F-B94C-AE1516D07137}" presName="dummy" presStyleCnt="0"/>
      <dgm:spPr/>
    </dgm:pt>
    <dgm:pt modelId="{CA3B9179-F829-4D03-BD3F-36006A525BBC}" type="pres">
      <dgm:prSet presAssocID="{8093077D-26C6-4B6F-B94C-AE1516D07137}" presName="node" presStyleLbl="revTx" presStyleIdx="4" presStyleCnt="6" custScaleX="133550">
        <dgm:presLayoutVars>
          <dgm:bulletEnabled val="1"/>
        </dgm:presLayoutVars>
      </dgm:prSet>
      <dgm:spPr/>
    </dgm:pt>
    <dgm:pt modelId="{A73EF207-0B69-4356-BA8C-EADC586958F0}" type="pres">
      <dgm:prSet presAssocID="{09589E2B-D9D5-408A-8920-06D71FF84392}" presName="sibTrans" presStyleLbl="node1" presStyleIdx="4" presStyleCnt="6"/>
      <dgm:spPr/>
    </dgm:pt>
    <dgm:pt modelId="{9F2D0AB5-9D52-4C69-A14D-FCF3D6BFB746}" type="pres">
      <dgm:prSet presAssocID="{CD184AD9-CB02-4630-B5DD-9A010B383094}" presName="dummy" presStyleCnt="0"/>
      <dgm:spPr/>
    </dgm:pt>
    <dgm:pt modelId="{7548B9BB-2CDB-4B38-8A8F-AE446CA25D80}" type="pres">
      <dgm:prSet presAssocID="{CD184AD9-CB02-4630-B5DD-9A010B383094}" presName="node" presStyleLbl="revTx" presStyleIdx="5" presStyleCnt="6">
        <dgm:presLayoutVars>
          <dgm:bulletEnabled val="1"/>
        </dgm:presLayoutVars>
      </dgm:prSet>
      <dgm:spPr/>
    </dgm:pt>
    <dgm:pt modelId="{52FACE61-97A6-4AE5-8E76-96A67561913A}" type="pres">
      <dgm:prSet presAssocID="{A5B5E4FC-2BEA-4F74-98B4-A867E0C1AACD}" presName="sibTrans" presStyleLbl="node1" presStyleIdx="5" presStyleCnt="6" custScaleX="181789"/>
      <dgm:spPr/>
    </dgm:pt>
  </dgm:ptLst>
  <dgm:cxnLst>
    <dgm:cxn modelId="{D3FD6F0E-1B84-41D1-BCB5-C091960BBFD0}" type="presOf" srcId="{8093077D-26C6-4B6F-B94C-AE1516D07137}" destId="{CA3B9179-F829-4D03-BD3F-36006A525BBC}" srcOrd="0" destOrd="0" presId="urn:microsoft.com/office/officeart/2005/8/layout/cycle1"/>
    <dgm:cxn modelId="{53ED0F16-E525-4958-AB54-28DCEBC8B2BA}" srcId="{AE56BB6B-4C23-404C-99CA-92602D43B2EE}" destId="{D0939D52-6FB4-492F-81BF-D25987BB5A57}" srcOrd="3" destOrd="0" parTransId="{D0C32641-22E4-40E3-BD58-94AA5A6037A6}" sibTransId="{8EDAA021-582A-42C0-A296-21E1251A0DA1}"/>
    <dgm:cxn modelId="{5A7CB526-A94E-4FD3-96AB-5BD2D9407293}" type="presOf" srcId="{A66E8B94-9ADC-476D-8167-E3B2DD2BFF0D}" destId="{3A07ACDD-3B90-4AD3-BA1E-336CC5CD754A}" srcOrd="0" destOrd="0" presId="urn:microsoft.com/office/officeart/2005/8/layout/cycle1"/>
    <dgm:cxn modelId="{11102D36-2FE8-4780-8938-B4DE3E170352}" type="presOf" srcId="{CD184AD9-CB02-4630-B5DD-9A010B383094}" destId="{7548B9BB-2CDB-4B38-8A8F-AE446CA25D80}" srcOrd="0" destOrd="0" presId="urn:microsoft.com/office/officeart/2005/8/layout/cycle1"/>
    <dgm:cxn modelId="{C94F9F5E-0C4A-4B79-91B8-ACA47F953257}" type="presOf" srcId="{D0939D52-6FB4-492F-81BF-D25987BB5A57}" destId="{3D2778A9-8CE5-4008-B49F-8B3BA5BEB168}" srcOrd="0" destOrd="0" presId="urn:microsoft.com/office/officeart/2005/8/layout/cycle1"/>
    <dgm:cxn modelId="{A8D2C66D-20F0-401B-B1AE-F13F2D8ADF7F}" type="presOf" srcId="{CDC6FF6A-4FD9-4041-B5EE-505620F6ED51}" destId="{0760CA3C-7AA0-437C-854A-F75E8AAB3406}" srcOrd="0" destOrd="0" presId="urn:microsoft.com/office/officeart/2005/8/layout/cycle1"/>
    <dgm:cxn modelId="{51391372-BF80-4E66-92BE-9C45049E9E18}" srcId="{AE56BB6B-4C23-404C-99CA-92602D43B2EE}" destId="{CD184AD9-CB02-4630-B5DD-9A010B383094}" srcOrd="5" destOrd="0" parTransId="{34B211EF-62F3-4627-A0FD-EA174CADD085}" sibTransId="{A5B5E4FC-2BEA-4F74-98B4-A867E0C1AACD}"/>
    <dgm:cxn modelId="{4C019E74-3381-4A92-A1E3-58606D6F22E3}" srcId="{AE56BB6B-4C23-404C-99CA-92602D43B2EE}" destId="{CCE6D19E-5F33-4C5A-BDF7-998D6CC7C967}" srcOrd="1" destOrd="0" parTransId="{62950FB0-3AD4-469A-93A5-0E2331A50715}" sibTransId="{15A82BE8-116D-4F58-8BD3-DC022E9B0A0C}"/>
    <dgm:cxn modelId="{53DD1684-6926-49A6-8EF1-273C7EF46C73}" type="presOf" srcId="{8EDAA021-582A-42C0-A296-21E1251A0DA1}" destId="{613A9F47-5B44-4FCE-985A-A1B10BF260D1}" srcOrd="0" destOrd="0" presId="urn:microsoft.com/office/officeart/2005/8/layout/cycle1"/>
    <dgm:cxn modelId="{71AE3D87-593B-454E-97E1-D7C4FA56EA5E}" type="presOf" srcId="{15A82BE8-116D-4F58-8BD3-DC022E9B0A0C}" destId="{6D27C51E-5C68-447E-8E1F-841B2549A75C}" srcOrd="0" destOrd="0" presId="urn:microsoft.com/office/officeart/2005/8/layout/cycle1"/>
    <dgm:cxn modelId="{535FD08D-0C2B-4642-B5FC-D6CC58E02B1C}" srcId="{AE56BB6B-4C23-404C-99CA-92602D43B2EE}" destId="{90C6B799-EAB2-492D-949B-67874B120036}" srcOrd="2" destOrd="0" parTransId="{531B5A12-5751-4F99-8F0E-0C61AAEDC10C}" sibTransId="{CD705A7C-23D7-42DA-BF91-1A1FC192613E}"/>
    <dgm:cxn modelId="{3A8A5EA4-DA8B-4C3D-9F6D-0F38EB88EA53}" type="presOf" srcId="{90C6B799-EAB2-492D-949B-67874B120036}" destId="{C45A8BAC-31AF-464C-B295-1C81E3CB3835}" srcOrd="0" destOrd="0" presId="urn:microsoft.com/office/officeart/2005/8/layout/cycle1"/>
    <dgm:cxn modelId="{7755A3BA-48DA-4787-A838-94710A757ACD}" type="presOf" srcId="{09589E2B-D9D5-408A-8920-06D71FF84392}" destId="{A73EF207-0B69-4356-BA8C-EADC586958F0}" srcOrd="0" destOrd="0" presId="urn:microsoft.com/office/officeart/2005/8/layout/cycle1"/>
    <dgm:cxn modelId="{F39BC8C2-DE5E-4CAB-B501-A1C685100D2D}" srcId="{AE56BB6B-4C23-404C-99CA-92602D43B2EE}" destId="{CDC6FF6A-4FD9-4041-B5EE-505620F6ED51}" srcOrd="0" destOrd="0" parTransId="{A79FBDDD-C658-48AE-8C92-527614EFEC9A}" sibTransId="{A66E8B94-9ADC-476D-8167-E3B2DD2BFF0D}"/>
    <dgm:cxn modelId="{23C618C3-3D72-4B56-BEE9-96988AB37C57}" type="presOf" srcId="{CD705A7C-23D7-42DA-BF91-1A1FC192613E}" destId="{BED2132C-B1F1-42C1-9473-74B9356779AB}" srcOrd="0" destOrd="0" presId="urn:microsoft.com/office/officeart/2005/8/layout/cycle1"/>
    <dgm:cxn modelId="{23CC4EDF-8E47-46C8-949D-B939AFC0B263}" type="presOf" srcId="{A5B5E4FC-2BEA-4F74-98B4-A867E0C1AACD}" destId="{52FACE61-97A6-4AE5-8E76-96A67561913A}" srcOrd="0" destOrd="0" presId="urn:microsoft.com/office/officeart/2005/8/layout/cycle1"/>
    <dgm:cxn modelId="{6A4589E4-AA84-43B3-AD06-8B1FA7F3B0F2}" type="presOf" srcId="{CCE6D19E-5F33-4C5A-BDF7-998D6CC7C967}" destId="{59466932-F5ED-4380-9B0C-138C133AEC95}" srcOrd="0" destOrd="0" presId="urn:microsoft.com/office/officeart/2005/8/layout/cycle1"/>
    <dgm:cxn modelId="{09FC02F1-F73D-47C8-9226-64B30AC850B5}" srcId="{AE56BB6B-4C23-404C-99CA-92602D43B2EE}" destId="{8093077D-26C6-4B6F-B94C-AE1516D07137}" srcOrd="4" destOrd="0" parTransId="{6F8782F9-E347-4819-842C-C520ACE87FEC}" sibTransId="{09589E2B-D9D5-408A-8920-06D71FF84392}"/>
    <dgm:cxn modelId="{70B313FA-2F50-40C8-9F28-6488103ECAA9}" type="presOf" srcId="{AE56BB6B-4C23-404C-99CA-92602D43B2EE}" destId="{5D51563A-8774-4F40-BB28-DA779656C66C}" srcOrd="0" destOrd="0" presId="urn:microsoft.com/office/officeart/2005/8/layout/cycle1"/>
    <dgm:cxn modelId="{ABB035DE-C443-473F-B264-9086489A8C09}" type="presParOf" srcId="{5D51563A-8774-4F40-BB28-DA779656C66C}" destId="{8F1C1FC4-024F-4501-8C1F-5884B1F62705}" srcOrd="0" destOrd="0" presId="urn:microsoft.com/office/officeart/2005/8/layout/cycle1"/>
    <dgm:cxn modelId="{40412F65-5AC5-4058-B32F-241D07B6030F}" type="presParOf" srcId="{5D51563A-8774-4F40-BB28-DA779656C66C}" destId="{0760CA3C-7AA0-437C-854A-F75E8AAB3406}" srcOrd="1" destOrd="0" presId="urn:microsoft.com/office/officeart/2005/8/layout/cycle1"/>
    <dgm:cxn modelId="{0D43FDD8-66CD-4AF8-906F-34A2307B0E17}" type="presParOf" srcId="{5D51563A-8774-4F40-BB28-DA779656C66C}" destId="{3A07ACDD-3B90-4AD3-BA1E-336CC5CD754A}" srcOrd="2" destOrd="0" presId="urn:microsoft.com/office/officeart/2005/8/layout/cycle1"/>
    <dgm:cxn modelId="{BBC42E08-DC5D-4C13-9748-E23DF33354A5}" type="presParOf" srcId="{5D51563A-8774-4F40-BB28-DA779656C66C}" destId="{38EE7A30-4BAF-414A-BC17-18300B19FE06}" srcOrd="3" destOrd="0" presId="urn:microsoft.com/office/officeart/2005/8/layout/cycle1"/>
    <dgm:cxn modelId="{B182C168-1624-4200-BF4E-40DB80289127}" type="presParOf" srcId="{5D51563A-8774-4F40-BB28-DA779656C66C}" destId="{59466932-F5ED-4380-9B0C-138C133AEC95}" srcOrd="4" destOrd="0" presId="urn:microsoft.com/office/officeart/2005/8/layout/cycle1"/>
    <dgm:cxn modelId="{5815DE0A-2A95-4E36-9F56-758F00C2D1D8}" type="presParOf" srcId="{5D51563A-8774-4F40-BB28-DA779656C66C}" destId="{6D27C51E-5C68-447E-8E1F-841B2549A75C}" srcOrd="5" destOrd="0" presId="urn:microsoft.com/office/officeart/2005/8/layout/cycle1"/>
    <dgm:cxn modelId="{B58CDD56-16D8-4C24-90DC-870599F4AD37}" type="presParOf" srcId="{5D51563A-8774-4F40-BB28-DA779656C66C}" destId="{F8127216-74E3-4EE2-B403-E8B72CCB7E90}" srcOrd="6" destOrd="0" presId="urn:microsoft.com/office/officeart/2005/8/layout/cycle1"/>
    <dgm:cxn modelId="{7292D5C7-075E-4BD3-B6ED-2EA8D75D0A71}" type="presParOf" srcId="{5D51563A-8774-4F40-BB28-DA779656C66C}" destId="{C45A8BAC-31AF-464C-B295-1C81E3CB3835}" srcOrd="7" destOrd="0" presId="urn:microsoft.com/office/officeart/2005/8/layout/cycle1"/>
    <dgm:cxn modelId="{CADF5F10-EA68-45CC-B528-933D276A909A}" type="presParOf" srcId="{5D51563A-8774-4F40-BB28-DA779656C66C}" destId="{BED2132C-B1F1-42C1-9473-74B9356779AB}" srcOrd="8" destOrd="0" presId="urn:microsoft.com/office/officeart/2005/8/layout/cycle1"/>
    <dgm:cxn modelId="{C9203C4F-EF66-4D8E-BC12-297C2F5E7F21}" type="presParOf" srcId="{5D51563A-8774-4F40-BB28-DA779656C66C}" destId="{4BC3BACD-6A92-4EA6-9C2C-5270A4076322}" srcOrd="9" destOrd="0" presId="urn:microsoft.com/office/officeart/2005/8/layout/cycle1"/>
    <dgm:cxn modelId="{87C36DAB-07AB-4F4B-91F4-C39D9614AE94}" type="presParOf" srcId="{5D51563A-8774-4F40-BB28-DA779656C66C}" destId="{3D2778A9-8CE5-4008-B49F-8B3BA5BEB168}" srcOrd="10" destOrd="0" presId="urn:microsoft.com/office/officeart/2005/8/layout/cycle1"/>
    <dgm:cxn modelId="{FE681E38-10B2-4C25-A229-0B0141EC8988}" type="presParOf" srcId="{5D51563A-8774-4F40-BB28-DA779656C66C}" destId="{613A9F47-5B44-4FCE-985A-A1B10BF260D1}" srcOrd="11" destOrd="0" presId="urn:microsoft.com/office/officeart/2005/8/layout/cycle1"/>
    <dgm:cxn modelId="{304D0B9F-03B9-42D6-914E-302E7B5A0497}" type="presParOf" srcId="{5D51563A-8774-4F40-BB28-DA779656C66C}" destId="{827CBC8F-93F0-45A4-97FE-105CD8FE7A64}" srcOrd="12" destOrd="0" presId="urn:microsoft.com/office/officeart/2005/8/layout/cycle1"/>
    <dgm:cxn modelId="{9F0266AB-0DDC-4A27-8582-FE927D015F86}" type="presParOf" srcId="{5D51563A-8774-4F40-BB28-DA779656C66C}" destId="{CA3B9179-F829-4D03-BD3F-36006A525BBC}" srcOrd="13" destOrd="0" presId="urn:microsoft.com/office/officeart/2005/8/layout/cycle1"/>
    <dgm:cxn modelId="{9066EAD5-D2C3-408F-AE15-D58D6D67B33C}" type="presParOf" srcId="{5D51563A-8774-4F40-BB28-DA779656C66C}" destId="{A73EF207-0B69-4356-BA8C-EADC586958F0}" srcOrd="14" destOrd="0" presId="urn:microsoft.com/office/officeart/2005/8/layout/cycle1"/>
    <dgm:cxn modelId="{54BE0260-E721-4E84-B2CD-4616A8E4AEFE}" type="presParOf" srcId="{5D51563A-8774-4F40-BB28-DA779656C66C}" destId="{9F2D0AB5-9D52-4C69-A14D-FCF3D6BFB746}" srcOrd="15" destOrd="0" presId="urn:microsoft.com/office/officeart/2005/8/layout/cycle1"/>
    <dgm:cxn modelId="{72A97E2B-0320-4852-AA57-C3DC097E55EC}" type="presParOf" srcId="{5D51563A-8774-4F40-BB28-DA779656C66C}" destId="{7548B9BB-2CDB-4B38-8A8F-AE446CA25D80}" srcOrd="16" destOrd="0" presId="urn:microsoft.com/office/officeart/2005/8/layout/cycle1"/>
    <dgm:cxn modelId="{97F5D27F-2B9E-4BA1-88B5-0DDAA6AEAE50}" type="presParOf" srcId="{5D51563A-8774-4F40-BB28-DA779656C66C}" destId="{52FACE61-97A6-4AE5-8E76-96A67561913A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CONTENT AND COLLOBORATIVE FILTERING CONCEPTS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TUNING AND MODEL PERFORMANCE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REASONABLENESS CHECKS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200000" custLinFactY="-25930" custLinFactNeighborX="256435" custLinFactNeighborY="-100000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2D68E6-C069-4DDC-AA8F-31A22A5D8A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333C91-B1FD-423D-9986-7919E92C9CE2}">
      <dgm:prSet phldrT="[Text]"/>
      <dgm:spPr/>
      <dgm:t>
        <a:bodyPr/>
        <a:lstStyle/>
        <a:p>
          <a:r>
            <a:rPr lang="en-US" dirty="0"/>
            <a:t>Problem </a:t>
          </a:r>
          <a:endParaRPr lang="en-CA" dirty="0"/>
        </a:p>
      </dgm:t>
    </dgm:pt>
    <dgm:pt modelId="{88EA4B56-6F0F-484F-A588-299E00170E4F}" type="parTrans" cxnId="{897F3A94-DDC3-42EB-A83B-554A785A8690}">
      <dgm:prSet/>
      <dgm:spPr/>
      <dgm:t>
        <a:bodyPr/>
        <a:lstStyle/>
        <a:p>
          <a:endParaRPr lang="en-CA"/>
        </a:p>
      </dgm:t>
    </dgm:pt>
    <dgm:pt modelId="{19F36429-973F-4993-9D37-D09973F641D0}" type="sibTrans" cxnId="{897F3A94-DDC3-42EB-A83B-554A785A8690}">
      <dgm:prSet/>
      <dgm:spPr/>
      <dgm:t>
        <a:bodyPr/>
        <a:lstStyle/>
        <a:p>
          <a:endParaRPr lang="en-CA"/>
        </a:p>
      </dgm:t>
    </dgm:pt>
    <dgm:pt modelId="{DFC8BEE9-E2BE-4A28-80D2-E0767566F07E}">
      <dgm:prSet phldrT="[Text]" custT="1"/>
      <dgm:spPr/>
      <dgm:t>
        <a:bodyPr/>
        <a:lstStyle/>
        <a:p>
          <a:r>
            <a:rPr lang="en-US" sz="1400" dirty="0"/>
            <a:t>Build a recommender system</a:t>
          </a:r>
          <a:endParaRPr lang="en-CA" sz="1400" dirty="0"/>
        </a:p>
      </dgm:t>
    </dgm:pt>
    <dgm:pt modelId="{40DAE1A8-E3AA-43BB-8282-1B1C0CB7E129}" type="parTrans" cxnId="{D4C553C4-A59C-480A-A4A3-4AC29245CD6E}">
      <dgm:prSet/>
      <dgm:spPr/>
      <dgm:t>
        <a:bodyPr/>
        <a:lstStyle/>
        <a:p>
          <a:endParaRPr lang="en-CA"/>
        </a:p>
      </dgm:t>
    </dgm:pt>
    <dgm:pt modelId="{8C78FC5D-BD19-41C2-9CB0-28B6E83ACAED}" type="sibTrans" cxnId="{D4C553C4-A59C-480A-A4A3-4AC29245CD6E}">
      <dgm:prSet/>
      <dgm:spPr/>
      <dgm:t>
        <a:bodyPr/>
        <a:lstStyle/>
        <a:p>
          <a:endParaRPr lang="en-CA"/>
        </a:p>
      </dgm:t>
    </dgm:pt>
    <dgm:pt modelId="{F236F3E5-7BAA-48BE-B33E-2B59C9793AC5}">
      <dgm:prSet phldrT="[Text]"/>
      <dgm:spPr/>
      <dgm:t>
        <a:bodyPr/>
        <a:lstStyle/>
        <a:p>
          <a:r>
            <a:rPr lang="en-US" dirty="0"/>
            <a:t>Data Sources</a:t>
          </a:r>
          <a:endParaRPr lang="en-CA" dirty="0"/>
        </a:p>
      </dgm:t>
    </dgm:pt>
    <dgm:pt modelId="{DBE4DA1B-C04D-412C-A534-47339BE60BE8}" type="parTrans" cxnId="{398EBF9C-4927-49C8-9AAC-C82CFE302600}">
      <dgm:prSet/>
      <dgm:spPr/>
      <dgm:t>
        <a:bodyPr/>
        <a:lstStyle/>
        <a:p>
          <a:endParaRPr lang="en-CA"/>
        </a:p>
      </dgm:t>
    </dgm:pt>
    <dgm:pt modelId="{0C0DD034-D4AD-4A8C-AFBE-DE2DBA78B21C}" type="sibTrans" cxnId="{398EBF9C-4927-49C8-9AAC-C82CFE302600}">
      <dgm:prSet/>
      <dgm:spPr/>
      <dgm:t>
        <a:bodyPr/>
        <a:lstStyle/>
        <a:p>
          <a:endParaRPr lang="en-CA"/>
        </a:p>
      </dgm:t>
    </dgm:pt>
    <dgm:pt modelId="{54095F89-FEF0-4799-BA39-B78B6B47AF66}">
      <dgm:prSet phldrT="[Text]" custT="1"/>
      <dgm:spPr/>
      <dgm:t>
        <a:bodyPr/>
        <a:lstStyle/>
        <a:p>
          <a:r>
            <a:rPr lang="en-US" sz="1100" dirty="0"/>
            <a:t>Movie Lens Dataset (Large and Small)</a:t>
          </a:r>
          <a:endParaRPr lang="en-CA" sz="1100" dirty="0"/>
        </a:p>
      </dgm:t>
    </dgm:pt>
    <dgm:pt modelId="{6E4909C1-78F8-4461-945A-4E4C107FB0C0}" type="parTrans" cxnId="{E8099632-7652-4860-833A-A3F812CCA685}">
      <dgm:prSet/>
      <dgm:spPr/>
      <dgm:t>
        <a:bodyPr/>
        <a:lstStyle/>
        <a:p>
          <a:endParaRPr lang="en-CA"/>
        </a:p>
      </dgm:t>
    </dgm:pt>
    <dgm:pt modelId="{03A36E70-3367-48B1-BDA1-004C44AFA7CD}" type="sibTrans" cxnId="{E8099632-7652-4860-833A-A3F812CCA685}">
      <dgm:prSet/>
      <dgm:spPr/>
      <dgm:t>
        <a:bodyPr/>
        <a:lstStyle/>
        <a:p>
          <a:endParaRPr lang="en-CA"/>
        </a:p>
      </dgm:t>
    </dgm:pt>
    <dgm:pt modelId="{0000FE16-E9C5-4AE3-8837-281F73479930}">
      <dgm:prSet phldrT="[Text]" custT="1"/>
      <dgm:spPr/>
      <dgm:t>
        <a:bodyPr/>
        <a:lstStyle/>
        <a:p>
          <a:r>
            <a:rPr lang="en-US" sz="1000" b="0" i="0" dirty="0"/>
            <a:t>100,000 ratings applied to 9,000 (~3000 used) movies by 670 users</a:t>
          </a:r>
          <a:endParaRPr lang="en-CA" sz="1000" dirty="0"/>
        </a:p>
      </dgm:t>
    </dgm:pt>
    <dgm:pt modelId="{76D425EA-7913-4FFE-AE82-BAA5DE1C0464}" type="parTrans" cxnId="{7BE2C926-BF41-46DE-8581-555D2DD0EBEA}">
      <dgm:prSet/>
      <dgm:spPr/>
      <dgm:t>
        <a:bodyPr/>
        <a:lstStyle/>
        <a:p>
          <a:endParaRPr lang="en-CA"/>
        </a:p>
      </dgm:t>
    </dgm:pt>
    <dgm:pt modelId="{4103AE91-66DE-44D5-8A2B-7F708421666E}" type="sibTrans" cxnId="{7BE2C926-BF41-46DE-8581-555D2DD0EBEA}">
      <dgm:prSet/>
      <dgm:spPr/>
      <dgm:t>
        <a:bodyPr/>
        <a:lstStyle/>
        <a:p>
          <a:endParaRPr lang="en-CA"/>
        </a:p>
      </dgm:t>
    </dgm:pt>
    <dgm:pt modelId="{E70BEE41-2515-4A43-A1F7-4E626E700A16}">
      <dgm:prSet phldrT="[Text]"/>
      <dgm:spPr/>
      <dgm:t>
        <a:bodyPr/>
        <a:lstStyle/>
        <a:p>
          <a:r>
            <a:rPr lang="en-US" dirty="0"/>
            <a:t>Data Selection</a:t>
          </a:r>
          <a:endParaRPr lang="en-CA" dirty="0"/>
        </a:p>
      </dgm:t>
    </dgm:pt>
    <dgm:pt modelId="{14E47742-597C-4397-9058-67C40BF85949}" type="parTrans" cxnId="{0558635E-E45F-4D70-A79A-D7F2EFA20DF5}">
      <dgm:prSet/>
      <dgm:spPr/>
      <dgm:t>
        <a:bodyPr/>
        <a:lstStyle/>
        <a:p>
          <a:endParaRPr lang="en-CA"/>
        </a:p>
      </dgm:t>
    </dgm:pt>
    <dgm:pt modelId="{8BD9959C-A2E3-464C-88D7-16D11E5CF169}" type="sibTrans" cxnId="{0558635E-E45F-4D70-A79A-D7F2EFA20DF5}">
      <dgm:prSet/>
      <dgm:spPr/>
      <dgm:t>
        <a:bodyPr/>
        <a:lstStyle/>
        <a:p>
          <a:endParaRPr lang="en-CA"/>
        </a:p>
      </dgm:t>
    </dgm:pt>
    <dgm:pt modelId="{204B8210-56AE-4524-A96E-E1DB6A2A0455}">
      <dgm:prSet phldrT="[Text]" custT="1"/>
      <dgm:spPr/>
      <dgm:t>
        <a:bodyPr/>
        <a:lstStyle/>
        <a:p>
          <a:r>
            <a:rPr lang="en-US" sz="1200" dirty="0"/>
            <a:t>Minimum rating thresholds where applicable</a:t>
          </a:r>
          <a:endParaRPr lang="en-CA" sz="1200" dirty="0"/>
        </a:p>
      </dgm:t>
    </dgm:pt>
    <dgm:pt modelId="{2AA86C88-3722-49DE-AEE4-8FF6F87407F2}" type="parTrans" cxnId="{9BA750AF-0334-4520-BEF6-E82A1CC714EB}">
      <dgm:prSet/>
      <dgm:spPr/>
      <dgm:t>
        <a:bodyPr/>
        <a:lstStyle/>
        <a:p>
          <a:endParaRPr lang="en-CA"/>
        </a:p>
      </dgm:t>
    </dgm:pt>
    <dgm:pt modelId="{E7E78BF4-3742-425B-9E79-9BAF12802241}" type="sibTrans" cxnId="{9BA750AF-0334-4520-BEF6-E82A1CC714EB}">
      <dgm:prSet/>
      <dgm:spPr/>
      <dgm:t>
        <a:bodyPr/>
        <a:lstStyle/>
        <a:p>
          <a:endParaRPr lang="en-CA"/>
        </a:p>
      </dgm:t>
    </dgm:pt>
    <dgm:pt modelId="{15D34FB2-BCD6-48FF-8512-4EC30F76C726}">
      <dgm:prSet phldrT="[Text]" custT="1"/>
      <dgm:spPr/>
      <dgm:t>
        <a:bodyPr/>
        <a:lstStyle/>
        <a:p>
          <a:r>
            <a:rPr lang="en-US" sz="1200" dirty="0"/>
            <a:t>Cross reference movie IDs between metadata and ratings</a:t>
          </a:r>
          <a:endParaRPr lang="en-CA" sz="1200" dirty="0"/>
        </a:p>
      </dgm:t>
    </dgm:pt>
    <dgm:pt modelId="{041FB79F-3B2A-4CEA-B6C1-23D83755CF59}" type="parTrans" cxnId="{4CBEC0D2-8635-4E4F-80A6-8C317ED370E5}">
      <dgm:prSet/>
      <dgm:spPr/>
      <dgm:t>
        <a:bodyPr/>
        <a:lstStyle/>
        <a:p>
          <a:endParaRPr lang="en-CA"/>
        </a:p>
      </dgm:t>
    </dgm:pt>
    <dgm:pt modelId="{1FDB1427-D60E-4D51-8BBE-42AFD7E26519}" type="sibTrans" cxnId="{4CBEC0D2-8635-4E4F-80A6-8C317ED370E5}">
      <dgm:prSet/>
      <dgm:spPr/>
      <dgm:t>
        <a:bodyPr/>
        <a:lstStyle/>
        <a:p>
          <a:endParaRPr lang="en-CA"/>
        </a:p>
      </dgm:t>
    </dgm:pt>
    <dgm:pt modelId="{E4D648A7-4BCC-481A-B77C-F74366660553}">
      <dgm:prSet phldrT="[Text]" custT="1"/>
      <dgm:spPr/>
      <dgm:t>
        <a:bodyPr/>
        <a:lstStyle/>
        <a:p>
          <a:r>
            <a:rPr lang="en-US" sz="1000" dirty="0"/>
            <a:t>45,000 meta data points</a:t>
          </a:r>
          <a:endParaRPr lang="en-CA" sz="1000" dirty="0"/>
        </a:p>
      </dgm:t>
    </dgm:pt>
    <dgm:pt modelId="{06E8BB39-915A-40AA-B4E0-0B9384B544B6}" type="parTrans" cxnId="{32EB6D24-17D2-441A-91D3-1B298C5AA5D8}">
      <dgm:prSet/>
      <dgm:spPr/>
      <dgm:t>
        <a:bodyPr/>
        <a:lstStyle/>
        <a:p>
          <a:endParaRPr lang="en-CA"/>
        </a:p>
      </dgm:t>
    </dgm:pt>
    <dgm:pt modelId="{CDCB8979-3BA7-4CF4-87E6-F52184C063B0}" type="sibTrans" cxnId="{32EB6D24-17D2-441A-91D3-1B298C5AA5D8}">
      <dgm:prSet/>
      <dgm:spPr/>
      <dgm:t>
        <a:bodyPr/>
        <a:lstStyle/>
        <a:p>
          <a:endParaRPr lang="en-CA"/>
        </a:p>
      </dgm:t>
    </dgm:pt>
    <dgm:pt modelId="{101A1161-3045-4200-9DF0-9DDCEDD7C889}">
      <dgm:prSet phldrT="[Text]"/>
      <dgm:spPr/>
      <dgm:t>
        <a:bodyPr/>
        <a:lstStyle/>
        <a:p>
          <a:r>
            <a:rPr lang="en-US" dirty="0"/>
            <a:t>Data Cleaning</a:t>
          </a:r>
          <a:endParaRPr lang="en-CA" dirty="0"/>
        </a:p>
      </dgm:t>
    </dgm:pt>
    <dgm:pt modelId="{427BB490-1A43-481A-AD10-4C24253301E7}" type="parTrans" cxnId="{A2AB6F23-0F40-49CB-81EF-34D2B56F417A}">
      <dgm:prSet/>
      <dgm:spPr/>
      <dgm:t>
        <a:bodyPr/>
        <a:lstStyle/>
        <a:p>
          <a:endParaRPr lang="en-CA"/>
        </a:p>
      </dgm:t>
    </dgm:pt>
    <dgm:pt modelId="{AF2CFE86-461C-4806-AB5C-E987C26F0792}" type="sibTrans" cxnId="{A2AB6F23-0F40-49CB-81EF-34D2B56F417A}">
      <dgm:prSet/>
      <dgm:spPr/>
      <dgm:t>
        <a:bodyPr/>
        <a:lstStyle/>
        <a:p>
          <a:endParaRPr lang="en-CA"/>
        </a:p>
      </dgm:t>
    </dgm:pt>
    <dgm:pt modelId="{954F9AC7-0172-48BF-B7D6-A9F0AE2D5F0F}">
      <dgm:prSet phldrT="[Text]" custT="1"/>
      <dgm:spPr/>
      <dgm:t>
        <a:bodyPr/>
        <a:lstStyle/>
        <a:p>
          <a:r>
            <a:rPr lang="en-US" sz="1200" dirty="0"/>
            <a:t>Pandas</a:t>
          </a:r>
          <a:endParaRPr lang="en-CA" sz="1200" dirty="0"/>
        </a:p>
      </dgm:t>
    </dgm:pt>
    <dgm:pt modelId="{8F21BEDD-7016-4B3E-A421-1E73CD5BD838}" type="parTrans" cxnId="{85E4A476-DE63-444B-864B-BE12A1C082D1}">
      <dgm:prSet/>
      <dgm:spPr/>
      <dgm:t>
        <a:bodyPr/>
        <a:lstStyle/>
        <a:p>
          <a:endParaRPr lang="en-CA"/>
        </a:p>
      </dgm:t>
    </dgm:pt>
    <dgm:pt modelId="{CDDF78A1-BC4E-4A8E-8799-74E164314297}" type="sibTrans" cxnId="{85E4A476-DE63-444B-864B-BE12A1C082D1}">
      <dgm:prSet/>
      <dgm:spPr/>
      <dgm:t>
        <a:bodyPr/>
        <a:lstStyle/>
        <a:p>
          <a:endParaRPr lang="en-CA"/>
        </a:p>
      </dgm:t>
    </dgm:pt>
    <dgm:pt modelId="{964FE6A9-D56A-452E-92EF-DD768F84BBA6}">
      <dgm:prSet phldrT="[Text]" custT="1"/>
      <dgm:spPr/>
      <dgm:t>
        <a:bodyPr/>
        <a:lstStyle/>
        <a:p>
          <a:r>
            <a:rPr lang="en-US" sz="1200" dirty="0"/>
            <a:t>Excel</a:t>
          </a:r>
          <a:endParaRPr lang="en-CA" sz="1200" dirty="0"/>
        </a:p>
      </dgm:t>
    </dgm:pt>
    <dgm:pt modelId="{6B99F8B5-9EA1-48A5-95D2-2B814CAB9FC6}" type="parTrans" cxnId="{D2CE46BC-7448-4C15-A4ED-30A7D26B291B}">
      <dgm:prSet/>
      <dgm:spPr/>
      <dgm:t>
        <a:bodyPr/>
        <a:lstStyle/>
        <a:p>
          <a:endParaRPr lang="en-CA"/>
        </a:p>
      </dgm:t>
    </dgm:pt>
    <dgm:pt modelId="{687736B0-E4D2-46BF-895C-D6F81D6F89D7}" type="sibTrans" cxnId="{D2CE46BC-7448-4C15-A4ED-30A7D26B291B}">
      <dgm:prSet/>
      <dgm:spPr/>
      <dgm:t>
        <a:bodyPr/>
        <a:lstStyle/>
        <a:p>
          <a:endParaRPr lang="en-CA"/>
        </a:p>
      </dgm:t>
    </dgm:pt>
    <dgm:pt modelId="{F3362A0A-77C7-4ACB-985F-43F65FD5933B}">
      <dgm:prSet phldrT="[Text]"/>
      <dgm:spPr/>
      <dgm:t>
        <a:bodyPr/>
        <a:lstStyle/>
        <a:p>
          <a:r>
            <a:rPr lang="en-US" dirty="0"/>
            <a:t>Data Transformation</a:t>
          </a:r>
          <a:endParaRPr lang="en-CA" dirty="0"/>
        </a:p>
      </dgm:t>
    </dgm:pt>
    <dgm:pt modelId="{3CE8C050-028F-4B63-8EDB-645EABCD8C0C}" type="parTrans" cxnId="{E2634E2F-5471-419E-8B54-1403C917156B}">
      <dgm:prSet/>
      <dgm:spPr/>
      <dgm:t>
        <a:bodyPr/>
        <a:lstStyle/>
        <a:p>
          <a:endParaRPr lang="en-CA"/>
        </a:p>
      </dgm:t>
    </dgm:pt>
    <dgm:pt modelId="{F9F24FAE-54AC-4BF8-B87C-C9FB74403F3E}" type="sibTrans" cxnId="{E2634E2F-5471-419E-8B54-1403C917156B}">
      <dgm:prSet/>
      <dgm:spPr/>
      <dgm:t>
        <a:bodyPr/>
        <a:lstStyle/>
        <a:p>
          <a:endParaRPr lang="en-CA"/>
        </a:p>
      </dgm:t>
    </dgm:pt>
    <dgm:pt modelId="{E1832F68-C42D-4AAC-9484-51399EFB6B0D}">
      <dgm:prSet phldrT="[Text]" custT="1"/>
      <dgm:spPr/>
      <dgm:t>
        <a:bodyPr/>
        <a:lstStyle/>
        <a:p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numpy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; sparse matrices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F8C01CA3-B637-42AA-9FAD-707D3717F766}" type="parTrans" cxnId="{B88EEFC6-0030-4FFA-BF1E-9096A22BA3C7}">
      <dgm:prSet/>
      <dgm:spPr/>
      <dgm:t>
        <a:bodyPr/>
        <a:lstStyle/>
        <a:p>
          <a:endParaRPr lang="en-CA"/>
        </a:p>
      </dgm:t>
    </dgm:pt>
    <dgm:pt modelId="{9BF40B0F-E03D-449D-AA83-3A3800445B76}" type="sibTrans" cxnId="{B88EEFC6-0030-4FFA-BF1E-9096A22BA3C7}">
      <dgm:prSet/>
      <dgm:spPr/>
      <dgm:t>
        <a:bodyPr/>
        <a:lstStyle/>
        <a:p>
          <a:endParaRPr lang="en-CA"/>
        </a:p>
      </dgm:t>
    </dgm:pt>
    <dgm:pt modelId="{3730918F-059C-4B99-B5F6-F447FCCAD776}">
      <dgm:prSet phldrT="[Text]"/>
      <dgm:spPr/>
      <dgm:t>
        <a:bodyPr/>
        <a:lstStyle/>
        <a:p>
          <a:r>
            <a:rPr lang="en-US" dirty="0"/>
            <a:t>Analyze</a:t>
          </a:r>
          <a:endParaRPr lang="en-CA" dirty="0"/>
        </a:p>
      </dgm:t>
    </dgm:pt>
    <dgm:pt modelId="{06226A1C-002F-4340-9714-23FCA4C61833}" type="parTrans" cxnId="{D6B5CF33-BAA2-4C6C-8FC5-A3CF55FCD329}">
      <dgm:prSet/>
      <dgm:spPr/>
      <dgm:t>
        <a:bodyPr/>
        <a:lstStyle/>
        <a:p>
          <a:endParaRPr lang="en-CA"/>
        </a:p>
      </dgm:t>
    </dgm:pt>
    <dgm:pt modelId="{D0E70375-7620-4FF2-BCE6-8A254645E8C1}" type="sibTrans" cxnId="{D6B5CF33-BAA2-4C6C-8FC5-A3CF55FCD329}">
      <dgm:prSet/>
      <dgm:spPr/>
      <dgm:t>
        <a:bodyPr/>
        <a:lstStyle/>
        <a:p>
          <a:endParaRPr lang="en-CA"/>
        </a:p>
      </dgm:t>
    </dgm:pt>
    <dgm:pt modelId="{83579E22-D5A2-4C99-884F-BB461B2344CE}">
      <dgm:prSet phldrT="[Text]"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Correlations, linear algebra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B63D0449-39C5-467B-8756-27F3F4D6A230}" type="parTrans" cxnId="{4C81B58F-F02F-4623-B992-7D05F4594E70}">
      <dgm:prSet/>
      <dgm:spPr/>
      <dgm:t>
        <a:bodyPr/>
        <a:lstStyle/>
        <a:p>
          <a:endParaRPr lang="en-CA"/>
        </a:p>
      </dgm:t>
    </dgm:pt>
    <dgm:pt modelId="{D06D257D-A05F-4A18-8338-A211A5B3EFFF}" type="sibTrans" cxnId="{4C81B58F-F02F-4623-B992-7D05F4594E70}">
      <dgm:prSet/>
      <dgm:spPr/>
      <dgm:t>
        <a:bodyPr/>
        <a:lstStyle/>
        <a:p>
          <a:endParaRPr lang="en-CA"/>
        </a:p>
      </dgm:t>
    </dgm:pt>
    <dgm:pt modelId="{0BD9C121-B1D2-4F0A-BA0D-F3A409D2F5C7}">
      <dgm:prSet phldrT="[Text]"/>
      <dgm:spPr/>
      <dgm:t>
        <a:bodyPr/>
        <a:lstStyle/>
        <a:p>
          <a:r>
            <a:rPr lang="en-US" dirty="0"/>
            <a:t>Evaluate</a:t>
          </a:r>
          <a:endParaRPr lang="en-CA" dirty="0"/>
        </a:p>
      </dgm:t>
    </dgm:pt>
    <dgm:pt modelId="{C96B4A12-16A0-480B-B916-D449DC05F3AF}" type="parTrans" cxnId="{D96B8495-3527-4C3F-BC74-01DB81882B21}">
      <dgm:prSet/>
      <dgm:spPr/>
      <dgm:t>
        <a:bodyPr/>
        <a:lstStyle/>
        <a:p>
          <a:endParaRPr lang="en-CA"/>
        </a:p>
      </dgm:t>
    </dgm:pt>
    <dgm:pt modelId="{0C74C3B6-A6F0-46E8-B752-1EED407854B6}" type="sibTrans" cxnId="{D96B8495-3527-4C3F-BC74-01DB81882B21}">
      <dgm:prSet/>
      <dgm:spPr/>
      <dgm:t>
        <a:bodyPr/>
        <a:lstStyle/>
        <a:p>
          <a:endParaRPr lang="en-CA"/>
        </a:p>
      </dgm:t>
    </dgm:pt>
    <dgm:pt modelId="{BA739C26-1CDD-4B78-8054-493963D3B657}">
      <dgm:prSet phldrT="[Text]"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Cross validate across algorithms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82E3A3A7-F7EC-4594-87C6-2CB01A038BBF}" type="parTrans" cxnId="{7DD8CDA6-7F21-4D72-9500-08E01C14077F}">
      <dgm:prSet/>
      <dgm:spPr/>
      <dgm:t>
        <a:bodyPr/>
        <a:lstStyle/>
        <a:p>
          <a:endParaRPr lang="en-CA"/>
        </a:p>
      </dgm:t>
    </dgm:pt>
    <dgm:pt modelId="{76556E6E-F647-4025-9017-515B199644E3}" type="sibTrans" cxnId="{7DD8CDA6-7F21-4D72-9500-08E01C14077F}">
      <dgm:prSet/>
      <dgm:spPr/>
      <dgm:t>
        <a:bodyPr/>
        <a:lstStyle/>
        <a:p>
          <a:endParaRPr lang="en-CA"/>
        </a:p>
      </dgm:t>
    </dgm:pt>
    <dgm:pt modelId="{560035E8-F9E7-47EC-A51D-6BB3FEBC4FEA}" type="pres">
      <dgm:prSet presAssocID="{C32D68E6-C069-4DDC-AA8F-31A22A5D8A85}" presName="linearFlow" presStyleCnt="0">
        <dgm:presLayoutVars>
          <dgm:dir/>
          <dgm:animLvl val="lvl"/>
          <dgm:resizeHandles val="exact"/>
        </dgm:presLayoutVars>
      </dgm:prSet>
      <dgm:spPr/>
    </dgm:pt>
    <dgm:pt modelId="{CE55235B-4542-4F68-95AD-267C1EE4E166}" type="pres">
      <dgm:prSet presAssocID="{AC333C91-B1FD-423D-9986-7919E92C9CE2}" presName="composite" presStyleCnt="0"/>
      <dgm:spPr/>
    </dgm:pt>
    <dgm:pt modelId="{68E56E22-9145-4EAA-9480-BF860DA63B6E}" type="pres">
      <dgm:prSet presAssocID="{AC333C91-B1FD-423D-9986-7919E92C9CE2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BBB5F2B0-0507-4436-9636-4BA343BB1658}" type="pres">
      <dgm:prSet presAssocID="{AC333C91-B1FD-423D-9986-7919E92C9CE2}" presName="descendantText" presStyleLbl="alignAcc1" presStyleIdx="0" presStyleCnt="7">
        <dgm:presLayoutVars>
          <dgm:bulletEnabled val="1"/>
        </dgm:presLayoutVars>
      </dgm:prSet>
      <dgm:spPr/>
    </dgm:pt>
    <dgm:pt modelId="{57A3C9F7-47FF-4362-825D-F1F55BF62DE6}" type="pres">
      <dgm:prSet presAssocID="{19F36429-973F-4993-9D37-D09973F641D0}" presName="sp" presStyleCnt="0"/>
      <dgm:spPr/>
    </dgm:pt>
    <dgm:pt modelId="{E5693303-5D15-4376-BE05-6F7612DEDD52}" type="pres">
      <dgm:prSet presAssocID="{F236F3E5-7BAA-48BE-B33E-2B59C9793AC5}" presName="composite" presStyleCnt="0"/>
      <dgm:spPr/>
    </dgm:pt>
    <dgm:pt modelId="{7FB8A72E-DDA6-4082-A0E7-5196AA3C48A4}" type="pres">
      <dgm:prSet presAssocID="{F236F3E5-7BAA-48BE-B33E-2B59C9793AC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FD84E21-0E3B-4084-877C-DCAFE4DCC9D6}" type="pres">
      <dgm:prSet presAssocID="{F236F3E5-7BAA-48BE-B33E-2B59C9793AC5}" presName="descendantText" presStyleLbl="alignAcc1" presStyleIdx="1" presStyleCnt="7">
        <dgm:presLayoutVars>
          <dgm:bulletEnabled val="1"/>
        </dgm:presLayoutVars>
      </dgm:prSet>
      <dgm:spPr/>
    </dgm:pt>
    <dgm:pt modelId="{E5D58895-CBB3-4753-B0C2-D7529A1932DA}" type="pres">
      <dgm:prSet presAssocID="{0C0DD034-D4AD-4A8C-AFBE-DE2DBA78B21C}" presName="sp" presStyleCnt="0"/>
      <dgm:spPr/>
    </dgm:pt>
    <dgm:pt modelId="{0193DC1E-5B09-4C42-B0B1-7D41AEDC14B3}" type="pres">
      <dgm:prSet presAssocID="{E70BEE41-2515-4A43-A1F7-4E626E700A16}" presName="composite" presStyleCnt="0"/>
      <dgm:spPr/>
    </dgm:pt>
    <dgm:pt modelId="{932ACC66-EC75-4A24-A48F-92862A30F579}" type="pres">
      <dgm:prSet presAssocID="{E70BEE41-2515-4A43-A1F7-4E626E700A1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B51155D4-C19E-48DD-AF6B-687748A1A1C3}" type="pres">
      <dgm:prSet presAssocID="{E70BEE41-2515-4A43-A1F7-4E626E700A16}" presName="descendantText" presStyleLbl="alignAcc1" presStyleIdx="2" presStyleCnt="7">
        <dgm:presLayoutVars>
          <dgm:bulletEnabled val="1"/>
        </dgm:presLayoutVars>
      </dgm:prSet>
      <dgm:spPr/>
    </dgm:pt>
    <dgm:pt modelId="{82439758-0977-4913-8C7C-98F0CC682A95}" type="pres">
      <dgm:prSet presAssocID="{8BD9959C-A2E3-464C-88D7-16D11E5CF169}" presName="sp" presStyleCnt="0"/>
      <dgm:spPr/>
    </dgm:pt>
    <dgm:pt modelId="{7E648020-2A84-40F4-8E3E-D53E65564511}" type="pres">
      <dgm:prSet presAssocID="{101A1161-3045-4200-9DF0-9DDCEDD7C889}" presName="composite" presStyleCnt="0"/>
      <dgm:spPr/>
    </dgm:pt>
    <dgm:pt modelId="{B2F36C9D-F9B1-45B3-963E-3B5CEA40F6BE}" type="pres">
      <dgm:prSet presAssocID="{101A1161-3045-4200-9DF0-9DDCEDD7C889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8C7E715-A14A-423E-8983-FD8D70544530}" type="pres">
      <dgm:prSet presAssocID="{101A1161-3045-4200-9DF0-9DDCEDD7C889}" presName="descendantText" presStyleLbl="alignAcc1" presStyleIdx="3" presStyleCnt="7">
        <dgm:presLayoutVars>
          <dgm:bulletEnabled val="1"/>
        </dgm:presLayoutVars>
      </dgm:prSet>
      <dgm:spPr/>
    </dgm:pt>
    <dgm:pt modelId="{2391A111-AF25-4021-ABF1-EE2E35A91E91}" type="pres">
      <dgm:prSet presAssocID="{AF2CFE86-461C-4806-AB5C-E987C26F0792}" presName="sp" presStyleCnt="0"/>
      <dgm:spPr/>
    </dgm:pt>
    <dgm:pt modelId="{C1A0A3A9-9771-4964-AA9B-ABB9A9508851}" type="pres">
      <dgm:prSet presAssocID="{F3362A0A-77C7-4ACB-985F-43F65FD5933B}" presName="composite" presStyleCnt="0"/>
      <dgm:spPr/>
    </dgm:pt>
    <dgm:pt modelId="{37CDD8EE-1707-4993-8040-08C2A000D89B}" type="pres">
      <dgm:prSet presAssocID="{F3362A0A-77C7-4ACB-985F-43F65FD5933B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CF233B4-E6E1-48A7-AD40-94648AF920D9}" type="pres">
      <dgm:prSet presAssocID="{F3362A0A-77C7-4ACB-985F-43F65FD5933B}" presName="descendantText" presStyleLbl="alignAcc1" presStyleIdx="4" presStyleCnt="7">
        <dgm:presLayoutVars>
          <dgm:bulletEnabled val="1"/>
        </dgm:presLayoutVars>
      </dgm:prSet>
      <dgm:spPr/>
    </dgm:pt>
    <dgm:pt modelId="{E1F2DA61-3D0F-4CC6-B1AB-B88450543A73}" type="pres">
      <dgm:prSet presAssocID="{F9F24FAE-54AC-4BF8-B87C-C9FB74403F3E}" presName="sp" presStyleCnt="0"/>
      <dgm:spPr/>
    </dgm:pt>
    <dgm:pt modelId="{33BFF2D4-75CC-482B-B085-46410C777024}" type="pres">
      <dgm:prSet presAssocID="{3730918F-059C-4B99-B5F6-F447FCCAD776}" presName="composite" presStyleCnt="0"/>
      <dgm:spPr/>
    </dgm:pt>
    <dgm:pt modelId="{A3FC864D-4E16-4A5E-9981-7EDAD1BB3400}" type="pres">
      <dgm:prSet presAssocID="{3730918F-059C-4B99-B5F6-F447FCCAD77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2BA7F5A-DD8A-46F6-A499-D714F85E97EC}" type="pres">
      <dgm:prSet presAssocID="{3730918F-059C-4B99-B5F6-F447FCCAD776}" presName="descendantText" presStyleLbl="alignAcc1" presStyleIdx="5" presStyleCnt="7">
        <dgm:presLayoutVars>
          <dgm:bulletEnabled val="1"/>
        </dgm:presLayoutVars>
      </dgm:prSet>
      <dgm:spPr/>
    </dgm:pt>
    <dgm:pt modelId="{9B102595-6C9E-4218-BD42-06DE9DA2AA49}" type="pres">
      <dgm:prSet presAssocID="{D0E70375-7620-4FF2-BCE6-8A254645E8C1}" presName="sp" presStyleCnt="0"/>
      <dgm:spPr/>
    </dgm:pt>
    <dgm:pt modelId="{32C129DB-7DDE-486F-A2A7-45EFE0FFC138}" type="pres">
      <dgm:prSet presAssocID="{0BD9C121-B1D2-4F0A-BA0D-F3A409D2F5C7}" presName="composite" presStyleCnt="0"/>
      <dgm:spPr/>
    </dgm:pt>
    <dgm:pt modelId="{65B6F4AF-EB2A-4BA1-9173-DAFBDE183E9D}" type="pres">
      <dgm:prSet presAssocID="{0BD9C121-B1D2-4F0A-BA0D-F3A409D2F5C7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0FC7B937-130B-48DE-93AC-FA45B2497FEB}" type="pres">
      <dgm:prSet presAssocID="{0BD9C121-B1D2-4F0A-BA0D-F3A409D2F5C7}" presName="descendantText" presStyleLbl="alignAcc1" presStyleIdx="6" presStyleCnt="7" custLinFactNeighborX="-242" custLinFactNeighborY="15732">
        <dgm:presLayoutVars>
          <dgm:bulletEnabled val="1"/>
        </dgm:presLayoutVars>
      </dgm:prSet>
      <dgm:spPr/>
    </dgm:pt>
  </dgm:ptLst>
  <dgm:cxnLst>
    <dgm:cxn modelId="{189CA109-F326-4E3D-8BBE-65C8E84F05D3}" type="presOf" srcId="{0BD9C121-B1D2-4F0A-BA0D-F3A409D2F5C7}" destId="{65B6F4AF-EB2A-4BA1-9173-DAFBDE183E9D}" srcOrd="0" destOrd="0" presId="urn:microsoft.com/office/officeart/2005/8/layout/chevron2"/>
    <dgm:cxn modelId="{6883DC1E-5C0F-4D18-ABB5-383D1B9CD519}" type="presOf" srcId="{E1832F68-C42D-4AAC-9484-51399EFB6B0D}" destId="{9CF233B4-E6E1-48A7-AD40-94648AF920D9}" srcOrd="0" destOrd="0" presId="urn:microsoft.com/office/officeart/2005/8/layout/chevron2"/>
    <dgm:cxn modelId="{34D8FB21-E0EA-4B43-BB2F-2382F16296D4}" type="presOf" srcId="{54095F89-FEF0-4799-BA39-B78B6B47AF66}" destId="{8FD84E21-0E3B-4084-877C-DCAFE4DCC9D6}" srcOrd="0" destOrd="0" presId="urn:microsoft.com/office/officeart/2005/8/layout/chevron2"/>
    <dgm:cxn modelId="{A2AB6F23-0F40-49CB-81EF-34D2B56F417A}" srcId="{C32D68E6-C069-4DDC-AA8F-31A22A5D8A85}" destId="{101A1161-3045-4200-9DF0-9DDCEDD7C889}" srcOrd="3" destOrd="0" parTransId="{427BB490-1A43-481A-AD10-4C24253301E7}" sibTransId="{AF2CFE86-461C-4806-AB5C-E987C26F0792}"/>
    <dgm:cxn modelId="{32EB6D24-17D2-441A-91D3-1B298C5AA5D8}" srcId="{F236F3E5-7BAA-48BE-B33E-2B59C9793AC5}" destId="{E4D648A7-4BCC-481A-B77C-F74366660553}" srcOrd="2" destOrd="0" parTransId="{06E8BB39-915A-40AA-B4E0-0B9384B544B6}" sibTransId="{CDCB8979-3BA7-4CF4-87E6-F52184C063B0}"/>
    <dgm:cxn modelId="{E540AB25-072B-4D21-8462-949AC83BE256}" type="presOf" srcId="{C32D68E6-C069-4DDC-AA8F-31A22A5D8A85}" destId="{560035E8-F9E7-47EC-A51D-6BB3FEBC4FEA}" srcOrd="0" destOrd="0" presId="urn:microsoft.com/office/officeart/2005/8/layout/chevron2"/>
    <dgm:cxn modelId="{7BE2C926-BF41-46DE-8581-555D2DD0EBEA}" srcId="{F236F3E5-7BAA-48BE-B33E-2B59C9793AC5}" destId="{0000FE16-E9C5-4AE3-8837-281F73479930}" srcOrd="1" destOrd="0" parTransId="{76D425EA-7913-4FFE-AE82-BAA5DE1C0464}" sibTransId="{4103AE91-66DE-44D5-8A2B-7F708421666E}"/>
    <dgm:cxn modelId="{B6489E29-9FBE-4CD4-B0EA-D5D5DF6312FD}" type="presOf" srcId="{F3362A0A-77C7-4ACB-985F-43F65FD5933B}" destId="{37CDD8EE-1707-4993-8040-08C2A000D89B}" srcOrd="0" destOrd="0" presId="urn:microsoft.com/office/officeart/2005/8/layout/chevron2"/>
    <dgm:cxn modelId="{3790022F-D535-44AB-8CD1-FB2923990A39}" type="presOf" srcId="{AC333C91-B1FD-423D-9986-7919E92C9CE2}" destId="{68E56E22-9145-4EAA-9480-BF860DA63B6E}" srcOrd="0" destOrd="0" presId="urn:microsoft.com/office/officeart/2005/8/layout/chevron2"/>
    <dgm:cxn modelId="{E2634E2F-5471-419E-8B54-1403C917156B}" srcId="{C32D68E6-C069-4DDC-AA8F-31A22A5D8A85}" destId="{F3362A0A-77C7-4ACB-985F-43F65FD5933B}" srcOrd="4" destOrd="0" parTransId="{3CE8C050-028F-4B63-8EDB-645EABCD8C0C}" sibTransId="{F9F24FAE-54AC-4BF8-B87C-C9FB74403F3E}"/>
    <dgm:cxn modelId="{E8099632-7652-4860-833A-A3F812CCA685}" srcId="{F236F3E5-7BAA-48BE-B33E-2B59C9793AC5}" destId="{54095F89-FEF0-4799-BA39-B78B6B47AF66}" srcOrd="0" destOrd="0" parTransId="{6E4909C1-78F8-4461-945A-4E4C107FB0C0}" sibTransId="{03A36E70-3367-48B1-BDA1-004C44AFA7CD}"/>
    <dgm:cxn modelId="{D6B5CF33-BAA2-4C6C-8FC5-A3CF55FCD329}" srcId="{C32D68E6-C069-4DDC-AA8F-31A22A5D8A85}" destId="{3730918F-059C-4B99-B5F6-F447FCCAD776}" srcOrd="5" destOrd="0" parTransId="{06226A1C-002F-4340-9714-23FCA4C61833}" sibTransId="{D0E70375-7620-4FF2-BCE6-8A254645E8C1}"/>
    <dgm:cxn modelId="{ACF63F38-13F4-402C-8B35-EA298EA15812}" type="presOf" srcId="{101A1161-3045-4200-9DF0-9DDCEDD7C889}" destId="{B2F36C9D-F9B1-45B3-963E-3B5CEA40F6BE}" srcOrd="0" destOrd="0" presId="urn:microsoft.com/office/officeart/2005/8/layout/chevron2"/>
    <dgm:cxn modelId="{0558635E-E45F-4D70-A79A-D7F2EFA20DF5}" srcId="{C32D68E6-C069-4DDC-AA8F-31A22A5D8A85}" destId="{E70BEE41-2515-4A43-A1F7-4E626E700A16}" srcOrd="2" destOrd="0" parTransId="{14E47742-597C-4397-9058-67C40BF85949}" sibTransId="{8BD9959C-A2E3-464C-88D7-16D11E5CF169}"/>
    <dgm:cxn modelId="{97F90367-E027-4925-8987-1A6D52F9295F}" type="presOf" srcId="{3730918F-059C-4B99-B5F6-F447FCCAD776}" destId="{A3FC864D-4E16-4A5E-9981-7EDAD1BB3400}" srcOrd="0" destOrd="0" presId="urn:microsoft.com/office/officeart/2005/8/layout/chevron2"/>
    <dgm:cxn modelId="{61B47568-E49A-495A-9C7A-8AD0BCDA1D58}" type="presOf" srcId="{0000FE16-E9C5-4AE3-8837-281F73479930}" destId="{8FD84E21-0E3B-4084-877C-DCAFE4DCC9D6}" srcOrd="0" destOrd="1" presId="urn:microsoft.com/office/officeart/2005/8/layout/chevron2"/>
    <dgm:cxn modelId="{5C490A4A-6844-4D6D-8021-FCF5B2DD8177}" type="presOf" srcId="{204B8210-56AE-4524-A96E-E1DB6A2A0455}" destId="{B51155D4-C19E-48DD-AF6B-687748A1A1C3}" srcOrd="0" destOrd="0" presId="urn:microsoft.com/office/officeart/2005/8/layout/chevron2"/>
    <dgm:cxn modelId="{0DA41F4A-58ED-4B5F-8C66-993E7F96172A}" type="presOf" srcId="{DFC8BEE9-E2BE-4A28-80D2-E0767566F07E}" destId="{BBB5F2B0-0507-4436-9636-4BA343BB1658}" srcOrd="0" destOrd="0" presId="urn:microsoft.com/office/officeart/2005/8/layout/chevron2"/>
    <dgm:cxn modelId="{FE4AFD6C-AAC3-4911-BFBC-A14AEC38FCAB}" type="presOf" srcId="{964FE6A9-D56A-452E-92EF-DD768F84BBA6}" destId="{D8C7E715-A14A-423E-8983-FD8D70544530}" srcOrd="0" destOrd="1" presId="urn:microsoft.com/office/officeart/2005/8/layout/chevron2"/>
    <dgm:cxn modelId="{85E4A476-DE63-444B-864B-BE12A1C082D1}" srcId="{101A1161-3045-4200-9DF0-9DDCEDD7C889}" destId="{954F9AC7-0172-48BF-B7D6-A9F0AE2D5F0F}" srcOrd="0" destOrd="0" parTransId="{8F21BEDD-7016-4B3E-A421-1E73CD5BD838}" sibTransId="{CDDF78A1-BC4E-4A8E-8799-74E164314297}"/>
    <dgm:cxn modelId="{A9F9A98E-A709-410D-86CC-3FF5440C8391}" type="presOf" srcId="{F236F3E5-7BAA-48BE-B33E-2B59C9793AC5}" destId="{7FB8A72E-DDA6-4082-A0E7-5196AA3C48A4}" srcOrd="0" destOrd="0" presId="urn:microsoft.com/office/officeart/2005/8/layout/chevron2"/>
    <dgm:cxn modelId="{4C81B58F-F02F-4623-B992-7D05F4594E70}" srcId="{3730918F-059C-4B99-B5F6-F447FCCAD776}" destId="{83579E22-D5A2-4C99-884F-BB461B2344CE}" srcOrd="0" destOrd="0" parTransId="{B63D0449-39C5-467B-8756-27F3F4D6A230}" sibTransId="{D06D257D-A05F-4A18-8338-A211A5B3EFFF}"/>
    <dgm:cxn modelId="{897F3A94-DDC3-42EB-A83B-554A785A8690}" srcId="{C32D68E6-C069-4DDC-AA8F-31A22A5D8A85}" destId="{AC333C91-B1FD-423D-9986-7919E92C9CE2}" srcOrd="0" destOrd="0" parTransId="{88EA4B56-6F0F-484F-A588-299E00170E4F}" sibTransId="{19F36429-973F-4993-9D37-D09973F641D0}"/>
    <dgm:cxn modelId="{D96B8495-3527-4C3F-BC74-01DB81882B21}" srcId="{C32D68E6-C069-4DDC-AA8F-31A22A5D8A85}" destId="{0BD9C121-B1D2-4F0A-BA0D-F3A409D2F5C7}" srcOrd="6" destOrd="0" parTransId="{C96B4A12-16A0-480B-B916-D449DC05F3AF}" sibTransId="{0C74C3B6-A6F0-46E8-B752-1EED407854B6}"/>
    <dgm:cxn modelId="{2E814796-57A1-46CE-A46A-CBED83C5764E}" type="presOf" srcId="{E70BEE41-2515-4A43-A1F7-4E626E700A16}" destId="{932ACC66-EC75-4A24-A48F-92862A30F579}" srcOrd="0" destOrd="0" presId="urn:microsoft.com/office/officeart/2005/8/layout/chevron2"/>
    <dgm:cxn modelId="{398EBF9C-4927-49C8-9AAC-C82CFE302600}" srcId="{C32D68E6-C069-4DDC-AA8F-31A22A5D8A85}" destId="{F236F3E5-7BAA-48BE-B33E-2B59C9793AC5}" srcOrd="1" destOrd="0" parTransId="{DBE4DA1B-C04D-412C-A534-47339BE60BE8}" sibTransId="{0C0DD034-D4AD-4A8C-AFBE-DE2DBA78B21C}"/>
    <dgm:cxn modelId="{154DFB9D-45A8-445D-838A-9024D442989D}" type="presOf" srcId="{15D34FB2-BCD6-48FF-8512-4EC30F76C726}" destId="{B51155D4-C19E-48DD-AF6B-687748A1A1C3}" srcOrd="0" destOrd="1" presId="urn:microsoft.com/office/officeart/2005/8/layout/chevron2"/>
    <dgm:cxn modelId="{7DD8CDA6-7F21-4D72-9500-08E01C14077F}" srcId="{0BD9C121-B1D2-4F0A-BA0D-F3A409D2F5C7}" destId="{BA739C26-1CDD-4B78-8054-493963D3B657}" srcOrd="0" destOrd="0" parTransId="{82E3A3A7-F7EC-4594-87C6-2CB01A038BBF}" sibTransId="{76556E6E-F647-4025-9017-515B199644E3}"/>
    <dgm:cxn modelId="{9BA750AF-0334-4520-BEF6-E82A1CC714EB}" srcId="{E70BEE41-2515-4A43-A1F7-4E626E700A16}" destId="{204B8210-56AE-4524-A96E-E1DB6A2A0455}" srcOrd="0" destOrd="0" parTransId="{2AA86C88-3722-49DE-AEE4-8FF6F87407F2}" sibTransId="{E7E78BF4-3742-425B-9E79-9BAF12802241}"/>
    <dgm:cxn modelId="{5167ACB2-70F9-4ED8-99E9-E358F9EEB4BB}" type="presOf" srcId="{E4D648A7-4BCC-481A-B77C-F74366660553}" destId="{8FD84E21-0E3B-4084-877C-DCAFE4DCC9D6}" srcOrd="0" destOrd="2" presId="urn:microsoft.com/office/officeart/2005/8/layout/chevron2"/>
    <dgm:cxn modelId="{D2CE46BC-7448-4C15-A4ED-30A7D26B291B}" srcId="{101A1161-3045-4200-9DF0-9DDCEDD7C889}" destId="{964FE6A9-D56A-452E-92EF-DD768F84BBA6}" srcOrd="1" destOrd="0" parTransId="{6B99F8B5-9EA1-48A5-95D2-2B814CAB9FC6}" sibTransId="{687736B0-E4D2-46BF-895C-D6F81D6F89D7}"/>
    <dgm:cxn modelId="{D4C553C4-A59C-480A-A4A3-4AC29245CD6E}" srcId="{AC333C91-B1FD-423D-9986-7919E92C9CE2}" destId="{DFC8BEE9-E2BE-4A28-80D2-E0767566F07E}" srcOrd="0" destOrd="0" parTransId="{40DAE1A8-E3AA-43BB-8282-1B1C0CB7E129}" sibTransId="{8C78FC5D-BD19-41C2-9CB0-28B6E83ACAED}"/>
    <dgm:cxn modelId="{B88EEFC6-0030-4FFA-BF1E-9096A22BA3C7}" srcId="{F3362A0A-77C7-4ACB-985F-43F65FD5933B}" destId="{E1832F68-C42D-4AAC-9484-51399EFB6B0D}" srcOrd="0" destOrd="0" parTransId="{F8C01CA3-B637-42AA-9FAD-707D3717F766}" sibTransId="{9BF40B0F-E03D-449D-AA83-3A3800445B76}"/>
    <dgm:cxn modelId="{26790EC9-2B44-470E-A270-7A19D46A3F02}" type="presOf" srcId="{954F9AC7-0172-48BF-B7D6-A9F0AE2D5F0F}" destId="{D8C7E715-A14A-423E-8983-FD8D70544530}" srcOrd="0" destOrd="0" presId="urn:microsoft.com/office/officeart/2005/8/layout/chevron2"/>
    <dgm:cxn modelId="{4CBEC0D2-8635-4E4F-80A6-8C317ED370E5}" srcId="{E70BEE41-2515-4A43-A1F7-4E626E700A16}" destId="{15D34FB2-BCD6-48FF-8512-4EC30F76C726}" srcOrd="1" destOrd="0" parTransId="{041FB79F-3B2A-4CEA-B6C1-23D83755CF59}" sibTransId="{1FDB1427-D60E-4D51-8BBE-42AFD7E26519}"/>
    <dgm:cxn modelId="{9E5C63F4-6F5C-4D49-AB78-AD36BC095E8E}" type="presOf" srcId="{BA739C26-1CDD-4B78-8054-493963D3B657}" destId="{0FC7B937-130B-48DE-93AC-FA45B2497FEB}" srcOrd="0" destOrd="0" presId="urn:microsoft.com/office/officeart/2005/8/layout/chevron2"/>
    <dgm:cxn modelId="{5720EDFC-DE2A-4D8F-A334-7FC378C63499}" type="presOf" srcId="{83579E22-D5A2-4C99-884F-BB461B2344CE}" destId="{22BA7F5A-DD8A-46F6-A499-D714F85E97EC}" srcOrd="0" destOrd="0" presId="urn:microsoft.com/office/officeart/2005/8/layout/chevron2"/>
    <dgm:cxn modelId="{083D09BE-82E0-41BB-858D-E64557AE7BB6}" type="presParOf" srcId="{560035E8-F9E7-47EC-A51D-6BB3FEBC4FEA}" destId="{CE55235B-4542-4F68-95AD-267C1EE4E166}" srcOrd="0" destOrd="0" presId="urn:microsoft.com/office/officeart/2005/8/layout/chevron2"/>
    <dgm:cxn modelId="{54D82B4B-3390-42D0-AA47-8F412E6AC4EC}" type="presParOf" srcId="{CE55235B-4542-4F68-95AD-267C1EE4E166}" destId="{68E56E22-9145-4EAA-9480-BF860DA63B6E}" srcOrd="0" destOrd="0" presId="urn:microsoft.com/office/officeart/2005/8/layout/chevron2"/>
    <dgm:cxn modelId="{53A51ED7-13BD-4440-B449-76DB195D4F84}" type="presParOf" srcId="{CE55235B-4542-4F68-95AD-267C1EE4E166}" destId="{BBB5F2B0-0507-4436-9636-4BA343BB1658}" srcOrd="1" destOrd="0" presId="urn:microsoft.com/office/officeart/2005/8/layout/chevron2"/>
    <dgm:cxn modelId="{AFA99279-C786-472D-8FFC-ED9D0728B22A}" type="presParOf" srcId="{560035E8-F9E7-47EC-A51D-6BB3FEBC4FEA}" destId="{57A3C9F7-47FF-4362-825D-F1F55BF62DE6}" srcOrd="1" destOrd="0" presId="urn:microsoft.com/office/officeart/2005/8/layout/chevron2"/>
    <dgm:cxn modelId="{3B032DC6-4E4E-4BC4-8C14-7CD9E58ACEDD}" type="presParOf" srcId="{560035E8-F9E7-47EC-A51D-6BB3FEBC4FEA}" destId="{E5693303-5D15-4376-BE05-6F7612DEDD52}" srcOrd="2" destOrd="0" presId="urn:microsoft.com/office/officeart/2005/8/layout/chevron2"/>
    <dgm:cxn modelId="{18712987-0747-4B8C-B1BA-88F5DF203297}" type="presParOf" srcId="{E5693303-5D15-4376-BE05-6F7612DEDD52}" destId="{7FB8A72E-DDA6-4082-A0E7-5196AA3C48A4}" srcOrd="0" destOrd="0" presId="urn:microsoft.com/office/officeart/2005/8/layout/chevron2"/>
    <dgm:cxn modelId="{4F4AA84B-7394-45D0-AD14-E96F46EE0D92}" type="presParOf" srcId="{E5693303-5D15-4376-BE05-6F7612DEDD52}" destId="{8FD84E21-0E3B-4084-877C-DCAFE4DCC9D6}" srcOrd="1" destOrd="0" presId="urn:microsoft.com/office/officeart/2005/8/layout/chevron2"/>
    <dgm:cxn modelId="{2C5EDD83-4E24-4011-BC25-9DAD1FA11111}" type="presParOf" srcId="{560035E8-F9E7-47EC-A51D-6BB3FEBC4FEA}" destId="{E5D58895-CBB3-4753-B0C2-D7529A1932DA}" srcOrd="3" destOrd="0" presId="urn:microsoft.com/office/officeart/2005/8/layout/chevron2"/>
    <dgm:cxn modelId="{936614A9-23C0-40DC-BE59-AA4AD223FCE9}" type="presParOf" srcId="{560035E8-F9E7-47EC-A51D-6BB3FEBC4FEA}" destId="{0193DC1E-5B09-4C42-B0B1-7D41AEDC14B3}" srcOrd="4" destOrd="0" presId="urn:microsoft.com/office/officeart/2005/8/layout/chevron2"/>
    <dgm:cxn modelId="{7AC9607E-869C-405D-B009-5540AC3BB7A2}" type="presParOf" srcId="{0193DC1E-5B09-4C42-B0B1-7D41AEDC14B3}" destId="{932ACC66-EC75-4A24-A48F-92862A30F579}" srcOrd="0" destOrd="0" presId="urn:microsoft.com/office/officeart/2005/8/layout/chevron2"/>
    <dgm:cxn modelId="{5D5CAD79-CF32-4075-8AA3-F2EE1D06ABD1}" type="presParOf" srcId="{0193DC1E-5B09-4C42-B0B1-7D41AEDC14B3}" destId="{B51155D4-C19E-48DD-AF6B-687748A1A1C3}" srcOrd="1" destOrd="0" presId="urn:microsoft.com/office/officeart/2005/8/layout/chevron2"/>
    <dgm:cxn modelId="{FAE76ED2-7DFC-45BB-9FBA-37341449590D}" type="presParOf" srcId="{560035E8-F9E7-47EC-A51D-6BB3FEBC4FEA}" destId="{82439758-0977-4913-8C7C-98F0CC682A95}" srcOrd="5" destOrd="0" presId="urn:microsoft.com/office/officeart/2005/8/layout/chevron2"/>
    <dgm:cxn modelId="{18A85D34-73FE-41DE-930B-2B7D31B04001}" type="presParOf" srcId="{560035E8-F9E7-47EC-A51D-6BB3FEBC4FEA}" destId="{7E648020-2A84-40F4-8E3E-D53E65564511}" srcOrd="6" destOrd="0" presId="urn:microsoft.com/office/officeart/2005/8/layout/chevron2"/>
    <dgm:cxn modelId="{B46C4C0F-CF93-4B2C-976C-1F3D0C9B6204}" type="presParOf" srcId="{7E648020-2A84-40F4-8E3E-D53E65564511}" destId="{B2F36C9D-F9B1-45B3-963E-3B5CEA40F6BE}" srcOrd="0" destOrd="0" presId="urn:microsoft.com/office/officeart/2005/8/layout/chevron2"/>
    <dgm:cxn modelId="{69AD7D72-964C-42CC-BAE7-0D953427BB65}" type="presParOf" srcId="{7E648020-2A84-40F4-8E3E-D53E65564511}" destId="{D8C7E715-A14A-423E-8983-FD8D70544530}" srcOrd="1" destOrd="0" presId="urn:microsoft.com/office/officeart/2005/8/layout/chevron2"/>
    <dgm:cxn modelId="{C50BE399-1978-4630-A53F-9CC763948EC2}" type="presParOf" srcId="{560035E8-F9E7-47EC-A51D-6BB3FEBC4FEA}" destId="{2391A111-AF25-4021-ABF1-EE2E35A91E91}" srcOrd="7" destOrd="0" presId="urn:microsoft.com/office/officeart/2005/8/layout/chevron2"/>
    <dgm:cxn modelId="{2017F459-8288-4FC8-ACA7-398DBDD4A5D8}" type="presParOf" srcId="{560035E8-F9E7-47EC-A51D-6BB3FEBC4FEA}" destId="{C1A0A3A9-9771-4964-AA9B-ABB9A9508851}" srcOrd="8" destOrd="0" presId="urn:microsoft.com/office/officeart/2005/8/layout/chevron2"/>
    <dgm:cxn modelId="{6346B4AB-7786-49D1-9436-48C33FA76C1A}" type="presParOf" srcId="{C1A0A3A9-9771-4964-AA9B-ABB9A9508851}" destId="{37CDD8EE-1707-4993-8040-08C2A000D89B}" srcOrd="0" destOrd="0" presId="urn:microsoft.com/office/officeart/2005/8/layout/chevron2"/>
    <dgm:cxn modelId="{5149A020-2710-4015-9CAF-EDA1E98CBC34}" type="presParOf" srcId="{C1A0A3A9-9771-4964-AA9B-ABB9A9508851}" destId="{9CF233B4-E6E1-48A7-AD40-94648AF920D9}" srcOrd="1" destOrd="0" presId="urn:microsoft.com/office/officeart/2005/8/layout/chevron2"/>
    <dgm:cxn modelId="{666D796C-A6C1-4F33-8F10-294EE3FD4926}" type="presParOf" srcId="{560035E8-F9E7-47EC-A51D-6BB3FEBC4FEA}" destId="{E1F2DA61-3D0F-4CC6-B1AB-B88450543A73}" srcOrd="9" destOrd="0" presId="urn:microsoft.com/office/officeart/2005/8/layout/chevron2"/>
    <dgm:cxn modelId="{095C60E3-2FB0-4ADA-9D4A-204608F58CE8}" type="presParOf" srcId="{560035E8-F9E7-47EC-A51D-6BB3FEBC4FEA}" destId="{33BFF2D4-75CC-482B-B085-46410C777024}" srcOrd="10" destOrd="0" presId="urn:microsoft.com/office/officeart/2005/8/layout/chevron2"/>
    <dgm:cxn modelId="{5FC200E3-651A-446A-8BDA-D45152D669CC}" type="presParOf" srcId="{33BFF2D4-75CC-482B-B085-46410C777024}" destId="{A3FC864D-4E16-4A5E-9981-7EDAD1BB3400}" srcOrd="0" destOrd="0" presId="urn:microsoft.com/office/officeart/2005/8/layout/chevron2"/>
    <dgm:cxn modelId="{E7992915-8A6F-441D-AADE-2FE4FE74CB2E}" type="presParOf" srcId="{33BFF2D4-75CC-482B-B085-46410C777024}" destId="{22BA7F5A-DD8A-46F6-A499-D714F85E97EC}" srcOrd="1" destOrd="0" presId="urn:microsoft.com/office/officeart/2005/8/layout/chevron2"/>
    <dgm:cxn modelId="{BC9E00AB-93C6-488B-8075-98AB42A7DB8E}" type="presParOf" srcId="{560035E8-F9E7-47EC-A51D-6BB3FEBC4FEA}" destId="{9B102595-6C9E-4218-BD42-06DE9DA2AA49}" srcOrd="11" destOrd="0" presId="urn:microsoft.com/office/officeart/2005/8/layout/chevron2"/>
    <dgm:cxn modelId="{2D3C50FC-5066-4188-8389-2E9426FF6587}" type="presParOf" srcId="{560035E8-F9E7-47EC-A51D-6BB3FEBC4FEA}" destId="{32C129DB-7DDE-486F-A2A7-45EFE0FFC138}" srcOrd="12" destOrd="0" presId="urn:microsoft.com/office/officeart/2005/8/layout/chevron2"/>
    <dgm:cxn modelId="{CB78A8C4-DD37-4B79-A77E-DB0C40521A6F}" type="presParOf" srcId="{32C129DB-7DDE-486F-A2A7-45EFE0FFC138}" destId="{65B6F4AF-EB2A-4BA1-9173-DAFBDE183E9D}" srcOrd="0" destOrd="0" presId="urn:microsoft.com/office/officeart/2005/8/layout/chevron2"/>
    <dgm:cxn modelId="{2CD90D18-34AE-4E4B-8069-8354496B03D2}" type="presParOf" srcId="{32C129DB-7DDE-486F-A2A7-45EFE0FFC138}" destId="{0FC7B937-130B-48DE-93AC-FA45B2497F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3577AB-5AF6-4896-B607-142F6413F5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8F07C45-375B-4BF6-A940-B4FC0E363A26}">
      <dgm:prSet phldrT="[Text]"/>
      <dgm:spPr/>
      <dgm:t>
        <a:bodyPr/>
        <a:lstStyle/>
        <a:p>
          <a:r>
            <a:rPr lang="en-US" dirty="0"/>
            <a:t>Recommendation System</a:t>
          </a:r>
          <a:endParaRPr lang="en-CA" dirty="0"/>
        </a:p>
      </dgm:t>
    </dgm:pt>
    <dgm:pt modelId="{53F854BB-7116-4970-AB48-917B47CEB827}" type="parTrans" cxnId="{4810752D-E437-4FF0-92AB-BD9E5DAA18FB}">
      <dgm:prSet/>
      <dgm:spPr/>
      <dgm:t>
        <a:bodyPr/>
        <a:lstStyle/>
        <a:p>
          <a:endParaRPr lang="en-CA"/>
        </a:p>
      </dgm:t>
    </dgm:pt>
    <dgm:pt modelId="{20FF0BE7-1C39-42FB-A803-5EB8B072129C}" type="sibTrans" cxnId="{4810752D-E437-4FF0-92AB-BD9E5DAA18FB}">
      <dgm:prSet/>
      <dgm:spPr/>
      <dgm:t>
        <a:bodyPr/>
        <a:lstStyle/>
        <a:p>
          <a:endParaRPr lang="en-CA"/>
        </a:p>
      </dgm:t>
    </dgm:pt>
    <dgm:pt modelId="{41235F3A-59A2-4A09-B056-1AA2BEC0E06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Content Based</a:t>
          </a:r>
          <a:endParaRPr lang="en-CA" dirty="0"/>
        </a:p>
      </dgm:t>
    </dgm:pt>
    <dgm:pt modelId="{971491FD-8BFD-4BDC-8E5D-1D1AC9016B46}" type="parTrans" cxnId="{29EB52F5-C151-4E79-93C7-2EE98E42A460}">
      <dgm:prSet/>
      <dgm:spPr/>
      <dgm:t>
        <a:bodyPr/>
        <a:lstStyle/>
        <a:p>
          <a:endParaRPr lang="en-CA"/>
        </a:p>
      </dgm:t>
    </dgm:pt>
    <dgm:pt modelId="{15CBA689-6C93-421A-840C-A00573250E95}" type="sibTrans" cxnId="{29EB52F5-C151-4E79-93C7-2EE98E42A460}">
      <dgm:prSet/>
      <dgm:spPr/>
      <dgm:t>
        <a:bodyPr/>
        <a:lstStyle/>
        <a:p>
          <a:endParaRPr lang="en-CA"/>
        </a:p>
      </dgm:t>
    </dgm:pt>
    <dgm:pt modelId="{578CFB11-8CB9-44B0-9B06-9F21A1143B23}">
      <dgm:prSet phldrT="[Text]"/>
      <dgm:spPr/>
      <dgm:t>
        <a:bodyPr/>
        <a:lstStyle/>
        <a:p>
          <a:r>
            <a:rPr lang="en-US" dirty="0"/>
            <a:t>Collaborative</a:t>
          </a:r>
          <a:endParaRPr lang="en-CA" dirty="0"/>
        </a:p>
      </dgm:t>
    </dgm:pt>
    <dgm:pt modelId="{DD427AD3-870B-4A45-8D42-76B97643BCE1}" type="parTrans" cxnId="{4D61A935-F54F-4BA3-B740-975D68B8FB30}">
      <dgm:prSet/>
      <dgm:spPr/>
      <dgm:t>
        <a:bodyPr/>
        <a:lstStyle/>
        <a:p>
          <a:endParaRPr lang="en-CA"/>
        </a:p>
      </dgm:t>
    </dgm:pt>
    <dgm:pt modelId="{50186E56-48DA-46C0-A377-D9C0678B614C}" type="sibTrans" cxnId="{4D61A935-F54F-4BA3-B740-975D68B8FB30}">
      <dgm:prSet/>
      <dgm:spPr/>
      <dgm:t>
        <a:bodyPr/>
        <a:lstStyle/>
        <a:p>
          <a:endParaRPr lang="en-CA"/>
        </a:p>
      </dgm:t>
    </dgm:pt>
    <dgm:pt modelId="{E2E0E911-2F21-4C04-9874-EAE38F697295}">
      <dgm:prSet phldrT="[Text]"/>
      <dgm:spPr/>
      <dgm:t>
        <a:bodyPr/>
        <a:lstStyle/>
        <a:p>
          <a:r>
            <a:rPr lang="en-US" dirty="0"/>
            <a:t>Memory Based</a:t>
          </a:r>
          <a:endParaRPr lang="en-CA" dirty="0"/>
        </a:p>
      </dgm:t>
    </dgm:pt>
    <dgm:pt modelId="{DD48B91C-9C19-4082-9973-6A9CA20139BB}" type="parTrans" cxnId="{F3CA890D-D057-4FCF-94DF-8823EA1B4F6A}">
      <dgm:prSet/>
      <dgm:spPr/>
      <dgm:t>
        <a:bodyPr/>
        <a:lstStyle/>
        <a:p>
          <a:endParaRPr lang="en-CA"/>
        </a:p>
      </dgm:t>
    </dgm:pt>
    <dgm:pt modelId="{9FCA5C3D-CAB1-4393-B467-A9343F650156}" type="sibTrans" cxnId="{F3CA890D-D057-4FCF-94DF-8823EA1B4F6A}">
      <dgm:prSet/>
      <dgm:spPr/>
      <dgm:t>
        <a:bodyPr/>
        <a:lstStyle/>
        <a:p>
          <a:endParaRPr lang="en-CA"/>
        </a:p>
      </dgm:t>
    </dgm:pt>
    <dgm:pt modelId="{6B2BA230-BC44-4DF5-9B9E-CFD59B2F6463}">
      <dgm:prSet phldrT="[Text]"/>
      <dgm:spPr/>
      <dgm:t>
        <a:bodyPr/>
        <a:lstStyle/>
        <a:p>
          <a:r>
            <a:rPr lang="en-US" dirty="0"/>
            <a:t>Model Based</a:t>
          </a:r>
          <a:endParaRPr lang="en-CA" dirty="0"/>
        </a:p>
      </dgm:t>
    </dgm:pt>
    <dgm:pt modelId="{405D46F6-D8EC-484F-9A10-F4E2E6B78AE9}" type="parTrans" cxnId="{23E2092D-8D50-4AA6-9277-971EE5C57F86}">
      <dgm:prSet/>
      <dgm:spPr/>
      <dgm:t>
        <a:bodyPr/>
        <a:lstStyle/>
        <a:p>
          <a:endParaRPr lang="en-CA"/>
        </a:p>
      </dgm:t>
    </dgm:pt>
    <dgm:pt modelId="{BF06A7CD-5255-468B-8774-7CDBF4207B44}" type="sibTrans" cxnId="{23E2092D-8D50-4AA6-9277-971EE5C57F86}">
      <dgm:prSet/>
      <dgm:spPr/>
      <dgm:t>
        <a:bodyPr/>
        <a:lstStyle/>
        <a:p>
          <a:endParaRPr lang="en-CA"/>
        </a:p>
      </dgm:t>
    </dgm:pt>
    <dgm:pt modelId="{4FBA19AE-8DF4-4778-8644-A3E4D0416DAF}">
      <dgm:prSet phldrT="[Text]"/>
      <dgm:spPr/>
      <dgm:t>
        <a:bodyPr/>
        <a:lstStyle/>
        <a:p>
          <a:r>
            <a:rPr lang="en-US" dirty="0"/>
            <a:t>Hybrid</a:t>
          </a:r>
          <a:endParaRPr lang="en-CA" dirty="0"/>
        </a:p>
      </dgm:t>
    </dgm:pt>
    <dgm:pt modelId="{224CC7E2-67BE-43CB-B7AA-053EEFC1C649}" type="parTrans" cxnId="{FC589139-EA75-48FA-9D69-688728BEF34F}">
      <dgm:prSet/>
      <dgm:spPr/>
      <dgm:t>
        <a:bodyPr/>
        <a:lstStyle/>
        <a:p>
          <a:endParaRPr lang="en-CA"/>
        </a:p>
      </dgm:t>
    </dgm:pt>
    <dgm:pt modelId="{9723ACFC-60E2-49C7-8F3A-127E2623225C}" type="sibTrans" cxnId="{FC589139-EA75-48FA-9D69-688728BEF34F}">
      <dgm:prSet/>
      <dgm:spPr/>
      <dgm:t>
        <a:bodyPr/>
        <a:lstStyle/>
        <a:p>
          <a:endParaRPr lang="en-CA"/>
        </a:p>
      </dgm:t>
    </dgm:pt>
    <dgm:pt modelId="{3CE8B2EB-2BC9-4254-A9F3-C99899E777E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SVD</a:t>
          </a:r>
          <a:endParaRPr lang="en-CA" dirty="0"/>
        </a:p>
      </dgm:t>
    </dgm:pt>
    <dgm:pt modelId="{90C3E25C-DE37-4869-9709-D15FC1EED8A5}" type="parTrans" cxnId="{35A18A51-FFAA-4F45-B487-9F98A5E5A792}">
      <dgm:prSet/>
      <dgm:spPr/>
      <dgm:t>
        <a:bodyPr/>
        <a:lstStyle/>
        <a:p>
          <a:endParaRPr lang="en-CA"/>
        </a:p>
      </dgm:t>
    </dgm:pt>
    <dgm:pt modelId="{14F20F68-66E9-4FBD-A447-286C948AAACC}" type="sibTrans" cxnId="{35A18A51-FFAA-4F45-B487-9F98A5E5A792}">
      <dgm:prSet/>
      <dgm:spPr/>
      <dgm:t>
        <a:bodyPr/>
        <a:lstStyle/>
        <a:p>
          <a:endParaRPr lang="en-CA"/>
        </a:p>
      </dgm:t>
    </dgm:pt>
    <dgm:pt modelId="{560D88A9-ACE3-4A7B-A5B6-C65523B5EB7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ALS</a:t>
          </a:r>
          <a:endParaRPr lang="en-CA" dirty="0"/>
        </a:p>
      </dgm:t>
    </dgm:pt>
    <dgm:pt modelId="{90A6EFD7-B589-4FFC-B22C-69E8E17C72E6}" type="parTrans" cxnId="{ED8E65CA-3D29-4044-95B1-6AF81DAB469C}">
      <dgm:prSet/>
      <dgm:spPr/>
      <dgm:t>
        <a:bodyPr/>
        <a:lstStyle/>
        <a:p>
          <a:endParaRPr lang="en-CA"/>
        </a:p>
      </dgm:t>
    </dgm:pt>
    <dgm:pt modelId="{F3EFEA0E-FEC9-4010-9EFA-B6191C9C8FB7}" type="sibTrans" cxnId="{ED8E65CA-3D29-4044-95B1-6AF81DAB469C}">
      <dgm:prSet/>
      <dgm:spPr/>
      <dgm:t>
        <a:bodyPr/>
        <a:lstStyle/>
        <a:p>
          <a:endParaRPr lang="en-CA"/>
        </a:p>
      </dgm:t>
    </dgm:pt>
    <dgm:pt modelId="{1831035E-E7AA-44C7-B73C-0C655349553E}">
      <dgm:prSet phldrT="[Text]"/>
      <dgm:spPr/>
      <dgm:t>
        <a:bodyPr/>
        <a:lstStyle/>
        <a:p>
          <a:r>
            <a:rPr lang="en-US" dirty="0"/>
            <a:t>SLS</a:t>
          </a:r>
          <a:endParaRPr lang="en-CA" dirty="0"/>
        </a:p>
      </dgm:t>
    </dgm:pt>
    <dgm:pt modelId="{C6F6A546-3723-4DC3-A5F3-53F285CFD6D4}" type="parTrans" cxnId="{C5E3A54F-8224-4D82-B795-EC270772FD0F}">
      <dgm:prSet/>
      <dgm:spPr/>
      <dgm:t>
        <a:bodyPr/>
        <a:lstStyle/>
        <a:p>
          <a:endParaRPr lang="en-CA"/>
        </a:p>
      </dgm:t>
    </dgm:pt>
    <dgm:pt modelId="{7A2AA5F4-500E-4E2D-8B67-B98FA030074B}" type="sibTrans" cxnId="{C5E3A54F-8224-4D82-B795-EC270772FD0F}">
      <dgm:prSet/>
      <dgm:spPr/>
      <dgm:t>
        <a:bodyPr/>
        <a:lstStyle/>
        <a:p>
          <a:endParaRPr lang="en-CA"/>
        </a:p>
      </dgm:t>
    </dgm:pt>
    <dgm:pt modelId="{8A2D253D-6323-46B9-ACDD-D879E725FE57}" type="pres">
      <dgm:prSet presAssocID="{E93577AB-5AF6-4896-B607-142F6413F5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D7DA8A-0884-4E12-90F2-6DFDFE3EFA0B}" type="pres">
      <dgm:prSet presAssocID="{88F07C45-375B-4BF6-A940-B4FC0E363A26}" presName="hierRoot1" presStyleCnt="0">
        <dgm:presLayoutVars>
          <dgm:hierBranch val="init"/>
        </dgm:presLayoutVars>
      </dgm:prSet>
      <dgm:spPr/>
    </dgm:pt>
    <dgm:pt modelId="{76FF6843-F77A-4302-A338-5A8C2E4B3A2C}" type="pres">
      <dgm:prSet presAssocID="{88F07C45-375B-4BF6-A940-B4FC0E363A26}" presName="rootComposite1" presStyleCnt="0"/>
      <dgm:spPr/>
    </dgm:pt>
    <dgm:pt modelId="{235F1112-A8B7-4A77-98CD-E6136BF7E0CA}" type="pres">
      <dgm:prSet presAssocID="{88F07C45-375B-4BF6-A940-B4FC0E363A26}" presName="rootText1" presStyleLbl="node0" presStyleIdx="0" presStyleCnt="1">
        <dgm:presLayoutVars>
          <dgm:chPref val="3"/>
        </dgm:presLayoutVars>
      </dgm:prSet>
      <dgm:spPr/>
    </dgm:pt>
    <dgm:pt modelId="{8138CE16-40E8-4B5A-9954-BE9768ECF2B8}" type="pres">
      <dgm:prSet presAssocID="{88F07C45-375B-4BF6-A940-B4FC0E363A26}" presName="rootConnector1" presStyleLbl="node1" presStyleIdx="0" presStyleCnt="0"/>
      <dgm:spPr/>
    </dgm:pt>
    <dgm:pt modelId="{D1E3EF19-5CBA-4DCE-8B4E-A6C692793155}" type="pres">
      <dgm:prSet presAssocID="{88F07C45-375B-4BF6-A940-B4FC0E363A26}" presName="hierChild2" presStyleCnt="0"/>
      <dgm:spPr/>
    </dgm:pt>
    <dgm:pt modelId="{1CB248F8-079E-4C24-8454-523A8CDE5EB4}" type="pres">
      <dgm:prSet presAssocID="{971491FD-8BFD-4BDC-8E5D-1D1AC9016B46}" presName="Name37" presStyleLbl="parChTrans1D2" presStyleIdx="0" presStyleCnt="2"/>
      <dgm:spPr/>
    </dgm:pt>
    <dgm:pt modelId="{D3A89155-6452-4B0A-B5C9-51321AF7808A}" type="pres">
      <dgm:prSet presAssocID="{41235F3A-59A2-4A09-B056-1AA2BEC0E06F}" presName="hierRoot2" presStyleCnt="0">
        <dgm:presLayoutVars>
          <dgm:hierBranch val="init"/>
        </dgm:presLayoutVars>
      </dgm:prSet>
      <dgm:spPr/>
    </dgm:pt>
    <dgm:pt modelId="{39998E26-1F7B-4C82-8F26-DDC455F69624}" type="pres">
      <dgm:prSet presAssocID="{41235F3A-59A2-4A09-B056-1AA2BEC0E06F}" presName="rootComposite" presStyleCnt="0"/>
      <dgm:spPr/>
    </dgm:pt>
    <dgm:pt modelId="{436AC146-FA04-4B27-BB2A-1748FB7E6A63}" type="pres">
      <dgm:prSet presAssocID="{41235F3A-59A2-4A09-B056-1AA2BEC0E06F}" presName="rootText" presStyleLbl="node2" presStyleIdx="0" presStyleCnt="2" custLinFactX="-100000" custLinFactNeighborX="-138215" custLinFactNeighborY="-3537">
        <dgm:presLayoutVars>
          <dgm:chPref val="3"/>
        </dgm:presLayoutVars>
      </dgm:prSet>
      <dgm:spPr/>
    </dgm:pt>
    <dgm:pt modelId="{E490AFD1-1BA5-4B23-90B0-6F200C90920B}" type="pres">
      <dgm:prSet presAssocID="{41235F3A-59A2-4A09-B056-1AA2BEC0E06F}" presName="rootConnector" presStyleLbl="node2" presStyleIdx="0" presStyleCnt="2"/>
      <dgm:spPr/>
    </dgm:pt>
    <dgm:pt modelId="{B88B44B1-94EC-4296-95C4-B83840858DC3}" type="pres">
      <dgm:prSet presAssocID="{41235F3A-59A2-4A09-B056-1AA2BEC0E06F}" presName="hierChild4" presStyleCnt="0"/>
      <dgm:spPr/>
    </dgm:pt>
    <dgm:pt modelId="{8A8F8B70-7773-4216-AE96-CE6965F46692}" type="pres">
      <dgm:prSet presAssocID="{41235F3A-59A2-4A09-B056-1AA2BEC0E06F}" presName="hierChild5" presStyleCnt="0"/>
      <dgm:spPr/>
    </dgm:pt>
    <dgm:pt modelId="{667EFE53-5C41-4D28-8130-66D17CE35C20}" type="pres">
      <dgm:prSet presAssocID="{DD427AD3-870B-4A45-8D42-76B97643BCE1}" presName="Name37" presStyleLbl="parChTrans1D2" presStyleIdx="1" presStyleCnt="2"/>
      <dgm:spPr/>
    </dgm:pt>
    <dgm:pt modelId="{070FA5E9-A1F1-4831-9ADC-EB7BCEE07829}" type="pres">
      <dgm:prSet presAssocID="{578CFB11-8CB9-44B0-9B06-9F21A1143B23}" presName="hierRoot2" presStyleCnt="0">
        <dgm:presLayoutVars>
          <dgm:hierBranch val="init"/>
        </dgm:presLayoutVars>
      </dgm:prSet>
      <dgm:spPr/>
    </dgm:pt>
    <dgm:pt modelId="{3CF38B5A-9B52-47BC-9194-BCF1C9A8A708}" type="pres">
      <dgm:prSet presAssocID="{578CFB11-8CB9-44B0-9B06-9F21A1143B23}" presName="rootComposite" presStyleCnt="0"/>
      <dgm:spPr/>
    </dgm:pt>
    <dgm:pt modelId="{072132F3-4E39-4810-AF6B-8F1E1CEA641B}" type="pres">
      <dgm:prSet presAssocID="{578CFB11-8CB9-44B0-9B06-9F21A1143B23}" presName="rootText" presStyleLbl="node2" presStyleIdx="1" presStyleCnt="2" custLinFactX="200000" custLinFactNeighborX="256228" custLinFactNeighborY="-2149">
        <dgm:presLayoutVars>
          <dgm:chPref val="3"/>
        </dgm:presLayoutVars>
      </dgm:prSet>
      <dgm:spPr/>
    </dgm:pt>
    <dgm:pt modelId="{26628F5D-7AEB-4A23-94AC-001992BAF17B}" type="pres">
      <dgm:prSet presAssocID="{578CFB11-8CB9-44B0-9B06-9F21A1143B23}" presName="rootConnector" presStyleLbl="node2" presStyleIdx="1" presStyleCnt="2"/>
      <dgm:spPr/>
    </dgm:pt>
    <dgm:pt modelId="{B10EB847-4E95-46D5-877C-B0DA4DB90FDB}" type="pres">
      <dgm:prSet presAssocID="{578CFB11-8CB9-44B0-9B06-9F21A1143B23}" presName="hierChild4" presStyleCnt="0"/>
      <dgm:spPr/>
    </dgm:pt>
    <dgm:pt modelId="{50A02B6D-2B12-44FB-B0CE-8507532C1A8D}" type="pres">
      <dgm:prSet presAssocID="{DD48B91C-9C19-4082-9973-6A9CA20139BB}" presName="Name37" presStyleLbl="parChTrans1D3" presStyleIdx="0" presStyleCnt="3"/>
      <dgm:spPr/>
    </dgm:pt>
    <dgm:pt modelId="{B59976C2-324D-4B82-9D7A-E66A2AC9DBE6}" type="pres">
      <dgm:prSet presAssocID="{E2E0E911-2F21-4C04-9874-EAE38F697295}" presName="hierRoot2" presStyleCnt="0">
        <dgm:presLayoutVars>
          <dgm:hierBranch val="init"/>
        </dgm:presLayoutVars>
      </dgm:prSet>
      <dgm:spPr/>
    </dgm:pt>
    <dgm:pt modelId="{6D8FCEF7-A02E-4E5C-9971-9950E38E6587}" type="pres">
      <dgm:prSet presAssocID="{E2E0E911-2F21-4C04-9874-EAE38F697295}" presName="rootComposite" presStyleCnt="0"/>
      <dgm:spPr/>
    </dgm:pt>
    <dgm:pt modelId="{C5B07226-D1B2-4A6E-AAF7-2CFED0DBA441}" type="pres">
      <dgm:prSet presAssocID="{E2E0E911-2F21-4C04-9874-EAE38F697295}" presName="rootText" presStyleLbl="node3" presStyleIdx="0" presStyleCnt="3" custLinFactNeighborX="-84684" custLinFactNeighborY="-15596">
        <dgm:presLayoutVars>
          <dgm:chPref val="3"/>
        </dgm:presLayoutVars>
      </dgm:prSet>
      <dgm:spPr/>
    </dgm:pt>
    <dgm:pt modelId="{0152A1AD-A9E8-4E38-B590-5F0E0A5BD87F}" type="pres">
      <dgm:prSet presAssocID="{E2E0E911-2F21-4C04-9874-EAE38F697295}" presName="rootConnector" presStyleLbl="node3" presStyleIdx="0" presStyleCnt="3"/>
      <dgm:spPr/>
    </dgm:pt>
    <dgm:pt modelId="{C1A80709-71D9-471A-B7FB-A99911258D18}" type="pres">
      <dgm:prSet presAssocID="{E2E0E911-2F21-4C04-9874-EAE38F697295}" presName="hierChild4" presStyleCnt="0"/>
      <dgm:spPr/>
    </dgm:pt>
    <dgm:pt modelId="{48D2560D-32C0-409E-A4F1-16938B0CB366}" type="pres">
      <dgm:prSet presAssocID="{E2E0E911-2F21-4C04-9874-EAE38F697295}" presName="hierChild5" presStyleCnt="0"/>
      <dgm:spPr/>
    </dgm:pt>
    <dgm:pt modelId="{7C43D1EB-0F14-4175-BD4D-7AEC91D1F1B8}" type="pres">
      <dgm:prSet presAssocID="{405D46F6-D8EC-484F-9A10-F4E2E6B78AE9}" presName="Name37" presStyleLbl="parChTrans1D3" presStyleIdx="1" presStyleCnt="3"/>
      <dgm:spPr/>
    </dgm:pt>
    <dgm:pt modelId="{D31C2269-CF96-4396-81F6-2CED6BDB0488}" type="pres">
      <dgm:prSet presAssocID="{6B2BA230-BC44-4DF5-9B9E-CFD59B2F6463}" presName="hierRoot2" presStyleCnt="0">
        <dgm:presLayoutVars>
          <dgm:hierBranch val="init"/>
        </dgm:presLayoutVars>
      </dgm:prSet>
      <dgm:spPr/>
    </dgm:pt>
    <dgm:pt modelId="{B4E48591-5DE4-4107-9F03-E45B2A8DBAE0}" type="pres">
      <dgm:prSet presAssocID="{6B2BA230-BC44-4DF5-9B9E-CFD59B2F6463}" presName="rootComposite" presStyleCnt="0"/>
      <dgm:spPr/>
    </dgm:pt>
    <dgm:pt modelId="{36C5B296-3192-4BE7-8C28-253A223295ED}" type="pres">
      <dgm:prSet presAssocID="{6B2BA230-BC44-4DF5-9B9E-CFD59B2F6463}" presName="rootText" presStyleLbl="node3" presStyleIdx="1" presStyleCnt="3" custLinFactX="16889" custLinFactNeighborX="100000" custLinFactNeighborY="-17017">
        <dgm:presLayoutVars>
          <dgm:chPref val="3"/>
        </dgm:presLayoutVars>
      </dgm:prSet>
      <dgm:spPr/>
    </dgm:pt>
    <dgm:pt modelId="{7D9BC5AA-833E-40BD-ACEA-5597506098E8}" type="pres">
      <dgm:prSet presAssocID="{6B2BA230-BC44-4DF5-9B9E-CFD59B2F6463}" presName="rootConnector" presStyleLbl="node3" presStyleIdx="1" presStyleCnt="3"/>
      <dgm:spPr/>
    </dgm:pt>
    <dgm:pt modelId="{A47AA2B3-51E0-4B64-897A-BE587985CC1B}" type="pres">
      <dgm:prSet presAssocID="{6B2BA230-BC44-4DF5-9B9E-CFD59B2F6463}" presName="hierChild4" presStyleCnt="0"/>
      <dgm:spPr/>
    </dgm:pt>
    <dgm:pt modelId="{A3EAB2C4-1825-4F76-86D9-1E61776F7F83}" type="pres">
      <dgm:prSet presAssocID="{90C3E25C-DE37-4869-9709-D15FC1EED8A5}" presName="Name37" presStyleLbl="parChTrans1D4" presStyleIdx="0" presStyleCnt="3"/>
      <dgm:spPr/>
    </dgm:pt>
    <dgm:pt modelId="{13741685-4DFB-4B9B-9B6E-875A44940277}" type="pres">
      <dgm:prSet presAssocID="{3CE8B2EB-2BC9-4254-A9F3-C99899E777EF}" presName="hierRoot2" presStyleCnt="0">
        <dgm:presLayoutVars>
          <dgm:hierBranch val="init"/>
        </dgm:presLayoutVars>
      </dgm:prSet>
      <dgm:spPr/>
    </dgm:pt>
    <dgm:pt modelId="{9138243B-DF93-4E77-8134-EA7D9002BAEE}" type="pres">
      <dgm:prSet presAssocID="{3CE8B2EB-2BC9-4254-A9F3-C99899E777EF}" presName="rootComposite" presStyleCnt="0"/>
      <dgm:spPr/>
    </dgm:pt>
    <dgm:pt modelId="{0D076647-3406-4C55-9C69-C8332D2D77BB}" type="pres">
      <dgm:prSet presAssocID="{3CE8B2EB-2BC9-4254-A9F3-C99899E777EF}" presName="rootText" presStyleLbl="node4" presStyleIdx="0" presStyleCnt="3" custLinFactNeighborX="-56465" custLinFactNeighborY="38684">
        <dgm:presLayoutVars>
          <dgm:chPref val="3"/>
        </dgm:presLayoutVars>
      </dgm:prSet>
      <dgm:spPr/>
    </dgm:pt>
    <dgm:pt modelId="{D0DEF48A-0182-4990-9C04-2A4BAEDBE20D}" type="pres">
      <dgm:prSet presAssocID="{3CE8B2EB-2BC9-4254-A9F3-C99899E777EF}" presName="rootConnector" presStyleLbl="node4" presStyleIdx="0" presStyleCnt="3"/>
      <dgm:spPr/>
    </dgm:pt>
    <dgm:pt modelId="{C74F7F77-7766-4977-8656-0E14E6199B27}" type="pres">
      <dgm:prSet presAssocID="{3CE8B2EB-2BC9-4254-A9F3-C99899E777EF}" presName="hierChild4" presStyleCnt="0"/>
      <dgm:spPr/>
    </dgm:pt>
    <dgm:pt modelId="{904F4D92-49AD-475C-BF77-0197BA5C5DE6}" type="pres">
      <dgm:prSet presAssocID="{3CE8B2EB-2BC9-4254-A9F3-C99899E777EF}" presName="hierChild5" presStyleCnt="0"/>
      <dgm:spPr/>
    </dgm:pt>
    <dgm:pt modelId="{2ED07DC6-7E83-4C73-A0C0-8715A462723B}" type="pres">
      <dgm:prSet presAssocID="{90A6EFD7-B589-4FFC-B22C-69E8E17C72E6}" presName="Name37" presStyleLbl="parChTrans1D4" presStyleIdx="1" presStyleCnt="3"/>
      <dgm:spPr/>
    </dgm:pt>
    <dgm:pt modelId="{1294446C-889C-47E4-9F01-83ECD38131FD}" type="pres">
      <dgm:prSet presAssocID="{560D88A9-ACE3-4A7B-A5B6-C65523B5EB76}" presName="hierRoot2" presStyleCnt="0">
        <dgm:presLayoutVars>
          <dgm:hierBranch val="init"/>
        </dgm:presLayoutVars>
      </dgm:prSet>
      <dgm:spPr/>
    </dgm:pt>
    <dgm:pt modelId="{9E1A66F8-A8E0-4640-9D2F-A7E632614108}" type="pres">
      <dgm:prSet presAssocID="{560D88A9-ACE3-4A7B-A5B6-C65523B5EB76}" presName="rootComposite" presStyleCnt="0"/>
      <dgm:spPr/>
    </dgm:pt>
    <dgm:pt modelId="{2D12C71C-0E22-4468-AA1D-F19D724CE3CE}" type="pres">
      <dgm:prSet presAssocID="{560D88A9-ACE3-4A7B-A5B6-C65523B5EB76}" presName="rootText" presStyleLbl="node4" presStyleIdx="1" presStyleCnt="3" custLinFactX="28950" custLinFactY="-3316" custLinFactNeighborX="100000" custLinFactNeighborY="-100000">
        <dgm:presLayoutVars>
          <dgm:chPref val="3"/>
        </dgm:presLayoutVars>
      </dgm:prSet>
      <dgm:spPr/>
    </dgm:pt>
    <dgm:pt modelId="{9D6A95A8-7039-4F15-9610-1D9D05821FF1}" type="pres">
      <dgm:prSet presAssocID="{560D88A9-ACE3-4A7B-A5B6-C65523B5EB76}" presName="rootConnector" presStyleLbl="node4" presStyleIdx="1" presStyleCnt="3"/>
      <dgm:spPr/>
    </dgm:pt>
    <dgm:pt modelId="{25555752-BC41-47C4-8B31-23DE23248FDF}" type="pres">
      <dgm:prSet presAssocID="{560D88A9-ACE3-4A7B-A5B6-C65523B5EB76}" presName="hierChild4" presStyleCnt="0"/>
      <dgm:spPr/>
    </dgm:pt>
    <dgm:pt modelId="{87E06597-485A-4EA8-8CF3-505D7E1A88A2}" type="pres">
      <dgm:prSet presAssocID="{560D88A9-ACE3-4A7B-A5B6-C65523B5EB76}" presName="hierChild5" presStyleCnt="0"/>
      <dgm:spPr/>
    </dgm:pt>
    <dgm:pt modelId="{E93A3926-F85D-4322-9895-FA641321DADA}" type="pres">
      <dgm:prSet presAssocID="{C6F6A546-3723-4DC3-A5F3-53F285CFD6D4}" presName="Name37" presStyleLbl="parChTrans1D4" presStyleIdx="2" presStyleCnt="3"/>
      <dgm:spPr/>
    </dgm:pt>
    <dgm:pt modelId="{36804158-6BD5-465A-A31A-1CBA4010C3A3}" type="pres">
      <dgm:prSet presAssocID="{1831035E-E7AA-44C7-B73C-0C655349553E}" presName="hierRoot2" presStyleCnt="0">
        <dgm:presLayoutVars>
          <dgm:hierBranch val="init"/>
        </dgm:presLayoutVars>
      </dgm:prSet>
      <dgm:spPr/>
    </dgm:pt>
    <dgm:pt modelId="{607D88E2-47A3-4B91-B511-EE50120282DE}" type="pres">
      <dgm:prSet presAssocID="{1831035E-E7AA-44C7-B73C-0C655349553E}" presName="rootComposite" presStyleCnt="0"/>
      <dgm:spPr/>
    </dgm:pt>
    <dgm:pt modelId="{259B680F-0BA6-40FA-9AF1-189546ADB83D}" type="pres">
      <dgm:prSet presAssocID="{1831035E-E7AA-44C7-B73C-0C655349553E}" presName="rootText" presStyleLbl="node4" presStyleIdx="2" presStyleCnt="3" custLinFactX="124765" custLinFactY="-100000" custLinFactNeighborX="200000" custLinFactNeighborY="-146749">
        <dgm:presLayoutVars>
          <dgm:chPref val="3"/>
        </dgm:presLayoutVars>
      </dgm:prSet>
      <dgm:spPr/>
    </dgm:pt>
    <dgm:pt modelId="{0842D9A7-45AF-462A-996D-A233688FD101}" type="pres">
      <dgm:prSet presAssocID="{1831035E-E7AA-44C7-B73C-0C655349553E}" presName="rootConnector" presStyleLbl="node4" presStyleIdx="2" presStyleCnt="3"/>
      <dgm:spPr/>
    </dgm:pt>
    <dgm:pt modelId="{2027B89A-50F3-4FE5-ABBD-87D79F6A91B4}" type="pres">
      <dgm:prSet presAssocID="{1831035E-E7AA-44C7-B73C-0C655349553E}" presName="hierChild4" presStyleCnt="0"/>
      <dgm:spPr/>
    </dgm:pt>
    <dgm:pt modelId="{FFFD7D7A-5FCB-46E5-90DD-11BA7E972674}" type="pres">
      <dgm:prSet presAssocID="{1831035E-E7AA-44C7-B73C-0C655349553E}" presName="hierChild5" presStyleCnt="0"/>
      <dgm:spPr/>
    </dgm:pt>
    <dgm:pt modelId="{93C37CD1-A366-411C-AB02-7D8CE34D5414}" type="pres">
      <dgm:prSet presAssocID="{6B2BA230-BC44-4DF5-9B9E-CFD59B2F6463}" presName="hierChild5" presStyleCnt="0"/>
      <dgm:spPr/>
    </dgm:pt>
    <dgm:pt modelId="{26441CDC-1C49-43FC-B784-B01B31F8862C}" type="pres">
      <dgm:prSet presAssocID="{224CC7E2-67BE-43CB-B7AA-053EEFC1C649}" presName="Name37" presStyleLbl="parChTrans1D3" presStyleIdx="2" presStyleCnt="3"/>
      <dgm:spPr/>
    </dgm:pt>
    <dgm:pt modelId="{E91BFD66-C15E-447A-8330-7E187CBAD47E}" type="pres">
      <dgm:prSet presAssocID="{4FBA19AE-8DF4-4778-8644-A3E4D0416DAF}" presName="hierRoot2" presStyleCnt="0">
        <dgm:presLayoutVars>
          <dgm:hierBranch val="init"/>
        </dgm:presLayoutVars>
      </dgm:prSet>
      <dgm:spPr/>
    </dgm:pt>
    <dgm:pt modelId="{3ECB69EE-26FA-4919-9D94-9035DDACBB53}" type="pres">
      <dgm:prSet presAssocID="{4FBA19AE-8DF4-4778-8644-A3E4D0416DAF}" presName="rootComposite" presStyleCnt="0"/>
      <dgm:spPr/>
    </dgm:pt>
    <dgm:pt modelId="{DEFE79B9-4195-403C-BE6A-01135729FC0A}" type="pres">
      <dgm:prSet presAssocID="{4FBA19AE-8DF4-4778-8644-A3E4D0416DAF}" presName="rootText" presStyleLbl="node3" presStyleIdx="2" presStyleCnt="3" custLinFactX="11971" custLinFactNeighborX="100000" custLinFactNeighborY="-17145">
        <dgm:presLayoutVars>
          <dgm:chPref val="3"/>
        </dgm:presLayoutVars>
      </dgm:prSet>
      <dgm:spPr/>
    </dgm:pt>
    <dgm:pt modelId="{160DEBBF-CBFA-4B28-A843-EB2F68D4823F}" type="pres">
      <dgm:prSet presAssocID="{4FBA19AE-8DF4-4778-8644-A3E4D0416DAF}" presName="rootConnector" presStyleLbl="node3" presStyleIdx="2" presStyleCnt="3"/>
      <dgm:spPr/>
    </dgm:pt>
    <dgm:pt modelId="{F28FDD3E-AF5C-46C6-A2B7-A763EB0B065E}" type="pres">
      <dgm:prSet presAssocID="{4FBA19AE-8DF4-4778-8644-A3E4D0416DAF}" presName="hierChild4" presStyleCnt="0"/>
      <dgm:spPr/>
    </dgm:pt>
    <dgm:pt modelId="{59D26628-AEFA-4115-A84F-296554E8B89C}" type="pres">
      <dgm:prSet presAssocID="{4FBA19AE-8DF4-4778-8644-A3E4D0416DAF}" presName="hierChild5" presStyleCnt="0"/>
      <dgm:spPr/>
    </dgm:pt>
    <dgm:pt modelId="{3A33B2A1-9942-4B9D-B7A3-99177ED9E0A8}" type="pres">
      <dgm:prSet presAssocID="{578CFB11-8CB9-44B0-9B06-9F21A1143B23}" presName="hierChild5" presStyleCnt="0"/>
      <dgm:spPr/>
    </dgm:pt>
    <dgm:pt modelId="{8980B2F1-603D-4E68-A15D-E3F073B3E083}" type="pres">
      <dgm:prSet presAssocID="{88F07C45-375B-4BF6-A940-B4FC0E363A26}" presName="hierChild3" presStyleCnt="0"/>
      <dgm:spPr/>
    </dgm:pt>
  </dgm:ptLst>
  <dgm:cxnLst>
    <dgm:cxn modelId="{F3CA890D-D057-4FCF-94DF-8823EA1B4F6A}" srcId="{578CFB11-8CB9-44B0-9B06-9F21A1143B23}" destId="{E2E0E911-2F21-4C04-9874-EAE38F697295}" srcOrd="0" destOrd="0" parTransId="{DD48B91C-9C19-4082-9973-6A9CA20139BB}" sibTransId="{9FCA5C3D-CAB1-4393-B467-A9343F650156}"/>
    <dgm:cxn modelId="{2A9A9F11-364E-400B-8F54-73EC80714C8E}" type="presOf" srcId="{6B2BA230-BC44-4DF5-9B9E-CFD59B2F6463}" destId="{7D9BC5AA-833E-40BD-ACEA-5597506098E8}" srcOrd="1" destOrd="0" presId="urn:microsoft.com/office/officeart/2005/8/layout/orgChart1"/>
    <dgm:cxn modelId="{A9FAA313-511B-4B4F-802C-C3BCE8546658}" type="presOf" srcId="{41235F3A-59A2-4A09-B056-1AA2BEC0E06F}" destId="{E490AFD1-1BA5-4B23-90B0-6F200C90920B}" srcOrd="1" destOrd="0" presId="urn:microsoft.com/office/officeart/2005/8/layout/orgChart1"/>
    <dgm:cxn modelId="{B4E17C23-359D-42AA-89B4-89C852DF523C}" type="presOf" srcId="{405D46F6-D8EC-484F-9A10-F4E2E6B78AE9}" destId="{7C43D1EB-0F14-4175-BD4D-7AEC91D1F1B8}" srcOrd="0" destOrd="0" presId="urn:microsoft.com/office/officeart/2005/8/layout/orgChart1"/>
    <dgm:cxn modelId="{E30A082A-2EA2-4055-A2BF-1E72F30D8A2B}" type="presOf" srcId="{1831035E-E7AA-44C7-B73C-0C655349553E}" destId="{259B680F-0BA6-40FA-9AF1-189546ADB83D}" srcOrd="0" destOrd="0" presId="urn:microsoft.com/office/officeart/2005/8/layout/orgChart1"/>
    <dgm:cxn modelId="{695E6D2A-36FC-4870-97BF-F9752EB96E53}" type="presOf" srcId="{4FBA19AE-8DF4-4778-8644-A3E4D0416DAF}" destId="{DEFE79B9-4195-403C-BE6A-01135729FC0A}" srcOrd="0" destOrd="0" presId="urn:microsoft.com/office/officeart/2005/8/layout/orgChart1"/>
    <dgm:cxn modelId="{23E2092D-8D50-4AA6-9277-971EE5C57F86}" srcId="{578CFB11-8CB9-44B0-9B06-9F21A1143B23}" destId="{6B2BA230-BC44-4DF5-9B9E-CFD59B2F6463}" srcOrd="1" destOrd="0" parTransId="{405D46F6-D8EC-484F-9A10-F4E2E6B78AE9}" sibTransId="{BF06A7CD-5255-468B-8774-7CDBF4207B44}"/>
    <dgm:cxn modelId="{4810752D-E437-4FF0-92AB-BD9E5DAA18FB}" srcId="{E93577AB-5AF6-4896-B607-142F6413F564}" destId="{88F07C45-375B-4BF6-A940-B4FC0E363A26}" srcOrd="0" destOrd="0" parTransId="{53F854BB-7116-4970-AB48-917B47CEB827}" sibTransId="{20FF0BE7-1C39-42FB-A803-5EB8B072129C}"/>
    <dgm:cxn modelId="{F2AD2534-5F8C-4DDD-BBEB-11F92438793E}" type="presOf" srcId="{88F07C45-375B-4BF6-A940-B4FC0E363A26}" destId="{235F1112-A8B7-4A77-98CD-E6136BF7E0CA}" srcOrd="0" destOrd="0" presId="urn:microsoft.com/office/officeart/2005/8/layout/orgChart1"/>
    <dgm:cxn modelId="{4D61A935-F54F-4BA3-B740-975D68B8FB30}" srcId="{88F07C45-375B-4BF6-A940-B4FC0E363A26}" destId="{578CFB11-8CB9-44B0-9B06-9F21A1143B23}" srcOrd="1" destOrd="0" parTransId="{DD427AD3-870B-4A45-8D42-76B97643BCE1}" sibTransId="{50186E56-48DA-46C0-A377-D9C0678B614C}"/>
    <dgm:cxn modelId="{FC589139-EA75-48FA-9D69-688728BEF34F}" srcId="{578CFB11-8CB9-44B0-9B06-9F21A1143B23}" destId="{4FBA19AE-8DF4-4778-8644-A3E4D0416DAF}" srcOrd="2" destOrd="0" parTransId="{224CC7E2-67BE-43CB-B7AA-053EEFC1C649}" sibTransId="{9723ACFC-60E2-49C7-8F3A-127E2623225C}"/>
    <dgm:cxn modelId="{B1EC013F-FA71-4529-AA8A-E5E2A72C9365}" type="presOf" srcId="{4FBA19AE-8DF4-4778-8644-A3E4D0416DAF}" destId="{160DEBBF-CBFA-4B28-A843-EB2F68D4823F}" srcOrd="1" destOrd="0" presId="urn:microsoft.com/office/officeart/2005/8/layout/orgChart1"/>
    <dgm:cxn modelId="{1187115C-845D-48F0-816B-6AD072868AE3}" type="presOf" srcId="{578CFB11-8CB9-44B0-9B06-9F21A1143B23}" destId="{26628F5D-7AEB-4A23-94AC-001992BAF17B}" srcOrd="1" destOrd="0" presId="urn:microsoft.com/office/officeart/2005/8/layout/orgChart1"/>
    <dgm:cxn modelId="{D7EF9263-AB34-4DC4-AA32-84693F0ACDD4}" type="presOf" srcId="{DD427AD3-870B-4A45-8D42-76B97643BCE1}" destId="{667EFE53-5C41-4D28-8130-66D17CE35C20}" srcOrd="0" destOrd="0" presId="urn:microsoft.com/office/officeart/2005/8/layout/orgChart1"/>
    <dgm:cxn modelId="{3769D268-8371-4777-A792-589E9589C655}" type="presOf" srcId="{90A6EFD7-B589-4FFC-B22C-69E8E17C72E6}" destId="{2ED07DC6-7E83-4C73-A0C0-8715A462723B}" srcOrd="0" destOrd="0" presId="urn:microsoft.com/office/officeart/2005/8/layout/orgChart1"/>
    <dgm:cxn modelId="{538CAF4C-5BC3-4C25-8A7D-6E9082BB8F4D}" type="presOf" srcId="{3CE8B2EB-2BC9-4254-A9F3-C99899E777EF}" destId="{0D076647-3406-4C55-9C69-C8332D2D77BB}" srcOrd="0" destOrd="0" presId="urn:microsoft.com/office/officeart/2005/8/layout/orgChart1"/>
    <dgm:cxn modelId="{C5E3A54F-8224-4D82-B795-EC270772FD0F}" srcId="{6B2BA230-BC44-4DF5-9B9E-CFD59B2F6463}" destId="{1831035E-E7AA-44C7-B73C-0C655349553E}" srcOrd="2" destOrd="0" parTransId="{C6F6A546-3723-4DC3-A5F3-53F285CFD6D4}" sibTransId="{7A2AA5F4-500E-4E2D-8B67-B98FA030074B}"/>
    <dgm:cxn modelId="{D010A770-8FA9-4BF6-8A8C-5F2311B649EE}" type="presOf" srcId="{C6F6A546-3723-4DC3-A5F3-53F285CFD6D4}" destId="{E93A3926-F85D-4322-9895-FA641321DADA}" srcOrd="0" destOrd="0" presId="urn:microsoft.com/office/officeart/2005/8/layout/orgChart1"/>
    <dgm:cxn modelId="{97C6FD70-CA63-4BA5-8772-568DCBB0E738}" type="presOf" srcId="{560D88A9-ACE3-4A7B-A5B6-C65523B5EB76}" destId="{9D6A95A8-7039-4F15-9610-1D9D05821FF1}" srcOrd="1" destOrd="0" presId="urn:microsoft.com/office/officeart/2005/8/layout/orgChart1"/>
    <dgm:cxn modelId="{35A18A51-FFAA-4F45-B487-9F98A5E5A792}" srcId="{6B2BA230-BC44-4DF5-9B9E-CFD59B2F6463}" destId="{3CE8B2EB-2BC9-4254-A9F3-C99899E777EF}" srcOrd="0" destOrd="0" parTransId="{90C3E25C-DE37-4869-9709-D15FC1EED8A5}" sibTransId="{14F20F68-66E9-4FBD-A447-286C948AAACC}"/>
    <dgm:cxn modelId="{28FD2676-FFA3-4AE0-B798-4D12E1F0C9F7}" type="presOf" srcId="{90C3E25C-DE37-4869-9709-D15FC1EED8A5}" destId="{A3EAB2C4-1825-4F76-86D9-1E61776F7F83}" srcOrd="0" destOrd="0" presId="urn:microsoft.com/office/officeart/2005/8/layout/orgChart1"/>
    <dgm:cxn modelId="{C0C12189-DB41-4EB3-AF01-8C4677F49D4D}" type="presOf" srcId="{578CFB11-8CB9-44B0-9B06-9F21A1143B23}" destId="{072132F3-4E39-4810-AF6B-8F1E1CEA641B}" srcOrd="0" destOrd="0" presId="urn:microsoft.com/office/officeart/2005/8/layout/orgChart1"/>
    <dgm:cxn modelId="{CF21458B-0742-409C-B635-1BC44D7FCC3C}" type="presOf" srcId="{971491FD-8BFD-4BDC-8E5D-1D1AC9016B46}" destId="{1CB248F8-079E-4C24-8454-523A8CDE5EB4}" srcOrd="0" destOrd="0" presId="urn:microsoft.com/office/officeart/2005/8/layout/orgChart1"/>
    <dgm:cxn modelId="{6EA4C491-D300-45C5-B85D-C4C9EE557B11}" type="presOf" srcId="{560D88A9-ACE3-4A7B-A5B6-C65523B5EB76}" destId="{2D12C71C-0E22-4468-AA1D-F19D724CE3CE}" srcOrd="0" destOrd="0" presId="urn:microsoft.com/office/officeart/2005/8/layout/orgChart1"/>
    <dgm:cxn modelId="{6869CEAB-DEB2-46BC-9482-A28FFB1DC4D7}" type="presOf" srcId="{E2E0E911-2F21-4C04-9874-EAE38F697295}" destId="{0152A1AD-A9E8-4E38-B590-5F0E0A5BD87F}" srcOrd="1" destOrd="0" presId="urn:microsoft.com/office/officeart/2005/8/layout/orgChart1"/>
    <dgm:cxn modelId="{EFF85EB2-6FCE-4DA6-BA92-073E89BB89F3}" type="presOf" srcId="{E2E0E911-2F21-4C04-9874-EAE38F697295}" destId="{C5B07226-D1B2-4A6E-AAF7-2CFED0DBA441}" srcOrd="0" destOrd="0" presId="urn:microsoft.com/office/officeart/2005/8/layout/orgChart1"/>
    <dgm:cxn modelId="{ED8E65CA-3D29-4044-95B1-6AF81DAB469C}" srcId="{6B2BA230-BC44-4DF5-9B9E-CFD59B2F6463}" destId="{560D88A9-ACE3-4A7B-A5B6-C65523B5EB76}" srcOrd="1" destOrd="0" parTransId="{90A6EFD7-B589-4FFC-B22C-69E8E17C72E6}" sibTransId="{F3EFEA0E-FEC9-4010-9EFA-B6191C9C8FB7}"/>
    <dgm:cxn modelId="{0BF0B6D0-5775-441D-9F6D-047B3FCBF016}" type="presOf" srcId="{DD48B91C-9C19-4082-9973-6A9CA20139BB}" destId="{50A02B6D-2B12-44FB-B0CE-8507532C1A8D}" srcOrd="0" destOrd="0" presId="urn:microsoft.com/office/officeart/2005/8/layout/orgChart1"/>
    <dgm:cxn modelId="{AE8B15D3-3386-4B85-B1A3-15867BDF22B1}" type="presOf" srcId="{41235F3A-59A2-4A09-B056-1AA2BEC0E06F}" destId="{436AC146-FA04-4B27-BB2A-1748FB7E6A63}" srcOrd="0" destOrd="0" presId="urn:microsoft.com/office/officeart/2005/8/layout/orgChart1"/>
    <dgm:cxn modelId="{119B58D9-C3C0-4EF6-AA66-B9D4B46B779F}" type="presOf" srcId="{3CE8B2EB-2BC9-4254-A9F3-C99899E777EF}" destId="{D0DEF48A-0182-4990-9C04-2A4BAEDBE20D}" srcOrd="1" destOrd="0" presId="urn:microsoft.com/office/officeart/2005/8/layout/orgChart1"/>
    <dgm:cxn modelId="{229780DF-D500-404F-9AC4-D0F90CCC7C48}" type="presOf" srcId="{1831035E-E7AA-44C7-B73C-0C655349553E}" destId="{0842D9A7-45AF-462A-996D-A233688FD101}" srcOrd="1" destOrd="0" presId="urn:microsoft.com/office/officeart/2005/8/layout/orgChart1"/>
    <dgm:cxn modelId="{532463E6-CD80-4D15-981B-741675273FB0}" type="presOf" srcId="{6B2BA230-BC44-4DF5-9B9E-CFD59B2F6463}" destId="{36C5B296-3192-4BE7-8C28-253A223295ED}" srcOrd="0" destOrd="0" presId="urn:microsoft.com/office/officeart/2005/8/layout/orgChart1"/>
    <dgm:cxn modelId="{362131EA-F009-445C-B792-DAECF40AD723}" type="presOf" srcId="{224CC7E2-67BE-43CB-B7AA-053EEFC1C649}" destId="{26441CDC-1C49-43FC-B784-B01B31F8862C}" srcOrd="0" destOrd="0" presId="urn:microsoft.com/office/officeart/2005/8/layout/orgChart1"/>
    <dgm:cxn modelId="{29EB52F5-C151-4E79-93C7-2EE98E42A460}" srcId="{88F07C45-375B-4BF6-A940-B4FC0E363A26}" destId="{41235F3A-59A2-4A09-B056-1AA2BEC0E06F}" srcOrd="0" destOrd="0" parTransId="{971491FD-8BFD-4BDC-8E5D-1D1AC9016B46}" sibTransId="{15CBA689-6C93-421A-840C-A00573250E95}"/>
    <dgm:cxn modelId="{785215F9-4DB0-44ED-9F08-FB0BF795E501}" type="presOf" srcId="{E93577AB-5AF6-4896-B607-142F6413F564}" destId="{8A2D253D-6323-46B9-ACDD-D879E725FE57}" srcOrd="0" destOrd="0" presId="urn:microsoft.com/office/officeart/2005/8/layout/orgChart1"/>
    <dgm:cxn modelId="{F0805DFB-0411-46E6-9634-A64818FBCE21}" type="presOf" srcId="{88F07C45-375B-4BF6-A940-B4FC0E363A26}" destId="{8138CE16-40E8-4B5A-9954-BE9768ECF2B8}" srcOrd="1" destOrd="0" presId="urn:microsoft.com/office/officeart/2005/8/layout/orgChart1"/>
    <dgm:cxn modelId="{E7D7904D-33A3-489E-8DB3-212420DD066F}" type="presParOf" srcId="{8A2D253D-6323-46B9-ACDD-D879E725FE57}" destId="{79D7DA8A-0884-4E12-90F2-6DFDFE3EFA0B}" srcOrd="0" destOrd="0" presId="urn:microsoft.com/office/officeart/2005/8/layout/orgChart1"/>
    <dgm:cxn modelId="{A547F217-1AD4-43B1-A1D1-33AB4F04E9AC}" type="presParOf" srcId="{79D7DA8A-0884-4E12-90F2-6DFDFE3EFA0B}" destId="{76FF6843-F77A-4302-A338-5A8C2E4B3A2C}" srcOrd="0" destOrd="0" presId="urn:microsoft.com/office/officeart/2005/8/layout/orgChart1"/>
    <dgm:cxn modelId="{CEDE88A5-6E96-42EE-BA16-FDF07F52BAED}" type="presParOf" srcId="{76FF6843-F77A-4302-A338-5A8C2E4B3A2C}" destId="{235F1112-A8B7-4A77-98CD-E6136BF7E0CA}" srcOrd="0" destOrd="0" presId="urn:microsoft.com/office/officeart/2005/8/layout/orgChart1"/>
    <dgm:cxn modelId="{555592EB-DB61-4D0C-995F-CFAD296A123C}" type="presParOf" srcId="{76FF6843-F77A-4302-A338-5A8C2E4B3A2C}" destId="{8138CE16-40E8-4B5A-9954-BE9768ECF2B8}" srcOrd="1" destOrd="0" presId="urn:microsoft.com/office/officeart/2005/8/layout/orgChart1"/>
    <dgm:cxn modelId="{A82E301E-1068-42A1-BAEA-D0C4775AF78F}" type="presParOf" srcId="{79D7DA8A-0884-4E12-90F2-6DFDFE3EFA0B}" destId="{D1E3EF19-5CBA-4DCE-8B4E-A6C692793155}" srcOrd="1" destOrd="0" presId="urn:microsoft.com/office/officeart/2005/8/layout/orgChart1"/>
    <dgm:cxn modelId="{007619D3-F6F2-45A8-BECF-BC1FE413253D}" type="presParOf" srcId="{D1E3EF19-5CBA-4DCE-8B4E-A6C692793155}" destId="{1CB248F8-079E-4C24-8454-523A8CDE5EB4}" srcOrd="0" destOrd="0" presId="urn:microsoft.com/office/officeart/2005/8/layout/orgChart1"/>
    <dgm:cxn modelId="{259E078A-C271-4416-92AD-12419E964CB6}" type="presParOf" srcId="{D1E3EF19-5CBA-4DCE-8B4E-A6C692793155}" destId="{D3A89155-6452-4B0A-B5C9-51321AF7808A}" srcOrd="1" destOrd="0" presId="urn:microsoft.com/office/officeart/2005/8/layout/orgChart1"/>
    <dgm:cxn modelId="{6A6117CC-B574-4806-90D5-0098BEB90954}" type="presParOf" srcId="{D3A89155-6452-4B0A-B5C9-51321AF7808A}" destId="{39998E26-1F7B-4C82-8F26-DDC455F69624}" srcOrd="0" destOrd="0" presId="urn:microsoft.com/office/officeart/2005/8/layout/orgChart1"/>
    <dgm:cxn modelId="{472559B1-BEE6-45CC-B1A7-B05BBFBC99A6}" type="presParOf" srcId="{39998E26-1F7B-4C82-8F26-DDC455F69624}" destId="{436AC146-FA04-4B27-BB2A-1748FB7E6A63}" srcOrd="0" destOrd="0" presId="urn:microsoft.com/office/officeart/2005/8/layout/orgChart1"/>
    <dgm:cxn modelId="{46811B65-AA35-4FB3-B792-FB866E1F5483}" type="presParOf" srcId="{39998E26-1F7B-4C82-8F26-DDC455F69624}" destId="{E490AFD1-1BA5-4B23-90B0-6F200C90920B}" srcOrd="1" destOrd="0" presId="urn:microsoft.com/office/officeart/2005/8/layout/orgChart1"/>
    <dgm:cxn modelId="{45B75188-0B94-4A63-A8D5-DBD85783E3A4}" type="presParOf" srcId="{D3A89155-6452-4B0A-B5C9-51321AF7808A}" destId="{B88B44B1-94EC-4296-95C4-B83840858DC3}" srcOrd="1" destOrd="0" presId="urn:microsoft.com/office/officeart/2005/8/layout/orgChart1"/>
    <dgm:cxn modelId="{08E9B246-FD12-46A6-91D6-0968170C2AFB}" type="presParOf" srcId="{D3A89155-6452-4B0A-B5C9-51321AF7808A}" destId="{8A8F8B70-7773-4216-AE96-CE6965F46692}" srcOrd="2" destOrd="0" presId="urn:microsoft.com/office/officeart/2005/8/layout/orgChart1"/>
    <dgm:cxn modelId="{786F0D2F-5A37-4229-9F43-CC5160A22E12}" type="presParOf" srcId="{D1E3EF19-5CBA-4DCE-8B4E-A6C692793155}" destId="{667EFE53-5C41-4D28-8130-66D17CE35C20}" srcOrd="2" destOrd="0" presId="urn:microsoft.com/office/officeart/2005/8/layout/orgChart1"/>
    <dgm:cxn modelId="{B37CEF4A-9FC7-4B19-8EB7-805C446F014A}" type="presParOf" srcId="{D1E3EF19-5CBA-4DCE-8B4E-A6C692793155}" destId="{070FA5E9-A1F1-4831-9ADC-EB7BCEE07829}" srcOrd="3" destOrd="0" presId="urn:microsoft.com/office/officeart/2005/8/layout/orgChart1"/>
    <dgm:cxn modelId="{5D10C0DC-D956-4A4F-9F47-6A9FA485AEBE}" type="presParOf" srcId="{070FA5E9-A1F1-4831-9ADC-EB7BCEE07829}" destId="{3CF38B5A-9B52-47BC-9194-BCF1C9A8A708}" srcOrd="0" destOrd="0" presId="urn:microsoft.com/office/officeart/2005/8/layout/orgChart1"/>
    <dgm:cxn modelId="{CC7CB2A7-D794-48FA-8C78-FD337D0DDA98}" type="presParOf" srcId="{3CF38B5A-9B52-47BC-9194-BCF1C9A8A708}" destId="{072132F3-4E39-4810-AF6B-8F1E1CEA641B}" srcOrd="0" destOrd="0" presId="urn:microsoft.com/office/officeart/2005/8/layout/orgChart1"/>
    <dgm:cxn modelId="{B819050F-9E93-41C5-B093-5BA85C97C44A}" type="presParOf" srcId="{3CF38B5A-9B52-47BC-9194-BCF1C9A8A708}" destId="{26628F5D-7AEB-4A23-94AC-001992BAF17B}" srcOrd="1" destOrd="0" presId="urn:microsoft.com/office/officeart/2005/8/layout/orgChart1"/>
    <dgm:cxn modelId="{1AF776F0-27FD-4639-B3E1-55DB7853B817}" type="presParOf" srcId="{070FA5E9-A1F1-4831-9ADC-EB7BCEE07829}" destId="{B10EB847-4E95-46D5-877C-B0DA4DB90FDB}" srcOrd="1" destOrd="0" presId="urn:microsoft.com/office/officeart/2005/8/layout/orgChart1"/>
    <dgm:cxn modelId="{F836E1CF-6B4D-40F7-A297-85A40AD8FAB0}" type="presParOf" srcId="{B10EB847-4E95-46D5-877C-B0DA4DB90FDB}" destId="{50A02B6D-2B12-44FB-B0CE-8507532C1A8D}" srcOrd="0" destOrd="0" presId="urn:microsoft.com/office/officeart/2005/8/layout/orgChart1"/>
    <dgm:cxn modelId="{BFBFD2E6-0FE0-418A-9A28-CDBCFEB36AB7}" type="presParOf" srcId="{B10EB847-4E95-46D5-877C-B0DA4DB90FDB}" destId="{B59976C2-324D-4B82-9D7A-E66A2AC9DBE6}" srcOrd="1" destOrd="0" presId="urn:microsoft.com/office/officeart/2005/8/layout/orgChart1"/>
    <dgm:cxn modelId="{982BB837-16F8-4112-8ACA-48ADD0393B2B}" type="presParOf" srcId="{B59976C2-324D-4B82-9D7A-E66A2AC9DBE6}" destId="{6D8FCEF7-A02E-4E5C-9971-9950E38E6587}" srcOrd="0" destOrd="0" presId="urn:microsoft.com/office/officeart/2005/8/layout/orgChart1"/>
    <dgm:cxn modelId="{9BFDC26F-30BC-477F-BD2E-9A2F4B9BBD79}" type="presParOf" srcId="{6D8FCEF7-A02E-4E5C-9971-9950E38E6587}" destId="{C5B07226-D1B2-4A6E-AAF7-2CFED0DBA441}" srcOrd="0" destOrd="0" presId="urn:microsoft.com/office/officeart/2005/8/layout/orgChart1"/>
    <dgm:cxn modelId="{76BC46C4-8493-4C69-A95F-BE95817BE33B}" type="presParOf" srcId="{6D8FCEF7-A02E-4E5C-9971-9950E38E6587}" destId="{0152A1AD-A9E8-4E38-B590-5F0E0A5BD87F}" srcOrd="1" destOrd="0" presId="urn:microsoft.com/office/officeart/2005/8/layout/orgChart1"/>
    <dgm:cxn modelId="{4219D1A4-6E35-4C24-96FF-45228958994B}" type="presParOf" srcId="{B59976C2-324D-4B82-9D7A-E66A2AC9DBE6}" destId="{C1A80709-71D9-471A-B7FB-A99911258D18}" srcOrd="1" destOrd="0" presId="urn:microsoft.com/office/officeart/2005/8/layout/orgChart1"/>
    <dgm:cxn modelId="{CCEFDD9A-5A51-4672-A593-0D1F1CFBB5D0}" type="presParOf" srcId="{B59976C2-324D-4B82-9D7A-E66A2AC9DBE6}" destId="{48D2560D-32C0-409E-A4F1-16938B0CB366}" srcOrd="2" destOrd="0" presId="urn:microsoft.com/office/officeart/2005/8/layout/orgChart1"/>
    <dgm:cxn modelId="{8932D405-2E3D-4A93-A951-96655C6BE3F8}" type="presParOf" srcId="{B10EB847-4E95-46D5-877C-B0DA4DB90FDB}" destId="{7C43D1EB-0F14-4175-BD4D-7AEC91D1F1B8}" srcOrd="2" destOrd="0" presId="urn:microsoft.com/office/officeart/2005/8/layout/orgChart1"/>
    <dgm:cxn modelId="{E00D26FF-CC0A-46D0-9152-F4FD064EBF43}" type="presParOf" srcId="{B10EB847-4E95-46D5-877C-B0DA4DB90FDB}" destId="{D31C2269-CF96-4396-81F6-2CED6BDB0488}" srcOrd="3" destOrd="0" presId="urn:microsoft.com/office/officeart/2005/8/layout/orgChart1"/>
    <dgm:cxn modelId="{D5AB305D-5900-4C04-B095-ABE92D0672CD}" type="presParOf" srcId="{D31C2269-CF96-4396-81F6-2CED6BDB0488}" destId="{B4E48591-5DE4-4107-9F03-E45B2A8DBAE0}" srcOrd="0" destOrd="0" presId="urn:microsoft.com/office/officeart/2005/8/layout/orgChart1"/>
    <dgm:cxn modelId="{C89C94D4-D08B-490F-B1C8-6EA753DD4245}" type="presParOf" srcId="{B4E48591-5DE4-4107-9F03-E45B2A8DBAE0}" destId="{36C5B296-3192-4BE7-8C28-253A223295ED}" srcOrd="0" destOrd="0" presId="urn:microsoft.com/office/officeart/2005/8/layout/orgChart1"/>
    <dgm:cxn modelId="{CD176187-E2A0-461F-B661-1F93690DA44E}" type="presParOf" srcId="{B4E48591-5DE4-4107-9F03-E45B2A8DBAE0}" destId="{7D9BC5AA-833E-40BD-ACEA-5597506098E8}" srcOrd="1" destOrd="0" presId="urn:microsoft.com/office/officeart/2005/8/layout/orgChart1"/>
    <dgm:cxn modelId="{C6C080BE-F6BD-4FF5-8513-7BE0A867BCD9}" type="presParOf" srcId="{D31C2269-CF96-4396-81F6-2CED6BDB0488}" destId="{A47AA2B3-51E0-4B64-897A-BE587985CC1B}" srcOrd="1" destOrd="0" presId="urn:microsoft.com/office/officeart/2005/8/layout/orgChart1"/>
    <dgm:cxn modelId="{A9C32CAF-FB48-42BF-8F7B-3707069C559C}" type="presParOf" srcId="{A47AA2B3-51E0-4B64-897A-BE587985CC1B}" destId="{A3EAB2C4-1825-4F76-86D9-1E61776F7F83}" srcOrd="0" destOrd="0" presId="urn:microsoft.com/office/officeart/2005/8/layout/orgChart1"/>
    <dgm:cxn modelId="{FA5A643E-69A5-41A8-ADE0-9040624108D7}" type="presParOf" srcId="{A47AA2B3-51E0-4B64-897A-BE587985CC1B}" destId="{13741685-4DFB-4B9B-9B6E-875A44940277}" srcOrd="1" destOrd="0" presId="urn:microsoft.com/office/officeart/2005/8/layout/orgChart1"/>
    <dgm:cxn modelId="{79A0A333-B59F-4E52-A510-FD563131B562}" type="presParOf" srcId="{13741685-4DFB-4B9B-9B6E-875A44940277}" destId="{9138243B-DF93-4E77-8134-EA7D9002BAEE}" srcOrd="0" destOrd="0" presId="urn:microsoft.com/office/officeart/2005/8/layout/orgChart1"/>
    <dgm:cxn modelId="{C9FE2EC8-F57D-4279-9F51-7D8341FC531D}" type="presParOf" srcId="{9138243B-DF93-4E77-8134-EA7D9002BAEE}" destId="{0D076647-3406-4C55-9C69-C8332D2D77BB}" srcOrd="0" destOrd="0" presId="urn:microsoft.com/office/officeart/2005/8/layout/orgChart1"/>
    <dgm:cxn modelId="{2C5A8B1A-CAE1-43D7-AB9C-0DD6EDEC53CB}" type="presParOf" srcId="{9138243B-DF93-4E77-8134-EA7D9002BAEE}" destId="{D0DEF48A-0182-4990-9C04-2A4BAEDBE20D}" srcOrd="1" destOrd="0" presId="urn:microsoft.com/office/officeart/2005/8/layout/orgChart1"/>
    <dgm:cxn modelId="{FF0A93CF-006C-4A24-989B-06636250B232}" type="presParOf" srcId="{13741685-4DFB-4B9B-9B6E-875A44940277}" destId="{C74F7F77-7766-4977-8656-0E14E6199B27}" srcOrd="1" destOrd="0" presId="urn:microsoft.com/office/officeart/2005/8/layout/orgChart1"/>
    <dgm:cxn modelId="{F503FFB0-66FE-4938-AF20-568E46AF3B5B}" type="presParOf" srcId="{13741685-4DFB-4B9B-9B6E-875A44940277}" destId="{904F4D92-49AD-475C-BF77-0197BA5C5DE6}" srcOrd="2" destOrd="0" presId="urn:microsoft.com/office/officeart/2005/8/layout/orgChart1"/>
    <dgm:cxn modelId="{173D735E-273B-4273-8043-ADB3ED5725D5}" type="presParOf" srcId="{A47AA2B3-51E0-4B64-897A-BE587985CC1B}" destId="{2ED07DC6-7E83-4C73-A0C0-8715A462723B}" srcOrd="2" destOrd="0" presId="urn:microsoft.com/office/officeart/2005/8/layout/orgChart1"/>
    <dgm:cxn modelId="{DFF4E53F-66AD-4975-ADD0-05CE14AE3C6B}" type="presParOf" srcId="{A47AA2B3-51E0-4B64-897A-BE587985CC1B}" destId="{1294446C-889C-47E4-9F01-83ECD38131FD}" srcOrd="3" destOrd="0" presId="urn:microsoft.com/office/officeart/2005/8/layout/orgChart1"/>
    <dgm:cxn modelId="{C6D5712D-46AC-4F38-8BB4-BAE3158CF0B1}" type="presParOf" srcId="{1294446C-889C-47E4-9F01-83ECD38131FD}" destId="{9E1A66F8-A8E0-4640-9D2F-A7E632614108}" srcOrd="0" destOrd="0" presId="urn:microsoft.com/office/officeart/2005/8/layout/orgChart1"/>
    <dgm:cxn modelId="{B7B7CEBB-9B04-4966-8393-56C4520F46C7}" type="presParOf" srcId="{9E1A66F8-A8E0-4640-9D2F-A7E632614108}" destId="{2D12C71C-0E22-4468-AA1D-F19D724CE3CE}" srcOrd="0" destOrd="0" presId="urn:microsoft.com/office/officeart/2005/8/layout/orgChart1"/>
    <dgm:cxn modelId="{90E535D8-7B32-4D29-B503-38ACF04B2CCD}" type="presParOf" srcId="{9E1A66F8-A8E0-4640-9D2F-A7E632614108}" destId="{9D6A95A8-7039-4F15-9610-1D9D05821FF1}" srcOrd="1" destOrd="0" presId="urn:microsoft.com/office/officeart/2005/8/layout/orgChart1"/>
    <dgm:cxn modelId="{C1D1FEC1-A8C2-45B4-8825-083A159BC0B5}" type="presParOf" srcId="{1294446C-889C-47E4-9F01-83ECD38131FD}" destId="{25555752-BC41-47C4-8B31-23DE23248FDF}" srcOrd="1" destOrd="0" presId="urn:microsoft.com/office/officeart/2005/8/layout/orgChart1"/>
    <dgm:cxn modelId="{1ECD1EE7-33B9-4F4A-BDDF-8C100262C5E1}" type="presParOf" srcId="{1294446C-889C-47E4-9F01-83ECD38131FD}" destId="{87E06597-485A-4EA8-8CF3-505D7E1A88A2}" srcOrd="2" destOrd="0" presId="urn:microsoft.com/office/officeart/2005/8/layout/orgChart1"/>
    <dgm:cxn modelId="{460D84F3-CA74-4B81-A9BA-CEE376DC8FB4}" type="presParOf" srcId="{A47AA2B3-51E0-4B64-897A-BE587985CC1B}" destId="{E93A3926-F85D-4322-9895-FA641321DADA}" srcOrd="4" destOrd="0" presId="urn:microsoft.com/office/officeart/2005/8/layout/orgChart1"/>
    <dgm:cxn modelId="{8760B3DD-6EF2-4EB9-B939-8899DD893988}" type="presParOf" srcId="{A47AA2B3-51E0-4B64-897A-BE587985CC1B}" destId="{36804158-6BD5-465A-A31A-1CBA4010C3A3}" srcOrd="5" destOrd="0" presId="urn:microsoft.com/office/officeart/2005/8/layout/orgChart1"/>
    <dgm:cxn modelId="{46643DEB-335F-4673-9E8D-048D5CC12EC2}" type="presParOf" srcId="{36804158-6BD5-465A-A31A-1CBA4010C3A3}" destId="{607D88E2-47A3-4B91-B511-EE50120282DE}" srcOrd="0" destOrd="0" presId="urn:microsoft.com/office/officeart/2005/8/layout/orgChart1"/>
    <dgm:cxn modelId="{D1AB86C2-45F2-4F10-BE26-CDE1AFF3804C}" type="presParOf" srcId="{607D88E2-47A3-4B91-B511-EE50120282DE}" destId="{259B680F-0BA6-40FA-9AF1-189546ADB83D}" srcOrd="0" destOrd="0" presId="urn:microsoft.com/office/officeart/2005/8/layout/orgChart1"/>
    <dgm:cxn modelId="{279C5719-FD8F-4042-8F43-3D5840D3C714}" type="presParOf" srcId="{607D88E2-47A3-4B91-B511-EE50120282DE}" destId="{0842D9A7-45AF-462A-996D-A233688FD101}" srcOrd="1" destOrd="0" presId="urn:microsoft.com/office/officeart/2005/8/layout/orgChart1"/>
    <dgm:cxn modelId="{D6BE4838-38E3-4D1A-93B1-3CDD6ADA9AD1}" type="presParOf" srcId="{36804158-6BD5-465A-A31A-1CBA4010C3A3}" destId="{2027B89A-50F3-4FE5-ABBD-87D79F6A91B4}" srcOrd="1" destOrd="0" presId="urn:microsoft.com/office/officeart/2005/8/layout/orgChart1"/>
    <dgm:cxn modelId="{10222C5A-A11D-4A4F-8EE4-1B6E9CDB0463}" type="presParOf" srcId="{36804158-6BD5-465A-A31A-1CBA4010C3A3}" destId="{FFFD7D7A-5FCB-46E5-90DD-11BA7E972674}" srcOrd="2" destOrd="0" presId="urn:microsoft.com/office/officeart/2005/8/layout/orgChart1"/>
    <dgm:cxn modelId="{93ACD4E9-4430-4644-B5F5-26DBBE943DB7}" type="presParOf" srcId="{D31C2269-CF96-4396-81F6-2CED6BDB0488}" destId="{93C37CD1-A366-411C-AB02-7D8CE34D5414}" srcOrd="2" destOrd="0" presId="urn:microsoft.com/office/officeart/2005/8/layout/orgChart1"/>
    <dgm:cxn modelId="{E038E777-1EB9-4CE5-94BD-488662837A6E}" type="presParOf" srcId="{B10EB847-4E95-46D5-877C-B0DA4DB90FDB}" destId="{26441CDC-1C49-43FC-B784-B01B31F8862C}" srcOrd="4" destOrd="0" presId="urn:microsoft.com/office/officeart/2005/8/layout/orgChart1"/>
    <dgm:cxn modelId="{195C1DAD-6A1D-4DD3-BB26-44090898F5FD}" type="presParOf" srcId="{B10EB847-4E95-46D5-877C-B0DA4DB90FDB}" destId="{E91BFD66-C15E-447A-8330-7E187CBAD47E}" srcOrd="5" destOrd="0" presId="urn:microsoft.com/office/officeart/2005/8/layout/orgChart1"/>
    <dgm:cxn modelId="{14A7BACD-29D4-45A6-84F2-178D2BDF66AE}" type="presParOf" srcId="{E91BFD66-C15E-447A-8330-7E187CBAD47E}" destId="{3ECB69EE-26FA-4919-9D94-9035DDACBB53}" srcOrd="0" destOrd="0" presId="urn:microsoft.com/office/officeart/2005/8/layout/orgChart1"/>
    <dgm:cxn modelId="{4771950B-5349-485D-98BA-1195E86BEF85}" type="presParOf" srcId="{3ECB69EE-26FA-4919-9D94-9035DDACBB53}" destId="{DEFE79B9-4195-403C-BE6A-01135729FC0A}" srcOrd="0" destOrd="0" presId="urn:microsoft.com/office/officeart/2005/8/layout/orgChart1"/>
    <dgm:cxn modelId="{BB5A8D6D-6F90-4539-B802-7C6BFB2F5889}" type="presParOf" srcId="{3ECB69EE-26FA-4919-9D94-9035DDACBB53}" destId="{160DEBBF-CBFA-4B28-A843-EB2F68D4823F}" srcOrd="1" destOrd="0" presId="urn:microsoft.com/office/officeart/2005/8/layout/orgChart1"/>
    <dgm:cxn modelId="{1AD896B3-5A75-4C5E-976A-157C2DCF8F51}" type="presParOf" srcId="{E91BFD66-C15E-447A-8330-7E187CBAD47E}" destId="{F28FDD3E-AF5C-46C6-A2B7-A763EB0B065E}" srcOrd="1" destOrd="0" presId="urn:microsoft.com/office/officeart/2005/8/layout/orgChart1"/>
    <dgm:cxn modelId="{B4C9EF25-5F7F-4C40-AC3D-9BB077CFF839}" type="presParOf" srcId="{E91BFD66-C15E-447A-8330-7E187CBAD47E}" destId="{59D26628-AEFA-4115-A84F-296554E8B89C}" srcOrd="2" destOrd="0" presId="urn:microsoft.com/office/officeart/2005/8/layout/orgChart1"/>
    <dgm:cxn modelId="{0BFFD649-A311-4DD2-A14E-9CBDB252343C}" type="presParOf" srcId="{070FA5E9-A1F1-4831-9ADC-EB7BCEE07829}" destId="{3A33B2A1-9942-4B9D-B7A3-99177ED9E0A8}" srcOrd="2" destOrd="0" presId="urn:microsoft.com/office/officeart/2005/8/layout/orgChart1"/>
    <dgm:cxn modelId="{91F09BC5-4432-4043-B163-C63AE232241B}" type="presParOf" srcId="{79D7DA8A-0884-4E12-90F2-6DFDFE3EFA0B}" destId="{8980B2F1-603D-4E68-A15D-E3F073B3E0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D839D-40AB-4FFD-B666-F8774829F3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C043C3E-AFB8-432B-9293-2EF46D116358}">
      <dgm:prSet phldrT="[Text]"/>
      <dgm:spPr/>
      <dgm:t>
        <a:bodyPr/>
        <a:lstStyle/>
        <a:p>
          <a:r>
            <a:rPr lang="en-US" dirty="0"/>
            <a:t>Concept</a:t>
          </a:r>
          <a:endParaRPr lang="en-CA" dirty="0"/>
        </a:p>
      </dgm:t>
    </dgm:pt>
    <dgm:pt modelId="{4D347CBD-C678-4027-B58C-90A3EB7531F6}" type="parTrans" cxnId="{66944210-BE46-477B-9A27-4FCDE73D33C2}">
      <dgm:prSet/>
      <dgm:spPr/>
      <dgm:t>
        <a:bodyPr/>
        <a:lstStyle/>
        <a:p>
          <a:endParaRPr lang="en-CA"/>
        </a:p>
      </dgm:t>
    </dgm:pt>
    <dgm:pt modelId="{F7CE4915-3515-4B29-A27C-809DCF58C19E}" type="sibTrans" cxnId="{66944210-BE46-477B-9A27-4FCDE73D33C2}">
      <dgm:prSet/>
      <dgm:spPr/>
      <dgm:t>
        <a:bodyPr/>
        <a:lstStyle/>
        <a:p>
          <a:endParaRPr lang="en-CA"/>
        </a:p>
      </dgm:t>
    </dgm:pt>
    <dgm:pt modelId="{49053238-8212-4EE2-87A2-929108248DD4}">
      <dgm:prSet phldrT="[Text]"/>
      <dgm:spPr/>
      <dgm:t>
        <a:bodyPr/>
        <a:lstStyle/>
        <a:p>
          <a:r>
            <a:rPr lang="en-US" dirty="0"/>
            <a:t>Correlation matrix of users and movie ratings</a:t>
          </a:r>
          <a:endParaRPr lang="en-CA" dirty="0"/>
        </a:p>
      </dgm:t>
    </dgm:pt>
    <dgm:pt modelId="{1974F3BA-1217-400D-BA37-7C04147BBD72}" type="parTrans" cxnId="{2F6C30A2-08D6-4B12-848A-5B9CE7C91BE8}">
      <dgm:prSet/>
      <dgm:spPr/>
      <dgm:t>
        <a:bodyPr/>
        <a:lstStyle/>
        <a:p>
          <a:endParaRPr lang="en-CA"/>
        </a:p>
      </dgm:t>
    </dgm:pt>
    <dgm:pt modelId="{D6C3019B-9A27-437B-AFC2-35653F68B859}" type="sibTrans" cxnId="{2F6C30A2-08D6-4B12-848A-5B9CE7C91BE8}">
      <dgm:prSet/>
      <dgm:spPr/>
      <dgm:t>
        <a:bodyPr/>
        <a:lstStyle/>
        <a:p>
          <a:endParaRPr lang="en-CA"/>
        </a:p>
      </dgm:t>
    </dgm:pt>
    <dgm:pt modelId="{C3395EF7-D2C2-40F2-8896-84EE3DA0FAE3}">
      <dgm:prSet phldrT="[Text]"/>
      <dgm:spPr/>
      <dgm:t>
        <a:bodyPr/>
        <a:lstStyle/>
        <a:p>
          <a:r>
            <a:rPr lang="en-US" dirty="0"/>
            <a:t>Data</a:t>
          </a:r>
          <a:endParaRPr lang="en-CA" dirty="0"/>
        </a:p>
      </dgm:t>
    </dgm:pt>
    <dgm:pt modelId="{E525BFD6-342C-406F-959F-52A0C902AD47}" type="parTrans" cxnId="{DD1B151E-F7D6-442C-BE41-1E183370BDEF}">
      <dgm:prSet/>
      <dgm:spPr/>
      <dgm:t>
        <a:bodyPr/>
        <a:lstStyle/>
        <a:p>
          <a:endParaRPr lang="en-CA"/>
        </a:p>
      </dgm:t>
    </dgm:pt>
    <dgm:pt modelId="{567F59A0-E77E-4449-B136-04D3A70B3105}" type="sibTrans" cxnId="{DD1B151E-F7D6-442C-BE41-1E183370BDEF}">
      <dgm:prSet/>
      <dgm:spPr/>
      <dgm:t>
        <a:bodyPr/>
        <a:lstStyle/>
        <a:p>
          <a:endParaRPr lang="en-CA"/>
        </a:p>
      </dgm:t>
    </dgm:pt>
    <dgm:pt modelId="{AD843C1D-F30F-49DA-9056-193550CA320F}">
      <dgm:prSet phldrT="[Text]"/>
      <dgm:spPr/>
      <dgm:t>
        <a:bodyPr/>
        <a:lstStyle/>
        <a:p>
          <a:r>
            <a:rPr lang="en-US" dirty="0"/>
            <a:t>Pairwise for all movies</a:t>
          </a:r>
          <a:endParaRPr lang="en-CA" dirty="0"/>
        </a:p>
      </dgm:t>
    </dgm:pt>
    <dgm:pt modelId="{CB9B40AE-7EC6-4924-80AF-A116E6044BCE}" type="parTrans" cxnId="{4F799DCE-BC0D-45DB-8135-1BD90D54C873}">
      <dgm:prSet/>
      <dgm:spPr/>
      <dgm:t>
        <a:bodyPr/>
        <a:lstStyle/>
        <a:p>
          <a:endParaRPr lang="en-CA"/>
        </a:p>
      </dgm:t>
    </dgm:pt>
    <dgm:pt modelId="{D27FE527-0D2C-441C-98EA-D61F002292B5}" type="sibTrans" cxnId="{4F799DCE-BC0D-45DB-8135-1BD90D54C873}">
      <dgm:prSet/>
      <dgm:spPr/>
      <dgm:t>
        <a:bodyPr/>
        <a:lstStyle/>
        <a:p>
          <a:endParaRPr lang="en-CA"/>
        </a:p>
      </dgm:t>
    </dgm:pt>
    <dgm:pt modelId="{4E46F313-1990-4048-B315-DD5ADF711F4C}">
      <dgm:prSet phldrT="[Text]"/>
      <dgm:spPr/>
      <dgm:t>
        <a:bodyPr/>
        <a:lstStyle/>
        <a:p>
          <a:r>
            <a:rPr lang="en-US" dirty="0"/>
            <a:t>Deduce correlations for particular movies. </a:t>
          </a:r>
          <a:endParaRPr lang="en-CA" dirty="0"/>
        </a:p>
      </dgm:t>
    </dgm:pt>
    <dgm:pt modelId="{4D72573F-6662-47A0-9617-934E9EDE34F5}" type="parTrans" cxnId="{D4497DB8-D80D-4B47-9940-806F6F92D984}">
      <dgm:prSet/>
      <dgm:spPr/>
      <dgm:t>
        <a:bodyPr/>
        <a:lstStyle/>
        <a:p>
          <a:endParaRPr lang="en-CA"/>
        </a:p>
      </dgm:t>
    </dgm:pt>
    <dgm:pt modelId="{D3A80169-39C6-497A-9709-2B49727DC846}" type="sibTrans" cxnId="{D4497DB8-D80D-4B47-9940-806F6F92D984}">
      <dgm:prSet/>
      <dgm:spPr/>
      <dgm:t>
        <a:bodyPr/>
        <a:lstStyle/>
        <a:p>
          <a:endParaRPr lang="en-CA"/>
        </a:p>
      </dgm:t>
    </dgm:pt>
    <dgm:pt modelId="{751F170A-845C-49E4-9B65-50530A3F2790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754C85F3-D42B-4795-A549-54A89147AA92}" type="parTrans" cxnId="{95417ED0-C1DF-44E0-9E01-65A0625D06C8}">
      <dgm:prSet/>
      <dgm:spPr/>
      <dgm:t>
        <a:bodyPr/>
        <a:lstStyle/>
        <a:p>
          <a:endParaRPr lang="en-CA"/>
        </a:p>
      </dgm:t>
    </dgm:pt>
    <dgm:pt modelId="{5BB51549-A07B-40D1-95B3-88C5D1CE5A6F}" type="sibTrans" cxnId="{95417ED0-C1DF-44E0-9E01-65A0625D06C8}">
      <dgm:prSet/>
      <dgm:spPr/>
      <dgm:t>
        <a:bodyPr/>
        <a:lstStyle/>
        <a:p>
          <a:endParaRPr lang="en-CA"/>
        </a:p>
      </dgm:t>
    </dgm:pt>
    <dgm:pt modelId="{8E930294-B7E8-4B34-AF23-A899D9D18BA1}">
      <dgm:prSet phldrT="[Text]"/>
      <dgm:spPr/>
      <dgm:t>
        <a:bodyPr/>
        <a:lstStyle/>
        <a:p>
          <a:r>
            <a:rPr lang="en-US" dirty="0"/>
            <a:t>Recommender System</a:t>
          </a:r>
          <a:endParaRPr lang="en-CA" dirty="0"/>
        </a:p>
      </dgm:t>
    </dgm:pt>
    <dgm:pt modelId="{E7D68653-B23B-4BED-90C5-709810B8D7EB}" type="parTrans" cxnId="{0C69B1D3-BA02-4F95-A94C-623CF2C95BD4}">
      <dgm:prSet/>
      <dgm:spPr/>
      <dgm:t>
        <a:bodyPr/>
        <a:lstStyle/>
        <a:p>
          <a:endParaRPr lang="en-CA"/>
        </a:p>
      </dgm:t>
    </dgm:pt>
    <dgm:pt modelId="{731941C0-6954-41EE-9D1D-9472C6A9A1D9}" type="sibTrans" cxnId="{0C69B1D3-BA02-4F95-A94C-623CF2C95BD4}">
      <dgm:prSet/>
      <dgm:spPr/>
      <dgm:t>
        <a:bodyPr/>
        <a:lstStyle/>
        <a:p>
          <a:endParaRPr lang="en-CA"/>
        </a:p>
      </dgm:t>
    </dgm:pt>
    <dgm:pt modelId="{2364E0F3-170A-4DE8-B9AA-9B51E9DB1BEE}">
      <dgm:prSet phldrT="[Text]"/>
      <dgm:spPr/>
      <dgm:t>
        <a:bodyPr/>
        <a:lstStyle/>
        <a:p>
          <a:r>
            <a:rPr lang="en-US" dirty="0"/>
            <a:t>Generate similarities and supply</a:t>
          </a:r>
          <a:endParaRPr lang="en-CA" dirty="0"/>
        </a:p>
      </dgm:t>
    </dgm:pt>
    <dgm:pt modelId="{275B4789-642E-4361-B63F-D4968E4D9A38}" type="parTrans" cxnId="{6D39567A-A24B-4095-930E-C63584578760}">
      <dgm:prSet/>
      <dgm:spPr/>
      <dgm:t>
        <a:bodyPr/>
        <a:lstStyle/>
        <a:p>
          <a:endParaRPr lang="en-CA"/>
        </a:p>
      </dgm:t>
    </dgm:pt>
    <dgm:pt modelId="{CD92A7B5-63EF-499F-A24A-1B0274C98B7E}" type="sibTrans" cxnId="{6D39567A-A24B-4095-930E-C63584578760}">
      <dgm:prSet/>
      <dgm:spPr/>
      <dgm:t>
        <a:bodyPr/>
        <a:lstStyle/>
        <a:p>
          <a:endParaRPr lang="en-CA"/>
        </a:p>
      </dgm:t>
    </dgm:pt>
    <dgm:pt modelId="{0D8AFB2B-4636-470D-986A-807FE75E556C}">
      <dgm:prSet phldrT="[Text]"/>
      <dgm:spPr/>
      <dgm:t>
        <a:bodyPr/>
        <a:lstStyle/>
        <a:p>
          <a:endParaRPr lang="en-CA" dirty="0"/>
        </a:p>
      </dgm:t>
    </dgm:pt>
    <dgm:pt modelId="{97DC8E99-28FF-4094-926A-0B0698AC4F68}" type="parTrans" cxnId="{467ADD1F-A236-4C7E-9026-FF5F7DF11D76}">
      <dgm:prSet/>
      <dgm:spPr/>
      <dgm:t>
        <a:bodyPr/>
        <a:lstStyle/>
        <a:p>
          <a:endParaRPr lang="en-CA"/>
        </a:p>
      </dgm:t>
    </dgm:pt>
    <dgm:pt modelId="{F96A35CE-5B29-4F15-A10E-8D14F37516CE}" type="sibTrans" cxnId="{467ADD1F-A236-4C7E-9026-FF5F7DF11D76}">
      <dgm:prSet/>
      <dgm:spPr/>
      <dgm:t>
        <a:bodyPr/>
        <a:lstStyle/>
        <a:p>
          <a:endParaRPr lang="en-CA"/>
        </a:p>
      </dgm:t>
    </dgm:pt>
    <dgm:pt modelId="{9A935798-FE39-4AFB-A9D6-F4945BDCF065}">
      <dgm:prSet phldrT="[Text]"/>
      <dgm:spPr/>
      <dgm:t>
        <a:bodyPr/>
        <a:lstStyle/>
        <a:p>
          <a:r>
            <a:rPr lang="en-US" dirty="0"/>
            <a:t>Pearson correlations</a:t>
          </a:r>
          <a:endParaRPr lang="en-CA" dirty="0"/>
        </a:p>
      </dgm:t>
    </dgm:pt>
    <dgm:pt modelId="{21ED579C-3497-43F5-BC09-704CFD154CAF}" type="sibTrans" cxnId="{FDBF4261-B568-44F7-A003-728FE1F3B5CD}">
      <dgm:prSet/>
      <dgm:spPr/>
      <dgm:t>
        <a:bodyPr/>
        <a:lstStyle/>
        <a:p>
          <a:endParaRPr lang="en-CA"/>
        </a:p>
      </dgm:t>
    </dgm:pt>
    <dgm:pt modelId="{7AFFAB51-5754-4228-814C-FFF0C2426457}" type="parTrans" cxnId="{FDBF4261-B568-44F7-A003-728FE1F3B5CD}">
      <dgm:prSet/>
      <dgm:spPr/>
      <dgm:t>
        <a:bodyPr/>
        <a:lstStyle/>
        <a:p>
          <a:endParaRPr lang="en-CA"/>
        </a:p>
      </dgm:t>
    </dgm:pt>
    <dgm:pt modelId="{FB96F9B7-7317-4289-B978-547477A62CDB}" type="pres">
      <dgm:prSet presAssocID="{507D839D-40AB-4FFD-B666-F8774829F3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99AB408-0DC4-4432-9A69-60CE4EF27A8A}" type="pres">
      <dgm:prSet presAssocID="{2C043C3E-AFB8-432B-9293-2EF46D116358}" presName="composite" presStyleCnt="0"/>
      <dgm:spPr/>
    </dgm:pt>
    <dgm:pt modelId="{8FD92155-8914-476C-A2CA-A3BBEB0050AE}" type="pres">
      <dgm:prSet presAssocID="{2C043C3E-AFB8-432B-9293-2EF46D11635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DC5EA7E-B7A9-4BC2-B26D-C87567EB4A1F}" type="pres">
      <dgm:prSet presAssocID="{2C043C3E-AFB8-432B-9293-2EF46D11635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DB06BCE5-5F3F-4898-9872-1D69F1706E2C}" type="pres">
      <dgm:prSet presAssocID="{2C043C3E-AFB8-432B-9293-2EF46D116358}" presName="Accent" presStyleLbl="parChTrans1D1" presStyleIdx="0" presStyleCnt="3"/>
      <dgm:spPr/>
    </dgm:pt>
    <dgm:pt modelId="{79A30CF1-6164-4348-9A0E-B6F16F80E81B}" type="pres">
      <dgm:prSet presAssocID="{2C043C3E-AFB8-432B-9293-2EF46D11635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A42B47-68A3-4807-8308-4C9807A1388C}" type="pres">
      <dgm:prSet presAssocID="{F7CE4915-3515-4B29-A27C-809DCF58C19E}" presName="sibTrans" presStyleCnt="0"/>
      <dgm:spPr/>
    </dgm:pt>
    <dgm:pt modelId="{F14AF53E-EE35-4BCD-A269-3C35D49FDA67}" type="pres">
      <dgm:prSet presAssocID="{C3395EF7-D2C2-40F2-8896-84EE3DA0FAE3}" presName="composite" presStyleCnt="0"/>
      <dgm:spPr/>
    </dgm:pt>
    <dgm:pt modelId="{C7677AB8-6371-4A1C-A88A-C651DB1ACBC7}" type="pres">
      <dgm:prSet presAssocID="{C3395EF7-D2C2-40F2-8896-84EE3DA0FA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8A70B12-651D-4644-92D2-9FF5686A5640}" type="pres">
      <dgm:prSet presAssocID="{C3395EF7-D2C2-40F2-8896-84EE3DA0FAE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721F535-EAA7-4946-925B-14CDD7DA4655}" type="pres">
      <dgm:prSet presAssocID="{C3395EF7-D2C2-40F2-8896-84EE3DA0FAE3}" presName="Accent" presStyleLbl="parChTrans1D1" presStyleIdx="1" presStyleCnt="3"/>
      <dgm:spPr/>
    </dgm:pt>
    <dgm:pt modelId="{F757A4D5-B00E-4526-9130-DBDE85B1DE57}" type="pres">
      <dgm:prSet presAssocID="{C3395EF7-D2C2-40F2-8896-84EE3DA0FA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33C4893-E540-417E-A71A-5B02BBD38ED1}" type="pres">
      <dgm:prSet presAssocID="{567F59A0-E77E-4449-B136-04D3A70B3105}" presName="sibTrans" presStyleCnt="0"/>
      <dgm:spPr/>
    </dgm:pt>
    <dgm:pt modelId="{56A06613-A9D6-48EE-9854-B1E66CCD2089}" type="pres">
      <dgm:prSet presAssocID="{751F170A-845C-49E4-9B65-50530A3F2790}" presName="composite" presStyleCnt="0"/>
      <dgm:spPr/>
    </dgm:pt>
    <dgm:pt modelId="{2D8677E2-1886-414D-8679-572A65A2FF24}" type="pres">
      <dgm:prSet presAssocID="{751F170A-845C-49E4-9B65-50530A3F279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4CFD5C1-36CD-45F2-95D4-29E88E89EFE3}" type="pres">
      <dgm:prSet presAssocID="{751F170A-845C-49E4-9B65-50530A3F279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5F6FE4D-3F7C-426A-BE95-B1955A4BF1F2}" type="pres">
      <dgm:prSet presAssocID="{751F170A-845C-49E4-9B65-50530A3F2790}" presName="Accent" presStyleLbl="parChTrans1D1" presStyleIdx="2" presStyleCnt="3"/>
      <dgm:spPr/>
    </dgm:pt>
    <dgm:pt modelId="{23771043-8BB4-4FAF-8D1B-127986A8B394}" type="pres">
      <dgm:prSet presAssocID="{751F170A-845C-49E4-9B65-50530A3F279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0B1020A-0B48-4F90-9847-46187010EF84}" type="presOf" srcId="{C3395EF7-D2C2-40F2-8896-84EE3DA0FAE3}" destId="{18A70B12-651D-4644-92D2-9FF5686A5640}" srcOrd="0" destOrd="0" presId="urn:microsoft.com/office/officeart/2011/layout/TabList"/>
    <dgm:cxn modelId="{FA1B3310-676D-4254-ABF2-F611619D932B}" type="presOf" srcId="{0D8AFB2B-4636-470D-986A-807FE75E556C}" destId="{F757A4D5-B00E-4526-9130-DBDE85B1DE57}" srcOrd="0" destOrd="1" presId="urn:microsoft.com/office/officeart/2011/layout/TabList"/>
    <dgm:cxn modelId="{66944210-BE46-477B-9A27-4FCDE73D33C2}" srcId="{507D839D-40AB-4FFD-B666-F8774829F38A}" destId="{2C043C3E-AFB8-432B-9293-2EF46D116358}" srcOrd="0" destOrd="0" parTransId="{4D347CBD-C678-4027-B58C-90A3EB7531F6}" sibTransId="{F7CE4915-3515-4B29-A27C-809DCF58C19E}"/>
    <dgm:cxn modelId="{BCCD6517-B741-4B5E-A0FF-B7A30168C3A7}" type="presOf" srcId="{507D839D-40AB-4FFD-B666-F8774829F38A}" destId="{FB96F9B7-7317-4289-B978-547477A62CDB}" srcOrd="0" destOrd="0" presId="urn:microsoft.com/office/officeart/2011/layout/TabList"/>
    <dgm:cxn modelId="{DD1B151E-F7D6-442C-BE41-1E183370BDEF}" srcId="{507D839D-40AB-4FFD-B666-F8774829F38A}" destId="{C3395EF7-D2C2-40F2-8896-84EE3DA0FAE3}" srcOrd="1" destOrd="0" parTransId="{E525BFD6-342C-406F-959F-52A0C902AD47}" sibTransId="{567F59A0-E77E-4449-B136-04D3A70B3105}"/>
    <dgm:cxn modelId="{467ADD1F-A236-4C7E-9026-FF5F7DF11D76}" srcId="{C3395EF7-D2C2-40F2-8896-84EE3DA0FAE3}" destId="{0D8AFB2B-4636-470D-986A-807FE75E556C}" srcOrd="2" destOrd="0" parTransId="{97DC8E99-28FF-4094-926A-0B0698AC4F68}" sibTransId="{F96A35CE-5B29-4F15-A10E-8D14F37516CE}"/>
    <dgm:cxn modelId="{6C36103C-AF1A-4037-BE38-A15F5FDEFDD2}" type="presOf" srcId="{8E930294-B7E8-4B34-AF23-A899D9D18BA1}" destId="{2D8677E2-1886-414D-8679-572A65A2FF24}" srcOrd="0" destOrd="0" presId="urn:microsoft.com/office/officeart/2011/layout/TabList"/>
    <dgm:cxn modelId="{FDBF4261-B568-44F7-A003-728FE1F3B5CD}" srcId="{2C043C3E-AFB8-432B-9293-2EF46D116358}" destId="{9A935798-FE39-4AFB-A9D6-F4945BDCF065}" srcOrd="0" destOrd="0" parTransId="{7AFFAB51-5754-4228-814C-FFF0C2426457}" sibTransId="{21ED579C-3497-43F5-BC09-704CFD154CAF}"/>
    <dgm:cxn modelId="{3625F762-61B5-4271-AA8C-DB3787840CFD}" type="presOf" srcId="{2364E0F3-170A-4DE8-B9AA-9B51E9DB1BEE}" destId="{23771043-8BB4-4FAF-8D1B-127986A8B394}" srcOrd="0" destOrd="0" presId="urn:microsoft.com/office/officeart/2011/layout/TabList"/>
    <dgm:cxn modelId="{B9449B6C-C0E2-4FE9-B7FA-87F14285611A}" type="presOf" srcId="{2C043C3E-AFB8-432B-9293-2EF46D116358}" destId="{1DC5EA7E-B7A9-4BC2-B26D-C87567EB4A1F}" srcOrd="0" destOrd="0" presId="urn:microsoft.com/office/officeart/2011/layout/TabList"/>
    <dgm:cxn modelId="{E5DB7272-CA28-4D24-8AA5-F055CD5EA7A0}" type="presOf" srcId="{AD843C1D-F30F-49DA-9056-193550CA320F}" destId="{C7677AB8-6371-4A1C-A88A-C651DB1ACBC7}" srcOrd="0" destOrd="0" presId="urn:microsoft.com/office/officeart/2011/layout/TabList"/>
    <dgm:cxn modelId="{6D39567A-A24B-4095-930E-C63584578760}" srcId="{751F170A-845C-49E4-9B65-50530A3F2790}" destId="{2364E0F3-170A-4DE8-B9AA-9B51E9DB1BEE}" srcOrd="1" destOrd="0" parTransId="{275B4789-642E-4361-B63F-D4968E4D9A38}" sibTransId="{CD92A7B5-63EF-499F-A24A-1B0274C98B7E}"/>
    <dgm:cxn modelId="{34C37A9C-678B-419B-9445-377F020607A3}" type="presOf" srcId="{49053238-8212-4EE2-87A2-929108248DD4}" destId="{79A30CF1-6164-4348-9A0E-B6F16F80E81B}" srcOrd="0" destOrd="0" presId="urn:microsoft.com/office/officeart/2011/layout/TabList"/>
    <dgm:cxn modelId="{2F6C30A2-08D6-4B12-848A-5B9CE7C91BE8}" srcId="{2C043C3E-AFB8-432B-9293-2EF46D116358}" destId="{49053238-8212-4EE2-87A2-929108248DD4}" srcOrd="1" destOrd="0" parTransId="{1974F3BA-1217-400D-BA37-7C04147BBD72}" sibTransId="{D6C3019B-9A27-437B-AFC2-35653F68B859}"/>
    <dgm:cxn modelId="{D4497DB8-D80D-4B47-9940-806F6F92D984}" srcId="{C3395EF7-D2C2-40F2-8896-84EE3DA0FAE3}" destId="{4E46F313-1990-4048-B315-DD5ADF711F4C}" srcOrd="1" destOrd="0" parTransId="{4D72573F-6662-47A0-9617-934E9EDE34F5}" sibTransId="{D3A80169-39C6-497A-9709-2B49727DC846}"/>
    <dgm:cxn modelId="{900AEABC-3427-466D-97CA-B500572C4D8D}" type="presOf" srcId="{9A935798-FE39-4AFB-A9D6-F4945BDCF065}" destId="{8FD92155-8914-476C-A2CA-A3BBEB0050AE}" srcOrd="0" destOrd="0" presId="urn:microsoft.com/office/officeart/2011/layout/TabList"/>
    <dgm:cxn modelId="{4F799DCE-BC0D-45DB-8135-1BD90D54C873}" srcId="{C3395EF7-D2C2-40F2-8896-84EE3DA0FAE3}" destId="{AD843C1D-F30F-49DA-9056-193550CA320F}" srcOrd="0" destOrd="0" parTransId="{CB9B40AE-7EC6-4924-80AF-A116E6044BCE}" sibTransId="{D27FE527-0D2C-441C-98EA-D61F002292B5}"/>
    <dgm:cxn modelId="{95417ED0-C1DF-44E0-9E01-65A0625D06C8}" srcId="{507D839D-40AB-4FFD-B666-F8774829F38A}" destId="{751F170A-845C-49E4-9B65-50530A3F2790}" srcOrd="2" destOrd="0" parTransId="{754C85F3-D42B-4795-A549-54A89147AA92}" sibTransId="{5BB51549-A07B-40D1-95B3-88C5D1CE5A6F}"/>
    <dgm:cxn modelId="{0C69B1D3-BA02-4F95-A94C-623CF2C95BD4}" srcId="{751F170A-845C-49E4-9B65-50530A3F2790}" destId="{8E930294-B7E8-4B34-AF23-A899D9D18BA1}" srcOrd="0" destOrd="0" parTransId="{E7D68653-B23B-4BED-90C5-709810B8D7EB}" sibTransId="{731941C0-6954-41EE-9D1D-9472C6A9A1D9}"/>
    <dgm:cxn modelId="{B4B91FF3-BDB6-4C68-A066-A3D06D04DBE2}" type="presOf" srcId="{4E46F313-1990-4048-B315-DD5ADF711F4C}" destId="{F757A4D5-B00E-4526-9130-DBDE85B1DE57}" srcOrd="0" destOrd="0" presId="urn:microsoft.com/office/officeart/2011/layout/TabList"/>
    <dgm:cxn modelId="{3531AEF7-D192-472E-B98C-C1324A81646A}" type="presOf" srcId="{751F170A-845C-49E4-9B65-50530A3F2790}" destId="{F4CFD5C1-36CD-45F2-95D4-29E88E89EFE3}" srcOrd="0" destOrd="0" presId="urn:microsoft.com/office/officeart/2011/layout/TabList"/>
    <dgm:cxn modelId="{2E25789C-BE01-41E8-81AB-7395F3B40C23}" type="presParOf" srcId="{FB96F9B7-7317-4289-B978-547477A62CDB}" destId="{599AB408-0DC4-4432-9A69-60CE4EF27A8A}" srcOrd="0" destOrd="0" presId="urn:microsoft.com/office/officeart/2011/layout/TabList"/>
    <dgm:cxn modelId="{0819A51B-C802-4F34-9BF9-38340DE7B0C8}" type="presParOf" srcId="{599AB408-0DC4-4432-9A69-60CE4EF27A8A}" destId="{8FD92155-8914-476C-A2CA-A3BBEB0050AE}" srcOrd="0" destOrd="0" presId="urn:microsoft.com/office/officeart/2011/layout/TabList"/>
    <dgm:cxn modelId="{6350864D-A18D-485A-828C-657C56885712}" type="presParOf" srcId="{599AB408-0DC4-4432-9A69-60CE4EF27A8A}" destId="{1DC5EA7E-B7A9-4BC2-B26D-C87567EB4A1F}" srcOrd="1" destOrd="0" presId="urn:microsoft.com/office/officeart/2011/layout/TabList"/>
    <dgm:cxn modelId="{9A197FC4-D965-4B82-8154-62C4CCC46866}" type="presParOf" srcId="{599AB408-0DC4-4432-9A69-60CE4EF27A8A}" destId="{DB06BCE5-5F3F-4898-9872-1D69F1706E2C}" srcOrd="2" destOrd="0" presId="urn:microsoft.com/office/officeart/2011/layout/TabList"/>
    <dgm:cxn modelId="{4A0557A2-625D-4ED1-94A6-A2AFE16D63C5}" type="presParOf" srcId="{FB96F9B7-7317-4289-B978-547477A62CDB}" destId="{79A30CF1-6164-4348-9A0E-B6F16F80E81B}" srcOrd="1" destOrd="0" presId="urn:microsoft.com/office/officeart/2011/layout/TabList"/>
    <dgm:cxn modelId="{8A8654AE-668A-4AB6-B38C-E429E39CDE36}" type="presParOf" srcId="{FB96F9B7-7317-4289-B978-547477A62CDB}" destId="{D8A42B47-68A3-4807-8308-4C9807A1388C}" srcOrd="2" destOrd="0" presId="urn:microsoft.com/office/officeart/2011/layout/TabList"/>
    <dgm:cxn modelId="{2887414D-C509-40FC-A9F5-78C005B6479D}" type="presParOf" srcId="{FB96F9B7-7317-4289-B978-547477A62CDB}" destId="{F14AF53E-EE35-4BCD-A269-3C35D49FDA67}" srcOrd="3" destOrd="0" presId="urn:microsoft.com/office/officeart/2011/layout/TabList"/>
    <dgm:cxn modelId="{60A722E1-48CF-420A-B7FB-C7AC6DC0C4C8}" type="presParOf" srcId="{F14AF53E-EE35-4BCD-A269-3C35D49FDA67}" destId="{C7677AB8-6371-4A1C-A88A-C651DB1ACBC7}" srcOrd="0" destOrd="0" presId="urn:microsoft.com/office/officeart/2011/layout/TabList"/>
    <dgm:cxn modelId="{F7CC8ECB-D46C-4C87-9FFF-E33EF2CEF993}" type="presParOf" srcId="{F14AF53E-EE35-4BCD-A269-3C35D49FDA67}" destId="{18A70B12-651D-4644-92D2-9FF5686A5640}" srcOrd="1" destOrd="0" presId="urn:microsoft.com/office/officeart/2011/layout/TabList"/>
    <dgm:cxn modelId="{71E9180D-AF31-4064-8CC2-3CFDB2E427FE}" type="presParOf" srcId="{F14AF53E-EE35-4BCD-A269-3C35D49FDA67}" destId="{9721F535-EAA7-4946-925B-14CDD7DA4655}" srcOrd="2" destOrd="0" presId="urn:microsoft.com/office/officeart/2011/layout/TabList"/>
    <dgm:cxn modelId="{75050F70-9841-4C2E-ADD4-8459382F6094}" type="presParOf" srcId="{FB96F9B7-7317-4289-B978-547477A62CDB}" destId="{F757A4D5-B00E-4526-9130-DBDE85B1DE57}" srcOrd="4" destOrd="0" presId="urn:microsoft.com/office/officeart/2011/layout/TabList"/>
    <dgm:cxn modelId="{9286C864-FC99-4124-9703-9FE248BB07FC}" type="presParOf" srcId="{FB96F9B7-7317-4289-B978-547477A62CDB}" destId="{433C4893-E540-417E-A71A-5B02BBD38ED1}" srcOrd="5" destOrd="0" presId="urn:microsoft.com/office/officeart/2011/layout/TabList"/>
    <dgm:cxn modelId="{18A29FA9-A72E-4ECF-8220-9703094BB6FE}" type="presParOf" srcId="{FB96F9B7-7317-4289-B978-547477A62CDB}" destId="{56A06613-A9D6-48EE-9854-B1E66CCD2089}" srcOrd="6" destOrd="0" presId="urn:microsoft.com/office/officeart/2011/layout/TabList"/>
    <dgm:cxn modelId="{021A75DD-2D96-487F-8D3B-47DBC16A18AB}" type="presParOf" srcId="{56A06613-A9D6-48EE-9854-B1E66CCD2089}" destId="{2D8677E2-1886-414D-8679-572A65A2FF24}" srcOrd="0" destOrd="0" presId="urn:microsoft.com/office/officeart/2011/layout/TabList"/>
    <dgm:cxn modelId="{0C9B0907-6E60-4241-917B-4ABE4117A0C2}" type="presParOf" srcId="{56A06613-A9D6-48EE-9854-B1E66CCD2089}" destId="{F4CFD5C1-36CD-45F2-95D4-29E88E89EFE3}" srcOrd="1" destOrd="0" presId="urn:microsoft.com/office/officeart/2011/layout/TabList"/>
    <dgm:cxn modelId="{D0DBA6FD-6FAC-4981-A767-CE1E3AC88194}" type="presParOf" srcId="{56A06613-A9D6-48EE-9854-B1E66CCD2089}" destId="{75F6FE4D-3F7C-426A-BE95-B1955A4BF1F2}" srcOrd="2" destOrd="0" presId="urn:microsoft.com/office/officeart/2011/layout/TabList"/>
    <dgm:cxn modelId="{AD6CDAEA-3518-45E0-A321-CAB124A99BCE}" type="presParOf" srcId="{FB96F9B7-7317-4289-B978-547477A62CDB}" destId="{23771043-8BB4-4FAF-8D1B-127986A8B39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D839D-40AB-4FFD-B666-F8774829F3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C043C3E-AFB8-432B-9293-2EF46D116358}">
      <dgm:prSet phldrT="[Text]"/>
      <dgm:spPr/>
      <dgm:t>
        <a:bodyPr/>
        <a:lstStyle/>
        <a:p>
          <a:r>
            <a:rPr lang="en-US" dirty="0"/>
            <a:t>Concept</a:t>
          </a:r>
          <a:endParaRPr lang="en-CA" dirty="0"/>
        </a:p>
      </dgm:t>
    </dgm:pt>
    <dgm:pt modelId="{4D347CBD-C678-4027-B58C-90A3EB7531F6}" type="parTrans" cxnId="{66944210-BE46-477B-9A27-4FCDE73D33C2}">
      <dgm:prSet/>
      <dgm:spPr/>
      <dgm:t>
        <a:bodyPr/>
        <a:lstStyle/>
        <a:p>
          <a:endParaRPr lang="en-CA"/>
        </a:p>
      </dgm:t>
    </dgm:pt>
    <dgm:pt modelId="{F7CE4915-3515-4B29-A27C-809DCF58C19E}" type="sibTrans" cxnId="{66944210-BE46-477B-9A27-4FCDE73D33C2}">
      <dgm:prSet/>
      <dgm:spPr/>
      <dgm:t>
        <a:bodyPr/>
        <a:lstStyle/>
        <a:p>
          <a:endParaRPr lang="en-CA"/>
        </a:p>
      </dgm:t>
    </dgm:pt>
    <dgm:pt modelId="{49053238-8212-4EE2-87A2-929108248DD4}">
      <dgm:prSet phldrT="[Text]"/>
      <dgm:spPr/>
      <dgm:t>
        <a:bodyPr/>
        <a:lstStyle/>
        <a:p>
          <a:r>
            <a:rPr lang="en-US" dirty="0"/>
            <a:t>Users similar to a user will like similar movies</a:t>
          </a:r>
          <a:endParaRPr lang="en-CA" dirty="0"/>
        </a:p>
      </dgm:t>
    </dgm:pt>
    <dgm:pt modelId="{1974F3BA-1217-400D-BA37-7C04147BBD72}" type="parTrans" cxnId="{2F6C30A2-08D6-4B12-848A-5B9CE7C91BE8}">
      <dgm:prSet/>
      <dgm:spPr/>
      <dgm:t>
        <a:bodyPr/>
        <a:lstStyle/>
        <a:p>
          <a:endParaRPr lang="en-CA"/>
        </a:p>
      </dgm:t>
    </dgm:pt>
    <dgm:pt modelId="{D6C3019B-9A27-437B-AFC2-35653F68B859}" type="sibTrans" cxnId="{2F6C30A2-08D6-4B12-848A-5B9CE7C91BE8}">
      <dgm:prSet/>
      <dgm:spPr/>
      <dgm:t>
        <a:bodyPr/>
        <a:lstStyle/>
        <a:p>
          <a:endParaRPr lang="en-CA"/>
        </a:p>
      </dgm:t>
    </dgm:pt>
    <dgm:pt modelId="{C3395EF7-D2C2-40F2-8896-84EE3DA0FAE3}">
      <dgm:prSet phldrT="[Text]"/>
      <dgm:spPr/>
      <dgm:t>
        <a:bodyPr/>
        <a:lstStyle/>
        <a:p>
          <a:r>
            <a:rPr lang="en-US" dirty="0"/>
            <a:t>Math</a:t>
          </a:r>
          <a:endParaRPr lang="en-CA" dirty="0"/>
        </a:p>
      </dgm:t>
    </dgm:pt>
    <dgm:pt modelId="{E525BFD6-342C-406F-959F-52A0C902AD47}" type="parTrans" cxnId="{DD1B151E-F7D6-442C-BE41-1E183370BDEF}">
      <dgm:prSet/>
      <dgm:spPr/>
      <dgm:t>
        <a:bodyPr/>
        <a:lstStyle/>
        <a:p>
          <a:endParaRPr lang="en-CA"/>
        </a:p>
      </dgm:t>
    </dgm:pt>
    <dgm:pt modelId="{567F59A0-E77E-4449-B136-04D3A70B3105}" type="sibTrans" cxnId="{DD1B151E-F7D6-442C-BE41-1E183370BDEF}">
      <dgm:prSet/>
      <dgm:spPr/>
      <dgm:t>
        <a:bodyPr/>
        <a:lstStyle/>
        <a:p>
          <a:endParaRPr lang="en-CA"/>
        </a:p>
      </dgm:t>
    </dgm:pt>
    <dgm:pt modelId="{AD843C1D-F30F-49DA-9056-193550CA320F}">
      <dgm:prSet phldrT="[Text]"/>
      <dgm:spPr/>
      <dgm:t>
        <a:bodyPr/>
        <a:lstStyle/>
        <a:p>
          <a:r>
            <a:rPr lang="en-US" dirty="0"/>
            <a:t>Dimensionality Reduction</a:t>
          </a:r>
          <a:endParaRPr lang="en-CA" dirty="0"/>
        </a:p>
      </dgm:t>
    </dgm:pt>
    <dgm:pt modelId="{CB9B40AE-7EC6-4924-80AF-A116E6044BCE}" type="parTrans" cxnId="{4F799DCE-BC0D-45DB-8135-1BD90D54C873}">
      <dgm:prSet/>
      <dgm:spPr/>
      <dgm:t>
        <a:bodyPr/>
        <a:lstStyle/>
        <a:p>
          <a:endParaRPr lang="en-CA"/>
        </a:p>
      </dgm:t>
    </dgm:pt>
    <dgm:pt modelId="{D27FE527-0D2C-441C-98EA-D61F002292B5}" type="sibTrans" cxnId="{4F799DCE-BC0D-45DB-8135-1BD90D54C873}">
      <dgm:prSet/>
      <dgm:spPr/>
      <dgm:t>
        <a:bodyPr/>
        <a:lstStyle/>
        <a:p>
          <a:endParaRPr lang="en-CA"/>
        </a:p>
      </dgm:t>
    </dgm:pt>
    <dgm:pt modelId="{4E46F313-1990-4048-B315-DD5ADF711F4C}">
      <dgm:prSet phldrT="[Text]" custT="1"/>
      <dgm:spPr/>
      <dgm:t>
        <a:bodyPr/>
        <a:lstStyle/>
        <a:p>
          <a:r>
            <a:rPr lang="en-US" sz="1000" kern="1200" dirty="0"/>
            <a:t>Starts with a matrix of 700x9000 (700 users, 9000 movies)</a:t>
          </a:r>
          <a:endParaRPr lang="en-CA" sz="1000" kern="1200" dirty="0"/>
        </a:p>
      </dgm:t>
    </dgm:pt>
    <dgm:pt modelId="{4D72573F-6662-47A0-9617-934E9EDE34F5}" type="parTrans" cxnId="{D4497DB8-D80D-4B47-9940-806F6F92D984}">
      <dgm:prSet/>
      <dgm:spPr/>
      <dgm:t>
        <a:bodyPr/>
        <a:lstStyle/>
        <a:p>
          <a:endParaRPr lang="en-CA"/>
        </a:p>
      </dgm:t>
    </dgm:pt>
    <dgm:pt modelId="{D3A80169-39C6-497A-9709-2B49727DC846}" type="sibTrans" cxnId="{D4497DB8-D80D-4B47-9940-806F6F92D984}">
      <dgm:prSet/>
      <dgm:spPr/>
      <dgm:t>
        <a:bodyPr/>
        <a:lstStyle/>
        <a:p>
          <a:endParaRPr lang="en-CA"/>
        </a:p>
      </dgm:t>
    </dgm:pt>
    <dgm:pt modelId="{751F170A-845C-49E4-9B65-50530A3F2790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754C85F3-D42B-4795-A549-54A89147AA92}" type="parTrans" cxnId="{95417ED0-C1DF-44E0-9E01-65A0625D06C8}">
      <dgm:prSet/>
      <dgm:spPr/>
      <dgm:t>
        <a:bodyPr/>
        <a:lstStyle/>
        <a:p>
          <a:endParaRPr lang="en-CA"/>
        </a:p>
      </dgm:t>
    </dgm:pt>
    <dgm:pt modelId="{5BB51549-A07B-40D1-95B3-88C5D1CE5A6F}" type="sibTrans" cxnId="{95417ED0-C1DF-44E0-9E01-65A0625D06C8}">
      <dgm:prSet/>
      <dgm:spPr/>
      <dgm:t>
        <a:bodyPr/>
        <a:lstStyle/>
        <a:p>
          <a:endParaRPr lang="en-CA"/>
        </a:p>
      </dgm:t>
    </dgm:pt>
    <dgm:pt modelId="{8E930294-B7E8-4B34-AF23-A899D9D18BA1}">
      <dgm:prSet phldrT="[Text]"/>
      <dgm:spPr/>
      <dgm:t>
        <a:bodyPr/>
        <a:lstStyle/>
        <a:p>
          <a:r>
            <a:rPr lang="en-US" dirty="0"/>
            <a:t>Recommender System</a:t>
          </a:r>
          <a:endParaRPr lang="en-CA" dirty="0"/>
        </a:p>
      </dgm:t>
    </dgm:pt>
    <dgm:pt modelId="{E7D68653-B23B-4BED-90C5-709810B8D7EB}" type="parTrans" cxnId="{0C69B1D3-BA02-4F95-A94C-623CF2C95BD4}">
      <dgm:prSet/>
      <dgm:spPr/>
      <dgm:t>
        <a:bodyPr/>
        <a:lstStyle/>
        <a:p>
          <a:endParaRPr lang="en-CA"/>
        </a:p>
      </dgm:t>
    </dgm:pt>
    <dgm:pt modelId="{731941C0-6954-41EE-9D1D-9472C6A9A1D9}" type="sibTrans" cxnId="{0C69B1D3-BA02-4F95-A94C-623CF2C95BD4}">
      <dgm:prSet/>
      <dgm:spPr/>
      <dgm:t>
        <a:bodyPr/>
        <a:lstStyle/>
        <a:p>
          <a:endParaRPr lang="en-CA"/>
        </a:p>
      </dgm:t>
    </dgm:pt>
    <dgm:pt modelId="{2364E0F3-170A-4DE8-B9AA-9B51E9DB1BEE}">
      <dgm:prSet phldrT="[Text]"/>
      <dgm:spPr/>
      <dgm:t>
        <a:bodyPr/>
        <a:lstStyle/>
        <a:p>
          <a:r>
            <a:rPr lang="en-US" dirty="0"/>
            <a:t>Derived from decomposed matrices</a:t>
          </a:r>
          <a:endParaRPr lang="en-CA" dirty="0"/>
        </a:p>
      </dgm:t>
    </dgm:pt>
    <dgm:pt modelId="{275B4789-642E-4361-B63F-D4968E4D9A38}" type="parTrans" cxnId="{6D39567A-A24B-4095-930E-C63584578760}">
      <dgm:prSet/>
      <dgm:spPr/>
      <dgm:t>
        <a:bodyPr/>
        <a:lstStyle/>
        <a:p>
          <a:endParaRPr lang="en-CA"/>
        </a:p>
      </dgm:t>
    </dgm:pt>
    <dgm:pt modelId="{CD92A7B5-63EF-499F-A24A-1B0274C98B7E}" type="sibTrans" cxnId="{6D39567A-A24B-4095-930E-C63584578760}">
      <dgm:prSet/>
      <dgm:spPr/>
      <dgm:t>
        <a:bodyPr/>
        <a:lstStyle/>
        <a:p>
          <a:endParaRPr lang="en-CA"/>
        </a:p>
      </dgm:t>
    </dgm:pt>
    <dgm:pt modelId="{0D8AFB2B-4636-470D-986A-807FE75E556C}">
      <dgm:prSet phldrT="[Text]"/>
      <dgm:spPr/>
      <dgm:t>
        <a:bodyPr/>
        <a:lstStyle/>
        <a:p>
          <a:endParaRPr lang="en-CA" sz="1000" kern="1200" dirty="0"/>
        </a:p>
      </dgm:t>
    </dgm:pt>
    <dgm:pt modelId="{97DC8E99-28FF-4094-926A-0B0698AC4F68}" type="parTrans" cxnId="{467ADD1F-A236-4C7E-9026-FF5F7DF11D76}">
      <dgm:prSet/>
      <dgm:spPr/>
      <dgm:t>
        <a:bodyPr/>
        <a:lstStyle/>
        <a:p>
          <a:endParaRPr lang="en-CA"/>
        </a:p>
      </dgm:t>
    </dgm:pt>
    <dgm:pt modelId="{F96A35CE-5B29-4F15-A10E-8D14F37516CE}" type="sibTrans" cxnId="{467ADD1F-A236-4C7E-9026-FF5F7DF11D76}">
      <dgm:prSet/>
      <dgm:spPr/>
      <dgm:t>
        <a:bodyPr/>
        <a:lstStyle/>
        <a:p>
          <a:endParaRPr lang="en-CA"/>
        </a:p>
      </dgm:t>
    </dgm:pt>
    <dgm:pt modelId="{9A935798-FE39-4AFB-A9D6-F4945BDCF065}">
      <dgm:prSet phldrT="[Text]"/>
      <dgm:spPr/>
      <dgm:t>
        <a:bodyPr/>
        <a:lstStyle/>
        <a:p>
          <a:r>
            <a:rPr lang="en-US" dirty="0"/>
            <a:t>Birds of same feather flock together</a:t>
          </a:r>
          <a:endParaRPr lang="en-CA" dirty="0"/>
        </a:p>
      </dgm:t>
    </dgm:pt>
    <dgm:pt modelId="{21ED579C-3497-43F5-BC09-704CFD154CAF}" type="sibTrans" cxnId="{FDBF4261-B568-44F7-A003-728FE1F3B5CD}">
      <dgm:prSet/>
      <dgm:spPr/>
      <dgm:t>
        <a:bodyPr/>
        <a:lstStyle/>
        <a:p>
          <a:endParaRPr lang="en-CA"/>
        </a:p>
      </dgm:t>
    </dgm:pt>
    <dgm:pt modelId="{7AFFAB51-5754-4228-814C-FFF0C2426457}" type="parTrans" cxnId="{FDBF4261-B568-44F7-A003-728FE1F3B5CD}">
      <dgm:prSet/>
      <dgm:spPr/>
      <dgm:t>
        <a:bodyPr/>
        <a:lstStyle/>
        <a:p>
          <a:endParaRPr lang="en-CA"/>
        </a:p>
      </dgm:t>
    </dgm:pt>
    <dgm:pt modelId="{787FBF01-811C-440F-A4BF-FEBE90650BFE}">
      <dgm:prSet phldrT="[Text]" custT="1"/>
      <dgm:spPr/>
      <dgm:t>
        <a:bodyPr/>
        <a:lstStyle/>
        <a:p>
          <a:r>
            <a:rPr lang="en-US" sz="1000" kern="1200" dirty="0"/>
            <a:t>A = USV</a:t>
          </a:r>
          <a:r>
            <a:rPr lang="en-US" sz="1000" kern="1200" baseline="30000" dirty="0"/>
            <a:t>T</a:t>
          </a:r>
          <a:endParaRPr lang="en-CA" sz="1000" kern="1200" dirty="0"/>
        </a:p>
      </dgm:t>
    </dgm:pt>
    <dgm:pt modelId="{BE9E651E-2733-46A3-B482-DA4002499ADC}" type="parTrans" cxnId="{C5F571AB-11FD-431F-B3A7-C4683E0BAE5D}">
      <dgm:prSet/>
      <dgm:spPr/>
      <dgm:t>
        <a:bodyPr/>
        <a:lstStyle/>
        <a:p>
          <a:endParaRPr lang="en-CA"/>
        </a:p>
      </dgm:t>
    </dgm:pt>
    <dgm:pt modelId="{134BDA8D-3BCB-448D-ABBE-36D4FF5246CE}" type="sibTrans" cxnId="{C5F571AB-11FD-431F-B3A7-C4683E0BAE5D}">
      <dgm:prSet/>
      <dgm:spPr/>
      <dgm:t>
        <a:bodyPr/>
        <a:lstStyle/>
        <a:p>
          <a:endParaRPr lang="en-CA"/>
        </a:p>
      </dgm:t>
    </dgm:pt>
    <dgm:pt modelId="{6ED9592F-04E5-4A08-A1E2-E703429F743B}">
      <dgm:prSet phldrT="[Text]" custT="1"/>
      <dgm:spPr/>
      <dgm:t>
        <a:bodyPr/>
        <a:lstStyle/>
        <a:p>
          <a:r>
            <a:rPr lang="en-CA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U: latent factors;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S: strength of each latent factor; Matrix U: singular matrix of (item*latent factors)</a:t>
          </a:r>
          <a:endParaRPr lang="en-CA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8DA2E0D0-72F6-4F35-9BD0-32A358510643}" type="parTrans" cxnId="{D9E0F975-A3FB-4729-9D3E-2E5148A0E704}">
      <dgm:prSet/>
      <dgm:spPr/>
      <dgm:t>
        <a:bodyPr/>
        <a:lstStyle/>
        <a:p>
          <a:endParaRPr lang="en-CA"/>
        </a:p>
      </dgm:t>
    </dgm:pt>
    <dgm:pt modelId="{D8ED6ACB-5F4D-452F-AB4D-CACA1B76D438}" type="sibTrans" cxnId="{D9E0F975-A3FB-4729-9D3E-2E5148A0E704}">
      <dgm:prSet/>
      <dgm:spPr/>
      <dgm:t>
        <a:bodyPr/>
        <a:lstStyle/>
        <a:p>
          <a:endParaRPr lang="en-CA"/>
        </a:p>
      </dgm:t>
    </dgm:pt>
    <dgm:pt modelId="{6050D326-06FE-4AC8-890E-83BF215D6469}">
      <dgm:prSet phldrT="[Text]"/>
      <dgm:spPr/>
      <dgm:t>
        <a:bodyPr/>
        <a:lstStyle/>
        <a:p>
          <a:endParaRPr lang="en-CA" dirty="0"/>
        </a:p>
      </dgm:t>
    </dgm:pt>
    <dgm:pt modelId="{653EA394-B211-4B66-B22B-9D60230A6E81}" type="parTrans" cxnId="{3D5FE21B-F7D4-46B5-91C2-979F223536F0}">
      <dgm:prSet/>
      <dgm:spPr/>
      <dgm:t>
        <a:bodyPr/>
        <a:lstStyle/>
        <a:p>
          <a:endParaRPr lang="en-CA"/>
        </a:p>
      </dgm:t>
    </dgm:pt>
    <dgm:pt modelId="{384BCAE0-3FB8-4986-9787-9D466E3F26F9}" type="sibTrans" cxnId="{3D5FE21B-F7D4-46B5-91C2-979F223536F0}">
      <dgm:prSet/>
      <dgm:spPr/>
      <dgm:t>
        <a:bodyPr/>
        <a:lstStyle/>
        <a:p>
          <a:endParaRPr lang="en-CA"/>
        </a:p>
      </dgm:t>
    </dgm:pt>
    <dgm:pt modelId="{FB96F9B7-7317-4289-B978-547477A62CDB}" type="pres">
      <dgm:prSet presAssocID="{507D839D-40AB-4FFD-B666-F8774829F3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99AB408-0DC4-4432-9A69-60CE4EF27A8A}" type="pres">
      <dgm:prSet presAssocID="{2C043C3E-AFB8-432B-9293-2EF46D116358}" presName="composite" presStyleCnt="0"/>
      <dgm:spPr/>
    </dgm:pt>
    <dgm:pt modelId="{8FD92155-8914-476C-A2CA-A3BBEB0050AE}" type="pres">
      <dgm:prSet presAssocID="{2C043C3E-AFB8-432B-9293-2EF46D11635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DC5EA7E-B7A9-4BC2-B26D-C87567EB4A1F}" type="pres">
      <dgm:prSet presAssocID="{2C043C3E-AFB8-432B-9293-2EF46D11635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DB06BCE5-5F3F-4898-9872-1D69F1706E2C}" type="pres">
      <dgm:prSet presAssocID="{2C043C3E-AFB8-432B-9293-2EF46D116358}" presName="Accent" presStyleLbl="parChTrans1D1" presStyleIdx="0" presStyleCnt="3"/>
      <dgm:spPr/>
    </dgm:pt>
    <dgm:pt modelId="{79A30CF1-6164-4348-9A0E-B6F16F80E81B}" type="pres">
      <dgm:prSet presAssocID="{2C043C3E-AFB8-432B-9293-2EF46D11635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A42B47-68A3-4807-8308-4C9807A1388C}" type="pres">
      <dgm:prSet presAssocID="{F7CE4915-3515-4B29-A27C-809DCF58C19E}" presName="sibTrans" presStyleCnt="0"/>
      <dgm:spPr/>
    </dgm:pt>
    <dgm:pt modelId="{F14AF53E-EE35-4BCD-A269-3C35D49FDA67}" type="pres">
      <dgm:prSet presAssocID="{C3395EF7-D2C2-40F2-8896-84EE3DA0FAE3}" presName="composite" presStyleCnt="0"/>
      <dgm:spPr/>
    </dgm:pt>
    <dgm:pt modelId="{C7677AB8-6371-4A1C-A88A-C651DB1ACBC7}" type="pres">
      <dgm:prSet presAssocID="{C3395EF7-D2C2-40F2-8896-84EE3DA0FA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8A70B12-651D-4644-92D2-9FF5686A5640}" type="pres">
      <dgm:prSet presAssocID="{C3395EF7-D2C2-40F2-8896-84EE3DA0FAE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721F535-EAA7-4946-925B-14CDD7DA4655}" type="pres">
      <dgm:prSet presAssocID="{C3395EF7-D2C2-40F2-8896-84EE3DA0FAE3}" presName="Accent" presStyleLbl="parChTrans1D1" presStyleIdx="1" presStyleCnt="3"/>
      <dgm:spPr/>
    </dgm:pt>
    <dgm:pt modelId="{F757A4D5-B00E-4526-9130-DBDE85B1DE57}" type="pres">
      <dgm:prSet presAssocID="{C3395EF7-D2C2-40F2-8896-84EE3DA0FA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33C4893-E540-417E-A71A-5B02BBD38ED1}" type="pres">
      <dgm:prSet presAssocID="{567F59A0-E77E-4449-B136-04D3A70B3105}" presName="sibTrans" presStyleCnt="0"/>
      <dgm:spPr/>
    </dgm:pt>
    <dgm:pt modelId="{56A06613-A9D6-48EE-9854-B1E66CCD2089}" type="pres">
      <dgm:prSet presAssocID="{751F170A-845C-49E4-9B65-50530A3F2790}" presName="composite" presStyleCnt="0"/>
      <dgm:spPr/>
    </dgm:pt>
    <dgm:pt modelId="{2D8677E2-1886-414D-8679-572A65A2FF24}" type="pres">
      <dgm:prSet presAssocID="{751F170A-845C-49E4-9B65-50530A3F279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4CFD5C1-36CD-45F2-95D4-29E88E89EFE3}" type="pres">
      <dgm:prSet presAssocID="{751F170A-845C-49E4-9B65-50530A3F279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5F6FE4D-3F7C-426A-BE95-B1955A4BF1F2}" type="pres">
      <dgm:prSet presAssocID="{751F170A-845C-49E4-9B65-50530A3F2790}" presName="Accent" presStyleLbl="parChTrans1D1" presStyleIdx="2" presStyleCnt="3"/>
      <dgm:spPr/>
    </dgm:pt>
    <dgm:pt modelId="{23771043-8BB4-4FAF-8D1B-127986A8B394}" type="pres">
      <dgm:prSet presAssocID="{751F170A-845C-49E4-9B65-50530A3F279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0B1020A-0B48-4F90-9847-46187010EF84}" type="presOf" srcId="{C3395EF7-D2C2-40F2-8896-84EE3DA0FAE3}" destId="{18A70B12-651D-4644-92D2-9FF5686A5640}" srcOrd="0" destOrd="0" presId="urn:microsoft.com/office/officeart/2011/layout/TabList"/>
    <dgm:cxn modelId="{FA1B3310-676D-4254-ABF2-F611619D932B}" type="presOf" srcId="{0D8AFB2B-4636-470D-986A-807FE75E556C}" destId="{F757A4D5-B00E-4526-9130-DBDE85B1DE57}" srcOrd="0" destOrd="3" presId="urn:microsoft.com/office/officeart/2011/layout/TabList"/>
    <dgm:cxn modelId="{66944210-BE46-477B-9A27-4FCDE73D33C2}" srcId="{507D839D-40AB-4FFD-B666-F8774829F38A}" destId="{2C043C3E-AFB8-432B-9293-2EF46D116358}" srcOrd="0" destOrd="0" parTransId="{4D347CBD-C678-4027-B58C-90A3EB7531F6}" sibTransId="{F7CE4915-3515-4B29-A27C-809DCF58C19E}"/>
    <dgm:cxn modelId="{BCCD6517-B741-4B5E-A0FF-B7A30168C3A7}" type="presOf" srcId="{507D839D-40AB-4FFD-B666-F8774829F38A}" destId="{FB96F9B7-7317-4289-B978-547477A62CDB}" srcOrd="0" destOrd="0" presId="urn:microsoft.com/office/officeart/2011/layout/TabList"/>
    <dgm:cxn modelId="{3D5FE21B-F7D4-46B5-91C2-979F223536F0}" srcId="{751F170A-845C-49E4-9B65-50530A3F2790}" destId="{6050D326-06FE-4AC8-890E-83BF215D6469}" srcOrd="2" destOrd="0" parTransId="{653EA394-B211-4B66-B22B-9D60230A6E81}" sibTransId="{384BCAE0-3FB8-4986-9787-9D466E3F26F9}"/>
    <dgm:cxn modelId="{DD1B151E-F7D6-442C-BE41-1E183370BDEF}" srcId="{507D839D-40AB-4FFD-B666-F8774829F38A}" destId="{C3395EF7-D2C2-40F2-8896-84EE3DA0FAE3}" srcOrd="1" destOrd="0" parTransId="{E525BFD6-342C-406F-959F-52A0C902AD47}" sibTransId="{567F59A0-E77E-4449-B136-04D3A70B3105}"/>
    <dgm:cxn modelId="{467ADD1F-A236-4C7E-9026-FF5F7DF11D76}" srcId="{C3395EF7-D2C2-40F2-8896-84EE3DA0FAE3}" destId="{0D8AFB2B-4636-470D-986A-807FE75E556C}" srcOrd="4" destOrd="0" parTransId="{97DC8E99-28FF-4094-926A-0B0698AC4F68}" sibTransId="{F96A35CE-5B29-4F15-A10E-8D14F37516CE}"/>
    <dgm:cxn modelId="{3E69D426-D987-49FF-BACC-D854EAD32AFF}" type="presOf" srcId="{6ED9592F-04E5-4A08-A1E2-E703429F743B}" destId="{F757A4D5-B00E-4526-9130-DBDE85B1DE57}" srcOrd="0" destOrd="2" presId="urn:microsoft.com/office/officeart/2011/layout/TabList"/>
    <dgm:cxn modelId="{6C36103C-AF1A-4037-BE38-A15F5FDEFDD2}" type="presOf" srcId="{8E930294-B7E8-4B34-AF23-A899D9D18BA1}" destId="{2D8677E2-1886-414D-8679-572A65A2FF24}" srcOrd="0" destOrd="0" presId="urn:microsoft.com/office/officeart/2011/layout/TabList"/>
    <dgm:cxn modelId="{FDBF4261-B568-44F7-A003-728FE1F3B5CD}" srcId="{2C043C3E-AFB8-432B-9293-2EF46D116358}" destId="{9A935798-FE39-4AFB-A9D6-F4945BDCF065}" srcOrd="0" destOrd="0" parTransId="{7AFFAB51-5754-4228-814C-FFF0C2426457}" sibTransId="{21ED579C-3497-43F5-BC09-704CFD154CAF}"/>
    <dgm:cxn modelId="{3625F762-61B5-4271-AA8C-DB3787840CFD}" type="presOf" srcId="{2364E0F3-170A-4DE8-B9AA-9B51E9DB1BEE}" destId="{23771043-8BB4-4FAF-8D1B-127986A8B394}" srcOrd="0" destOrd="0" presId="urn:microsoft.com/office/officeart/2011/layout/TabList"/>
    <dgm:cxn modelId="{B9449B6C-C0E2-4FE9-B7FA-87F14285611A}" type="presOf" srcId="{2C043C3E-AFB8-432B-9293-2EF46D116358}" destId="{1DC5EA7E-B7A9-4BC2-B26D-C87567EB4A1F}" srcOrd="0" destOrd="0" presId="urn:microsoft.com/office/officeart/2011/layout/TabList"/>
    <dgm:cxn modelId="{E5DB7272-CA28-4D24-8AA5-F055CD5EA7A0}" type="presOf" srcId="{AD843C1D-F30F-49DA-9056-193550CA320F}" destId="{C7677AB8-6371-4A1C-A88A-C651DB1ACBC7}" srcOrd="0" destOrd="0" presId="urn:microsoft.com/office/officeart/2011/layout/TabList"/>
    <dgm:cxn modelId="{D9E0F975-A3FB-4729-9D3E-2E5148A0E704}" srcId="{C3395EF7-D2C2-40F2-8896-84EE3DA0FAE3}" destId="{6ED9592F-04E5-4A08-A1E2-E703429F743B}" srcOrd="3" destOrd="0" parTransId="{8DA2E0D0-72F6-4F35-9BD0-32A358510643}" sibTransId="{D8ED6ACB-5F4D-452F-AB4D-CACA1B76D438}"/>
    <dgm:cxn modelId="{6D39567A-A24B-4095-930E-C63584578760}" srcId="{751F170A-845C-49E4-9B65-50530A3F2790}" destId="{2364E0F3-170A-4DE8-B9AA-9B51E9DB1BEE}" srcOrd="1" destOrd="0" parTransId="{275B4789-642E-4361-B63F-D4968E4D9A38}" sibTransId="{CD92A7B5-63EF-499F-A24A-1B0274C98B7E}"/>
    <dgm:cxn modelId="{34C37A9C-678B-419B-9445-377F020607A3}" type="presOf" srcId="{49053238-8212-4EE2-87A2-929108248DD4}" destId="{79A30CF1-6164-4348-9A0E-B6F16F80E81B}" srcOrd="0" destOrd="0" presId="urn:microsoft.com/office/officeart/2011/layout/TabList"/>
    <dgm:cxn modelId="{2F6C30A2-08D6-4B12-848A-5B9CE7C91BE8}" srcId="{2C043C3E-AFB8-432B-9293-2EF46D116358}" destId="{49053238-8212-4EE2-87A2-929108248DD4}" srcOrd="1" destOrd="0" parTransId="{1974F3BA-1217-400D-BA37-7C04147BBD72}" sibTransId="{D6C3019B-9A27-437B-AFC2-35653F68B859}"/>
    <dgm:cxn modelId="{C5F571AB-11FD-431F-B3A7-C4683E0BAE5D}" srcId="{C3395EF7-D2C2-40F2-8896-84EE3DA0FAE3}" destId="{787FBF01-811C-440F-A4BF-FEBE90650BFE}" srcOrd="2" destOrd="0" parTransId="{BE9E651E-2733-46A3-B482-DA4002499ADC}" sibTransId="{134BDA8D-3BCB-448D-ABBE-36D4FF5246CE}"/>
    <dgm:cxn modelId="{D4497DB8-D80D-4B47-9940-806F6F92D984}" srcId="{C3395EF7-D2C2-40F2-8896-84EE3DA0FAE3}" destId="{4E46F313-1990-4048-B315-DD5ADF711F4C}" srcOrd="1" destOrd="0" parTransId="{4D72573F-6662-47A0-9617-934E9EDE34F5}" sibTransId="{D3A80169-39C6-497A-9709-2B49727DC846}"/>
    <dgm:cxn modelId="{900AEABC-3427-466D-97CA-B500572C4D8D}" type="presOf" srcId="{9A935798-FE39-4AFB-A9D6-F4945BDCF065}" destId="{8FD92155-8914-476C-A2CA-A3BBEB0050AE}" srcOrd="0" destOrd="0" presId="urn:microsoft.com/office/officeart/2011/layout/TabList"/>
    <dgm:cxn modelId="{81E541C9-BA0A-4CF1-873C-784A63752549}" type="presOf" srcId="{787FBF01-811C-440F-A4BF-FEBE90650BFE}" destId="{F757A4D5-B00E-4526-9130-DBDE85B1DE57}" srcOrd="0" destOrd="1" presId="urn:microsoft.com/office/officeart/2011/layout/TabList"/>
    <dgm:cxn modelId="{4F799DCE-BC0D-45DB-8135-1BD90D54C873}" srcId="{C3395EF7-D2C2-40F2-8896-84EE3DA0FAE3}" destId="{AD843C1D-F30F-49DA-9056-193550CA320F}" srcOrd="0" destOrd="0" parTransId="{CB9B40AE-7EC6-4924-80AF-A116E6044BCE}" sibTransId="{D27FE527-0D2C-441C-98EA-D61F002292B5}"/>
    <dgm:cxn modelId="{95417ED0-C1DF-44E0-9E01-65A0625D06C8}" srcId="{507D839D-40AB-4FFD-B666-F8774829F38A}" destId="{751F170A-845C-49E4-9B65-50530A3F2790}" srcOrd="2" destOrd="0" parTransId="{754C85F3-D42B-4795-A549-54A89147AA92}" sibTransId="{5BB51549-A07B-40D1-95B3-88C5D1CE5A6F}"/>
    <dgm:cxn modelId="{0C69B1D3-BA02-4F95-A94C-623CF2C95BD4}" srcId="{751F170A-845C-49E4-9B65-50530A3F2790}" destId="{8E930294-B7E8-4B34-AF23-A899D9D18BA1}" srcOrd="0" destOrd="0" parTransId="{E7D68653-B23B-4BED-90C5-709810B8D7EB}" sibTransId="{731941C0-6954-41EE-9D1D-9472C6A9A1D9}"/>
    <dgm:cxn modelId="{BD8792E6-3320-4922-88D6-3DE0BE024D59}" type="presOf" srcId="{6050D326-06FE-4AC8-890E-83BF215D6469}" destId="{23771043-8BB4-4FAF-8D1B-127986A8B394}" srcOrd="0" destOrd="1" presId="urn:microsoft.com/office/officeart/2011/layout/TabList"/>
    <dgm:cxn modelId="{B4B91FF3-BDB6-4C68-A066-A3D06D04DBE2}" type="presOf" srcId="{4E46F313-1990-4048-B315-DD5ADF711F4C}" destId="{F757A4D5-B00E-4526-9130-DBDE85B1DE57}" srcOrd="0" destOrd="0" presId="urn:microsoft.com/office/officeart/2011/layout/TabList"/>
    <dgm:cxn modelId="{3531AEF7-D192-472E-B98C-C1324A81646A}" type="presOf" srcId="{751F170A-845C-49E4-9B65-50530A3F2790}" destId="{F4CFD5C1-36CD-45F2-95D4-29E88E89EFE3}" srcOrd="0" destOrd="0" presId="urn:microsoft.com/office/officeart/2011/layout/TabList"/>
    <dgm:cxn modelId="{2E25789C-BE01-41E8-81AB-7395F3B40C23}" type="presParOf" srcId="{FB96F9B7-7317-4289-B978-547477A62CDB}" destId="{599AB408-0DC4-4432-9A69-60CE4EF27A8A}" srcOrd="0" destOrd="0" presId="urn:microsoft.com/office/officeart/2011/layout/TabList"/>
    <dgm:cxn modelId="{0819A51B-C802-4F34-9BF9-38340DE7B0C8}" type="presParOf" srcId="{599AB408-0DC4-4432-9A69-60CE4EF27A8A}" destId="{8FD92155-8914-476C-A2CA-A3BBEB0050AE}" srcOrd="0" destOrd="0" presId="urn:microsoft.com/office/officeart/2011/layout/TabList"/>
    <dgm:cxn modelId="{6350864D-A18D-485A-828C-657C56885712}" type="presParOf" srcId="{599AB408-0DC4-4432-9A69-60CE4EF27A8A}" destId="{1DC5EA7E-B7A9-4BC2-B26D-C87567EB4A1F}" srcOrd="1" destOrd="0" presId="urn:microsoft.com/office/officeart/2011/layout/TabList"/>
    <dgm:cxn modelId="{9A197FC4-D965-4B82-8154-62C4CCC46866}" type="presParOf" srcId="{599AB408-0DC4-4432-9A69-60CE4EF27A8A}" destId="{DB06BCE5-5F3F-4898-9872-1D69F1706E2C}" srcOrd="2" destOrd="0" presId="urn:microsoft.com/office/officeart/2011/layout/TabList"/>
    <dgm:cxn modelId="{4A0557A2-625D-4ED1-94A6-A2AFE16D63C5}" type="presParOf" srcId="{FB96F9B7-7317-4289-B978-547477A62CDB}" destId="{79A30CF1-6164-4348-9A0E-B6F16F80E81B}" srcOrd="1" destOrd="0" presId="urn:microsoft.com/office/officeart/2011/layout/TabList"/>
    <dgm:cxn modelId="{8A8654AE-668A-4AB6-B38C-E429E39CDE36}" type="presParOf" srcId="{FB96F9B7-7317-4289-B978-547477A62CDB}" destId="{D8A42B47-68A3-4807-8308-4C9807A1388C}" srcOrd="2" destOrd="0" presId="urn:microsoft.com/office/officeart/2011/layout/TabList"/>
    <dgm:cxn modelId="{2887414D-C509-40FC-A9F5-78C005B6479D}" type="presParOf" srcId="{FB96F9B7-7317-4289-B978-547477A62CDB}" destId="{F14AF53E-EE35-4BCD-A269-3C35D49FDA67}" srcOrd="3" destOrd="0" presId="urn:microsoft.com/office/officeart/2011/layout/TabList"/>
    <dgm:cxn modelId="{60A722E1-48CF-420A-B7FB-C7AC6DC0C4C8}" type="presParOf" srcId="{F14AF53E-EE35-4BCD-A269-3C35D49FDA67}" destId="{C7677AB8-6371-4A1C-A88A-C651DB1ACBC7}" srcOrd="0" destOrd="0" presId="urn:microsoft.com/office/officeart/2011/layout/TabList"/>
    <dgm:cxn modelId="{F7CC8ECB-D46C-4C87-9FFF-E33EF2CEF993}" type="presParOf" srcId="{F14AF53E-EE35-4BCD-A269-3C35D49FDA67}" destId="{18A70B12-651D-4644-92D2-9FF5686A5640}" srcOrd="1" destOrd="0" presId="urn:microsoft.com/office/officeart/2011/layout/TabList"/>
    <dgm:cxn modelId="{71E9180D-AF31-4064-8CC2-3CFDB2E427FE}" type="presParOf" srcId="{F14AF53E-EE35-4BCD-A269-3C35D49FDA67}" destId="{9721F535-EAA7-4946-925B-14CDD7DA4655}" srcOrd="2" destOrd="0" presId="urn:microsoft.com/office/officeart/2011/layout/TabList"/>
    <dgm:cxn modelId="{75050F70-9841-4C2E-ADD4-8459382F6094}" type="presParOf" srcId="{FB96F9B7-7317-4289-B978-547477A62CDB}" destId="{F757A4D5-B00E-4526-9130-DBDE85B1DE57}" srcOrd="4" destOrd="0" presId="urn:microsoft.com/office/officeart/2011/layout/TabList"/>
    <dgm:cxn modelId="{9286C864-FC99-4124-9703-9FE248BB07FC}" type="presParOf" srcId="{FB96F9B7-7317-4289-B978-547477A62CDB}" destId="{433C4893-E540-417E-A71A-5B02BBD38ED1}" srcOrd="5" destOrd="0" presId="urn:microsoft.com/office/officeart/2011/layout/TabList"/>
    <dgm:cxn modelId="{18A29FA9-A72E-4ECF-8220-9703094BB6FE}" type="presParOf" srcId="{FB96F9B7-7317-4289-B978-547477A62CDB}" destId="{56A06613-A9D6-48EE-9854-B1E66CCD2089}" srcOrd="6" destOrd="0" presId="urn:microsoft.com/office/officeart/2011/layout/TabList"/>
    <dgm:cxn modelId="{021A75DD-2D96-487F-8D3B-47DBC16A18AB}" type="presParOf" srcId="{56A06613-A9D6-48EE-9854-B1E66CCD2089}" destId="{2D8677E2-1886-414D-8679-572A65A2FF24}" srcOrd="0" destOrd="0" presId="urn:microsoft.com/office/officeart/2011/layout/TabList"/>
    <dgm:cxn modelId="{0C9B0907-6E60-4241-917B-4ABE4117A0C2}" type="presParOf" srcId="{56A06613-A9D6-48EE-9854-B1E66CCD2089}" destId="{F4CFD5C1-36CD-45F2-95D4-29E88E89EFE3}" srcOrd="1" destOrd="0" presId="urn:microsoft.com/office/officeart/2011/layout/TabList"/>
    <dgm:cxn modelId="{D0DBA6FD-6FAC-4981-A767-CE1E3AC88194}" type="presParOf" srcId="{56A06613-A9D6-48EE-9854-B1E66CCD2089}" destId="{75F6FE4D-3F7C-426A-BE95-B1955A4BF1F2}" srcOrd="2" destOrd="0" presId="urn:microsoft.com/office/officeart/2011/layout/TabList"/>
    <dgm:cxn modelId="{AD6CDAEA-3518-45E0-A321-CAB124A99BCE}" type="presParOf" srcId="{FB96F9B7-7317-4289-B978-547477A62CDB}" destId="{23771043-8BB4-4FAF-8D1B-127986A8B39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7D839D-40AB-4FFD-B666-F8774829F3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C043C3E-AFB8-432B-9293-2EF46D116358}">
      <dgm:prSet phldrT="[Text]"/>
      <dgm:spPr/>
      <dgm:t>
        <a:bodyPr/>
        <a:lstStyle/>
        <a:p>
          <a:r>
            <a:rPr lang="en-US" dirty="0"/>
            <a:t>Concept</a:t>
          </a:r>
          <a:endParaRPr lang="en-CA" dirty="0"/>
        </a:p>
      </dgm:t>
    </dgm:pt>
    <dgm:pt modelId="{4D347CBD-C678-4027-B58C-90A3EB7531F6}" type="parTrans" cxnId="{66944210-BE46-477B-9A27-4FCDE73D33C2}">
      <dgm:prSet/>
      <dgm:spPr/>
      <dgm:t>
        <a:bodyPr/>
        <a:lstStyle/>
        <a:p>
          <a:endParaRPr lang="en-CA"/>
        </a:p>
      </dgm:t>
    </dgm:pt>
    <dgm:pt modelId="{F7CE4915-3515-4B29-A27C-809DCF58C19E}" type="sibTrans" cxnId="{66944210-BE46-477B-9A27-4FCDE73D33C2}">
      <dgm:prSet/>
      <dgm:spPr/>
      <dgm:t>
        <a:bodyPr/>
        <a:lstStyle/>
        <a:p>
          <a:endParaRPr lang="en-CA"/>
        </a:p>
      </dgm:t>
    </dgm:pt>
    <dgm:pt modelId="{49053238-8212-4EE2-87A2-929108248DD4}">
      <dgm:prSet phldrT="[Text]"/>
      <dgm:spPr/>
      <dgm:t>
        <a:bodyPr/>
        <a:lstStyle/>
        <a:p>
          <a:r>
            <a:rPr lang="en-US" dirty="0"/>
            <a:t>Similar concept to SVD</a:t>
          </a:r>
          <a:endParaRPr lang="en-CA" dirty="0"/>
        </a:p>
      </dgm:t>
    </dgm:pt>
    <dgm:pt modelId="{1974F3BA-1217-400D-BA37-7C04147BBD72}" type="parTrans" cxnId="{2F6C30A2-08D6-4B12-848A-5B9CE7C91BE8}">
      <dgm:prSet/>
      <dgm:spPr/>
      <dgm:t>
        <a:bodyPr/>
        <a:lstStyle/>
        <a:p>
          <a:endParaRPr lang="en-CA"/>
        </a:p>
      </dgm:t>
    </dgm:pt>
    <dgm:pt modelId="{D6C3019B-9A27-437B-AFC2-35653F68B859}" type="sibTrans" cxnId="{2F6C30A2-08D6-4B12-848A-5B9CE7C91BE8}">
      <dgm:prSet/>
      <dgm:spPr/>
      <dgm:t>
        <a:bodyPr/>
        <a:lstStyle/>
        <a:p>
          <a:endParaRPr lang="en-CA"/>
        </a:p>
      </dgm:t>
    </dgm:pt>
    <dgm:pt modelId="{C3395EF7-D2C2-40F2-8896-84EE3DA0FAE3}">
      <dgm:prSet phldrT="[Text]"/>
      <dgm:spPr/>
      <dgm:t>
        <a:bodyPr/>
        <a:lstStyle/>
        <a:p>
          <a:r>
            <a:rPr lang="en-US" dirty="0"/>
            <a:t>Math</a:t>
          </a:r>
          <a:endParaRPr lang="en-CA" dirty="0"/>
        </a:p>
      </dgm:t>
    </dgm:pt>
    <dgm:pt modelId="{E525BFD6-342C-406F-959F-52A0C902AD47}" type="parTrans" cxnId="{DD1B151E-F7D6-442C-BE41-1E183370BDEF}">
      <dgm:prSet/>
      <dgm:spPr/>
      <dgm:t>
        <a:bodyPr/>
        <a:lstStyle/>
        <a:p>
          <a:endParaRPr lang="en-CA"/>
        </a:p>
      </dgm:t>
    </dgm:pt>
    <dgm:pt modelId="{567F59A0-E77E-4449-B136-04D3A70B3105}" type="sibTrans" cxnId="{DD1B151E-F7D6-442C-BE41-1E183370BDEF}">
      <dgm:prSet/>
      <dgm:spPr/>
      <dgm:t>
        <a:bodyPr/>
        <a:lstStyle/>
        <a:p>
          <a:endParaRPr lang="en-CA"/>
        </a:p>
      </dgm:t>
    </dgm:pt>
    <dgm:pt modelId="{AD843C1D-F30F-49DA-9056-193550CA320F}">
      <dgm:prSet phldrT="[Text]"/>
      <dgm:spPr/>
      <dgm:t>
        <a:bodyPr/>
        <a:lstStyle/>
        <a:p>
          <a:r>
            <a:rPr lang="en-US" dirty="0"/>
            <a:t>Dimensionality Reduction</a:t>
          </a:r>
          <a:endParaRPr lang="en-CA" dirty="0"/>
        </a:p>
      </dgm:t>
    </dgm:pt>
    <dgm:pt modelId="{CB9B40AE-7EC6-4924-80AF-A116E6044BCE}" type="parTrans" cxnId="{4F799DCE-BC0D-45DB-8135-1BD90D54C873}">
      <dgm:prSet/>
      <dgm:spPr/>
      <dgm:t>
        <a:bodyPr/>
        <a:lstStyle/>
        <a:p>
          <a:endParaRPr lang="en-CA"/>
        </a:p>
      </dgm:t>
    </dgm:pt>
    <dgm:pt modelId="{D27FE527-0D2C-441C-98EA-D61F002292B5}" type="sibTrans" cxnId="{4F799DCE-BC0D-45DB-8135-1BD90D54C873}">
      <dgm:prSet/>
      <dgm:spPr/>
      <dgm:t>
        <a:bodyPr/>
        <a:lstStyle/>
        <a:p>
          <a:endParaRPr lang="en-CA"/>
        </a:p>
      </dgm:t>
    </dgm:pt>
    <dgm:pt modelId="{4E46F313-1990-4048-B315-DD5ADF711F4C}">
      <dgm:prSet phldrT="[Text]" custT="1"/>
      <dgm:spPr/>
      <dgm:t>
        <a:bodyPr/>
        <a:lstStyle/>
        <a:p>
          <a:r>
            <a:rPr lang="en-US" sz="1000" kern="1200" dirty="0"/>
            <a:t>Break matrix into two sub-sets</a:t>
          </a:r>
          <a:endParaRPr lang="en-CA" sz="1000" kern="1200" dirty="0"/>
        </a:p>
      </dgm:t>
    </dgm:pt>
    <dgm:pt modelId="{4D72573F-6662-47A0-9617-934E9EDE34F5}" type="parTrans" cxnId="{D4497DB8-D80D-4B47-9940-806F6F92D984}">
      <dgm:prSet/>
      <dgm:spPr/>
      <dgm:t>
        <a:bodyPr/>
        <a:lstStyle/>
        <a:p>
          <a:endParaRPr lang="en-CA"/>
        </a:p>
      </dgm:t>
    </dgm:pt>
    <dgm:pt modelId="{D3A80169-39C6-497A-9709-2B49727DC846}" type="sibTrans" cxnId="{D4497DB8-D80D-4B47-9940-806F6F92D984}">
      <dgm:prSet/>
      <dgm:spPr/>
      <dgm:t>
        <a:bodyPr/>
        <a:lstStyle/>
        <a:p>
          <a:endParaRPr lang="en-CA"/>
        </a:p>
      </dgm:t>
    </dgm:pt>
    <dgm:pt modelId="{751F170A-845C-49E4-9B65-50530A3F2790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754C85F3-D42B-4795-A549-54A89147AA92}" type="parTrans" cxnId="{95417ED0-C1DF-44E0-9E01-65A0625D06C8}">
      <dgm:prSet/>
      <dgm:spPr/>
      <dgm:t>
        <a:bodyPr/>
        <a:lstStyle/>
        <a:p>
          <a:endParaRPr lang="en-CA"/>
        </a:p>
      </dgm:t>
    </dgm:pt>
    <dgm:pt modelId="{5BB51549-A07B-40D1-95B3-88C5D1CE5A6F}" type="sibTrans" cxnId="{95417ED0-C1DF-44E0-9E01-65A0625D06C8}">
      <dgm:prSet/>
      <dgm:spPr/>
      <dgm:t>
        <a:bodyPr/>
        <a:lstStyle/>
        <a:p>
          <a:endParaRPr lang="en-CA"/>
        </a:p>
      </dgm:t>
    </dgm:pt>
    <dgm:pt modelId="{8E930294-B7E8-4B34-AF23-A899D9D18BA1}">
      <dgm:prSet phldrT="[Text]"/>
      <dgm:spPr/>
      <dgm:t>
        <a:bodyPr/>
        <a:lstStyle/>
        <a:p>
          <a:r>
            <a:rPr lang="en-US" dirty="0"/>
            <a:t>Recommender System</a:t>
          </a:r>
          <a:endParaRPr lang="en-CA" dirty="0"/>
        </a:p>
      </dgm:t>
    </dgm:pt>
    <dgm:pt modelId="{E7D68653-B23B-4BED-90C5-709810B8D7EB}" type="parTrans" cxnId="{0C69B1D3-BA02-4F95-A94C-623CF2C95BD4}">
      <dgm:prSet/>
      <dgm:spPr/>
      <dgm:t>
        <a:bodyPr/>
        <a:lstStyle/>
        <a:p>
          <a:endParaRPr lang="en-CA"/>
        </a:p>
      </dgm:t>
    </dgm:pt>
    <dgm:pt modelId="{731941C0-6954-41EE-9D1D-9472C6A9A1D9}" type="sibTrans" cxnId="{0C69B1D3-BA02-4F95-A94C-623CF2C95BD4}">
      <dgm:prSet/>
      <dgm:spPr/>
      <dgm:t>
        <a:bodyPr/>
        <a:lstStyle/>
        <a:p>
          <a:endParaRPr lang="en-CA"/>
        </a:p>
      </dgm:t>
    </dgm:pt>
    <dgm:pt modelId="{2364E0F3-170A-4DE8-B9AA-9B51E9DB1BEE}">
      <dgm:prSet phldrT="[Text]"/>
      <dgm:spPr/>
      <dgm:t>
        <a:bodyPr/>
        <a:lstStyle/>
        <a:p>
          <a:r>
            <a:rPr lang="en-US" dirty="0"/>
            <a:t>Derived from decomposed matrices</a:t>
          </a:r>
          <a:endParaRPr lang="en-CA" dirty="0"/>
        </a:p>
      </dgm:t>
    </dgm:pt>
    <dgm:pt modelId="{275B4789-642E-4361-B63F-D4968E4D9A38}" type="parTrans" cxnId="{6D39567A-A24B-4095-930E-C63584578760}">
      <dgm:prSet/>
      <dgm:spPr/>
      <dgm:t>
        <a:bodyPr/>
        <a:lstStyle/>
        <a:p>
          <a:endParaRPr lang="en-CA"/>
        </a:p>
      </dgm:t>
    </dgm:pt>
    <dgm:pt modelId="{CD92A7B5-63EF-499F-A24A-1B0274C98B7E}" type="sibTrans" cxnId="{6D39567A-A24B-4095-930E-C63584578760}">
      <dgm:prSet/>
      <dgm:spPr/>
      <dgm:t>
        <a:bodyPr/>
        <a:lstStyle/>
        <a:p>
          <a:endParaRPr lang="en-CA"/>
        </a:p>
      </dgm:t>
    </dgm:pt>
    <dgm:pt modelId="{0D8AFB2B-4636-470D-986A-807FE75E556C}">
      <dgm:prSet phldrT="[Text]"/>
      <dgm:spPr/>
      <dgm:t>
        <a:bodyPr/>
        <a:lstStyle/>
        <a:p>
          <a:endParaRPr lang="en-CA" sz="1000" kern="1200" dirty="0"/>
        </a:p>
      </dgm:t>
    </dgm:pt>
    <dgm:pt modelId="{97DC8E99-28FF-4094-926A-0B0698AC4F68}" type="parTrans" cxnId="{467ADD1F-A236-4C7E-9026-FF5F7DF11D76}">
      <dgm:prSet/>
      <dgm:spPr/>
      <dgm:t>
        <a:bodyPr/>
        <a:lstStyle/>
        <a:p>
          <a:endParaRPr lang="en-CA"/>
        </a:p>
      </dgm:t>
    </dgm:pt>
    <dgm:pt modelId="{F96A35CE-5B29-4F15-A10E-8D14F37516CE}" type="sibTrans" cxnId="{467ADD1F-A236-4C7E-9026-FF5F7DF11D76}">
      <dgm:prSet/>
      <dgm:spPr/>
      <dgm:t>
        <a:bodyPr/>
        <a:lstStyle/>
        <a:p>
          <a:endParaRPr lang="en-CA"/>
        </a:p>
      </dgm:t>
    </dgm:pt>
    <dgm:pt modelId="{9A935798-FE39-4AFB-A9D6-F4945BDCF065}">
      <dgm:prSet phldrT="[Text]"/>
      <dgm:spPr/>
      <dgm:t>
        <a:bodyPr/>
        <a:lstStyle/>
        <a:p>
          <a:r>
            <a:rPr lang="en-US" dirty="0"/>
            <a:t>Birds of same feather flock together</a:t>
          </a:r>
          <a:endParaRPr lang="en-CA" dirty="0"/>
        </a:p>
      </dgm:t>
    </dgm:pt>
    <dgm:pt modelId="{21ED579C-3497-43F5-BC09-704CFD154CAF}" type="sibTrans" cxnId="{FDBF4261-B568-44F7-A003-728FE1F3B5CD}">
      <dgm:prSet/>
      <dgm:spPr/>
      <dgm:t>
        <a:bodyPr/>
        <a:lstStyle/>
        <a:p>
          <a:endParaRPr lang="en-CA"/>
        </a:p>
      </dgm:t>
    </dgm:pt>
    <dgm:pt modelId="{7AFFAB51-5754-4228-814C-FFF0C2426457}" type="parTrans" cxnId="{FDBF4261-B568-44F7-A003-728FE1F3B5CD}">
      <dgm:prSet/>
      <dgm:spPr/>
      <dgm:t>
        <a:bodyPr/>
        <a:lstStyle/>
        <a:p>
          <a:endParaRPr lang="en-CA"/>
        </a:p>
      </dgm:t>
    </dgm:pt>
    <dgm:pt modelId="{6050D326-06FE-4AC8-890E-83BF215D6469}">
      <dgm:prSet phldrT="[Text]"/>
      <dgm:spPr/>
      <dgm:t>
        <a:bodyPr/>
        <a:lstStyle/>
        <a:p>
          <a:endParaRPr lang="en-CA" dirty="0"/>
        </a:p>
      </dgm:t>
    </dgm:pt>
    <dgm:pt modelId="{653EA394-B211-4B66-B22B-9D60230A6E81}" type="parTrans" cxnId="{3D5FE21B-F7D4-46B5-91C2-979F223536F0}">
      <dgm:prSet/>
      <dgm:spPr/>
      <dgm:t>
        <a:bodyPr/>
        <a:lstStyle/>
        <a:p>
          <a:endParaRPr lang="en-CA"/>
        </a:p>
      </dgm:t>
    </dgm:pt>
    <dgm:pt modelId="{384BCAE0-3FB8-4986-9787-9D466E3F26F9}" type="sibTrans" cxnId="{3D5FE21B-F7D4-46B5-91C2-979F223536F0}">
      <dgm:prSet/>
      <dgm:spPr/>
      <dgm:t>
        <a:bodyPr/>
        <a:lstStyle/>
        <a:p>
          <a:endParaRPr lang="en-CA"/>
        </a:p>
      </dgm:t>
    </dgm:pt>
    <dgm:pt modelId="{80A9811D-59A9-476B-AAAE-B6E292FD5620}">
      <dgm:prSet phldrT="[Text]" custT="1"/>
      <dgm:spPr/>
      <dgm:t>
        <a:bodyPr/>
        <a:lstStyle/>
        <a:p>
          <a:r>
            <a:rPr lang="en-US" sz="1000" kern="1200" dirty="0"/>
            <a:t>Computationally extremely intensive</a:t>
          </a:r>
          <a:endParaRPr lang="en-CA" sz="1000" kern="1200" dirty="0"/>
        </a:p>
      </dgm:t>
    </dgm:pt>
    <dgm:pt modelId="{7CC5BADF-E6A0-4F04-8982-36FF4D978259}" type="parTrans" cxnId="{81575D38-35C1-48F0-AB55-034BD4078951}">
      <dgm:prSet/>
      <dgm:spPr/>
      <dgm:t>
        <a:bodyPr/>
        <a:lstStyle/>
        <a:p>
          <a:endParaRPr lang="en-CA"/>
        </a:p>
      </dgm:t>
    </dgm:pt>
    <dgm:pt modelId="{E4E6734B-F210-41F2-9DF8-E2535B21C30D}" type="sibTrans" cxnId="{81575D38-35C1-48F0-AB55-034BD4078951}">
      <dgm:prSet/>
      <dgm:spPr/>
      <dgm:t>
        <a:bodyPr/>
        <a:lstStyle/>
        <a:p>
          <a:endParaRPr lang="en-CA"/>
        </a:p>
      </dgm:t>
    </dgm:pt>
    <dgm:pt modelId="{AC0FAAFA-DF45-422E-A049-32B4293F8F5C}">
      <dgm:prSet phldrT="[Text]" custT="1"/>
      <dgm:spPr/>
      <dgm:t>
        <a:bodyPr/>
        <a:lstStyle/>
        <a:p>
          <a:r>
            <a:rPr lang="en-US" sz="1000" kern="1200" dirty="0"/>
            <a:t>Several deployments using </a:t>
          </a:r>
          <a:r>
            <a:rPr lang="en-US" sz="1000" kern="1200" dirty="0" err="1"/>
            <a:t>PySpark</a:t>
          </a:r>
          <a:endParaRPr lang="en-CA" sz="1000" kern="1200" dirty="0"/>
        </a:p>
      </dgm:t>
    </dgm:pt>
    <dgm:pt modelId="{409FD486-C6A7-4EEB-B6B0-1865655026B0}" type="parTrans" cxnId="{DECE4438-031E-4C24-B5C7-E1CD99AC5E51}">
      <dgm:prSet/>
      <dgm:spPr/>
    </dgm:pt>
    <dgm:pt modelId="{3BC7A955-6E79-48C8-B301-50D2AE7C71F6}" type="sibTrans" cxnId="{DECE4438-031E-4C24-B5C7-E1CD99AC5E51}">
      <dgm:prSet/>
      <dgm:spPr/>
    </dgm:pt>
    <dgm:pt modelId="{FB96F9B7-7317-4289-B978-547477A62CDB}" type="pres">
      <dgm:prSet presAssocID="{507D839D-40AB-4FFD-B666-F8774829F3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99AB408-0DC4-4432-9A69-60CE4EF27A8A}" type="pres">
      <dgm:prSet presAssocID="{2C043C3E-AFB8-432B-9293-2EF46D116358}" presName="composite" presStyleCnt="0"/>
      <dgm:spPr/>
    </dgm:pt>
    <dgm:pt modelId="{8FD92155-8914-476C-A2CA-A3BBEB0050AE}" type="pres">
      <dgm:prSet presAssocID="{2C043C3E-AFB8-432B-9293-2EF46D11635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DC5EA7E-B7A9-4BC2-B26D-C87567EB4A1F}" type="pres">
      <dgm:prSet presAssocID="{2C043C3E-AFB8-432B-9293-2EF46D11635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DB06BCE5-5F3F-4898-9872-1D69F1706E2C}" type="pres">
      <dgm:prSet presAssocID="{2C043C3E-AFB8-432B-9293-2EF46D116358}" presName="Accent" presStyleLbl="parChTrans1D1" presStyleIdx="0" presStyleCnt="3"/>
      <dgm:spPr/>
    </dgm:pt>
    <dgm:pt modelId="{79A30CF1-6164-4348-9A0E-B6F16F80E81B}" type="pres">
      <dgm:prSet presAssocID="{2C043C3E-AFB8-432B-9293-2EF46D11635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A42B47-68A3-4807-8308-4C9807A1388C}" type="pres">
      <dgm:prSet presAssocID="{F7CE4915-3515-4B29-A27C-809DCF58C19E}" presName="sibTrans" presStyleCnt="0"/>
      <dgm:spPr/>
    </dgm:pt>
    <dgm:pt modelId="{F14AF53E-EE35-4BCD-A269-3C35D49FDA67}" type="pres">
      <dgm:prSet presAssocID="{C3395EF7-D2C2-40F2-8896-84EE3DA0FAE3}" presName="composite" presStyleCnt="0"/>
      <dgm:spPr/>
    </dgm:pt>
    <dgm:pt modelId="{C7677AB8-6371-4A1C-A88A-C651DB1ACBC7}" type="pres">
      <dgm:prSet presAssocID="{C3395EF7-D2C2-40F2-8896-84EE3DA0FA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8A70B12-651D-4644-92D2-9FF5686A5640}" type="pres">
      <dgm:prSet presAssocID="{C3395EF7-D2C2-40F2-8896-84EE3DA0FAE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721F535-EAA7-4946-925B-14CDD7DA4655}" type="pres">
      <dgm:prSet presAssocID="{C3395EF7-D2C2-40F2-8896-84EE3DA0FAE3}" presName="Accent" presStyleLbl="parChTrans1D1" presStyleIdx="1" presStyleCnt="3"/>
      <dgm:spPr/>
    </dgm:pt>
    <dgm:pt modelId="{F757A4D5-B00E-4526-9130-DBDE85B1DE57}" type="pres">
      <dgm:prSet presAssocID="{C3395EF7-D2C2-40F2-8896-84EE3DA0FA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33C4893-E540-417E-A71A-5B02BBD38ED1}" type="pres">
      <dgm:prSet presAssocID="{567F59A0-E77E-4449-B136-04D3A70B3105}" presName="sibTrans" presStyleCnt="0"/>
      <dgm:spPr/>
    </dgm:pt>
    <dgm:pt modelId="{56A06613-A9D6-48EE-9854-B1E66CCD2089}" type="pres">
      <dgm:prSet presAssocID="{751F170A-845C-49E4-9B65-50530A3F2790}" presName="composite" presStyleCnt="0"/>
      <dgm:spPr/>
    </dgm:pt>
    <dgm:pt modelId="{2D8677E2-1886-414D-8679-572A65A2FF24}" type="pres">
      <dgm:prSet presAssocID="{751F170A-845C-49E4-9B65-50530A3F279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4CFD5C1-36CD-45F2-95D4-29E88E89EFE3}" type="pres">
      <dgm:prSet presAssocID="{751F170A-845C-49E4-9B65-50530A3F279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5F6FE4D-3F7C-426A-BE95-B1955A4BF1F2}" type="pres">
      <dgm:prSet presAssocID="{751F170A-845C-49E4-9B65-50530A3F2790}" presName="Accent" presStyleLbl="parChTrans1D1" presStyleIdx="2" presStyleCnt="3"/>
      <dgm:spPr/>
    </dgm:pt>
    <dgm:pt modelId="{23771043-8BB4-4FAF-8D1B-127986A8B394}" type="pres">
      <dgm:prSet presAssocID="{751F170A-845C-49E4-9B65-50530A3F279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0B1020A-0B48-4F90-9847-46187010EF84}" type="presOf" srcId="{C3395EF7-D2C2-40F2-8896-84EE3DA0FAE3}" destId="{18A70B12-651D-4644-92D2-9FF5686A5640}" srcOrd="0" destOrd="0" presId="urn:microsoft.com/office/officeart/2011/layout/TabList"/>
    <dgm:cxn modelId="{FA1B3310-676D-4254-ABF2-F611619D932B}" type="presOf" srcId="{0D8AFB2B-4636-470D-986A-807FE75E556C}" destId="{F757A4D5-B00E-4526-9130-DBDE85B1DE57}" srcOrd="0" destOrd="3" presId="urn:microsoft.com/office/officeart/2011/layout/TabList"/>
    <dgm:cxn modelId="{66944210-BE46-477B-9A27-4FCDE73D33C2}" srcId="{507D839D-40AB-4FFD-B666-F8774829F38A}" destId="{2C043C3E-AFB8-432B-9293-2EF46D116358}" srcOrd="0" destOrd="0" parTransId="{4D347CBD-C678-4027-B58C-90A3EB7531F6}" sibTransId="{F7CE4915-3515-4B29-A27C-809DCF58C19E}"/>
    <dgm:cxn modelId="{BCCD6517-B741-4B5E-A0FF-B7A30168C3A7}" type="presOf" srcId="{507D839D-40AB-4FFD-B666-F8774829F38A}" destId="{FB96F9B7-7317-4289-B978-547477A62CDB}" srcOrd="0" destOrd="0" presId="urn:microsoft.com/office/officeart/2011/layout/TabList"/>
    <dgm:cxn modelId="{3D5FE21B-F7D4-46B5-91C2-979F223536F0}" srcId="{751F170A-845C-49E4-9B65-50530A3F2790}" destId="{6050D326-06FE-4AC8-890E-83BF215D6469}" srcOrd="2" destOrd="0" parTransId="{653EA394-B211-4B66-B22B-9D60230A6E81}" sibTransId="{384BCAE0-3FB8-4986-9787-9D466E3F26F9}"/>
    <dgm:cxn modelId="{DD1B151E-F7D6-442C-BE41-1E183370BDEF}" srcId="{507D839D-40AB-4FFD-B666-F8774829F38A}" destId="{C3395EF7-D2C2-40F2-8896-84EE3DA0FAE3}" srcOrd="1" destOrd="0" parTransId="{E525BFD6-342C-406F-959F-52A0C902AD47}" sibTransId="{567F59A0-E77E-4449-B136-04D3A70B3105}"/>
    <dgm:cxn modelId="{467ADD1F-A236-4C7E-9026-FF5F7DF11D76}" srcId="{C3395EF7-D2C2-40F2-8896-84EE3DA0FAE3}" destId="{0D8AFB2B-4636-470D-986A-807FE75E556C}" srcOrd="4" destOrd="0" parTransId="{97DC8E99-28FF-4094-926A-0B0698AC4F68}" sibTransId="{F96A35CE-5B29-4F15-A10E-8D14F37516CE}"/>
    <dgm:cxn modelId="{81575D38-35C1-48F0-AB55-034BD4078951}" srcId="{C3395EF7-D2C2-40F2-8896-84EE3DA0FAE3}" destId="{80A9811D-59A9-476B-AAAE-B6E292FD5620}" srcOrd="2" destOrd="0" parTransId="{7CC5BADF-E6A0-4F04-8982-36FF4D978259}" sibTransId="{E4E6734B-F210-41F2-9DF8-E2535B21C30D}"/>
    <dgm:cxn modelId="{DECE4438-031E-4C24-B5C7-E1CD99AC5E51}" srcId="{C3395EF7-D2C2-40F2-8896-84EE3DA0FAE3}" destId="{AC0FAAFA-DF45-422E-A049-32B4293F8F5C}" srcOrd="3" destOrd="0" parTransId="{409FD486-C6A7-4EEB-B6B0-1865655026B0}" sibTransId="{3BC7A955-6E79-48C8-B301-50D2AE7C71F6}"/>
    <dgm:cxn modelId="{6C36103C-AF1A-4037-BE38-A15F5FDEFDD2}" type="presOf" srcId="{8E930294-B7E8-4B34-AF23-A899D9D18BA1}" destId="{2D8677E2-1886-414D-8679-572A65A2FF24}" srcOrd="0" destOrd="0" presId="urn:microsoft.com/office/officeart/2011/layout/TabList"/>
    <dgm:cxn modelId="{FDBF4261-B568-44F7-A003-728FE1F3B5CD}" srcId="{2C043C3E-AFB8-432B-9293-2EF46D116358}" destId="{9A935798-FE39-4AFB-A9D6-F4945BDCF065}" srcOrd="0" destOrd="0" parTransId="{7AFFAB51-5754-4228-814C-FFF0C2426457}" sibTransId="{21ED579C-3497-43F5-BC09-704CFD154CAF}"/>
    <dgm:cxn modelId="{3625F762-61B5-4271-AA8C-DB3787840CFD}" type="presOf" srcId="{2364E0F3-170A-4DE8-B9AA-9B51E9DB1BEE}" destId="{23771043-8BB4-4FAF-8D1B-127986A8B394}" srcOrd="0" destOrd="0" presId="urn:microsoft.com/office/officeart/2011/layout/TabList"/>
    <dgm:cxn modelId="{B9449B6C-C0E2-4FE9-B7FA-87F14285611A}" type="presOf" srcId="{2C043C3E-AFB8-432B-9293-2EF46D116358}" destId="{1DC5EA7E-B7A9-4BC2-B26D-C87567EB4A1F}" srcOrd="0" destOrd="0" presId="urn:microsoft.com/office/officeart/2011/layout/TabList"/>
    <dgm:cxn modelId="{E5DB7272-CA28-4D24-8AA5-F055CD5EA7A0}" type="presOf" srcId="{AD843C1D-F30F-49DA-9056-193550CA320F}" destId="{C7677AB8-6371-4A1C-A88A-C651DB1ACBC7}" srcOrd="0" destOrd="0" presId="urn:microsoft.com/office/officeart/2011/layout/TabList"/>
    <dgm:cxn modelId="{6D39567A-A24B-4095-930E-C63584578760}" srcId="{751F170A-845C-49E4-9B65-50530A3F2790}" destId="{2364E0F3-170A-4DE8-B9AA-9B51E9DB1BEE}" srcOrd="1" destOrd="0" parTransId="{275B4789-642E-4361-B63F-D4968E4D9A38}" sibTransId="{CD92A7B5-63EF-499F-A24A-1B0274C98B7E}"/>
    <dgm:cxn modelId="{AF9DB696-2F6E-469F-BB82-CC1A233262D5}" type="presOf" srcId="{80A9811D-59A9-476B-AAAE-B6E292FD5620}" destId="{F757A4D5-B00E-4526-9130-DBDE85B1DE57}" srcOrd="0" destOrd="1" presId="urn:microsoft.com/office/officeart/2011/layout/TabList"/>
    <dgm:cxn modelId="{34C37A9C-678B-419B-9445-377F020607A3}" type="presOf" srcId="{49053238-8212-4EE2-87A2-929108248DD4}" destId="{79A30CF1-6164-4348-9A0E-B6F16F80E81B}" srcOrd="0" destOrd="0" presId="urn:microsoft.com/office/officeart/2011/layout/TabList"/>
    <dgm:cxn modelId="{2F6C30A2-08D6-4B12-848A-5B9CE7C91BE8}" srcId="{2C043C3E-AFB8-432B-9293-2EF46D116358}" destId="{49053238-8212-4EE2-87A2-929108248DD4}" srcOrd="1" destOrd="0" parTransId="{1974F3BA-1217-400D-BA37-7C04147BBD72}" sibTransId="{D6C3019B-9A27-437B-AFC2-35653F68B859}"/>
    <dgm:cxn modelId="{D4497DB8-D80D-4B47-9940-806F6F92D984}" srcId="{C3395EF7-D2C2-40F2-8896-84EE3DA0FAE3}" destId="{4E46F313-1990-4048-B315-DD5ADF711F4C}" srcOrd="1" destOrd="0" parTransId="{4D72573F-6662-47A0-9617-934E9EDE34F5}" sibTransId="{D3A80169-39C6-497A-9709-2B49727DC846}"/>
    <dgm:cxn modelId="{900AEABC-3427-466D-97CA-B500572C4D8D}" type="presOf" srcId="{9A935798-FE39-4AFB-A9D6-F4945BDCF065}" destId="{8FD92155-8914-476C-A2CA-A3BBEB0050AE}" srcOrd="0" destOrd="0" presId="urn:microsoft.com/office/officeart/2011/layout/TabList"/>
    <dgm:cxn modelId="{4F799DCE-BC0D-45DB-8135-1BD90D54C873}" srcId="{C3395EF7-D2C2-40F2-8896-84EE3DA0FAE3}" destId="{AD843C1D-F30F-49DA-9056-193550CA320F}" srcOrd="0" destOrd="0" parTransId="{CB9B40AE-7EC6-4924-80AF-A116E6044BCE}" sibTransId="{D27FE527-0D2C-441C-98EA-D61F002292B5}"/>
    <dgm:cxn modelId="{D6A724D0-3606-48D6-9C64-B5F3023D287F}" type="presOf" srcId="{AC0FAAFA-DF45-422E-A049-32B4293F8F5C}" destId="{F757A4D5-B00E-4526-9130-DBDE85B1DE57}" srcOrd="0" destOrd="2" presId="urn:microsoft.com/office/officeart/2011/layout/TabList"/>
    <dgm:cxn modelId="{95417ED0-C1DF-44E0-9E01-65A0625D06C8}" srcId="{507D839D-40AB-4FFD-B666-F8774829F38A}" destId="{751F170A-845C-49E4-9B65-50530A3F2790}" srcOrd="2" destOrd="0" parTransId="{754C85F3-D42B-4795-A549-54A89147AA92}" sibTransId="{5BB51549-A07B-40D1-95B3-88C5D1CE5A6F}"/>
    <dgm:cxn modelId="{0C69B1D3-BA02-4F95-A94C-623CF2C95BD4}" srcId="{751F170A-845C-49E4-9B65-50530A3F2790}" destId="{8E930294-B7E8-4B34-AF23-A899D9D18BA1}" srcOrd="0" destOrd="0" parTransId="{E7D68653-B23B-4BED-90C5-709810B8D7EB}" sibTransId="{731941C0-6954-41EE-9D1D-9472C6A9A1D9}"/>
    <dgm:cxn modelId="{BD8792E6-3320-4922-88D6-3DE0BE024D59}" type="presOf" srcId="{6050D326-06FE-4AC8-890E-83BF215D6469}" destId="{23771043-8BB4-4FAF-8D1B-127986A8B394}" srcOrd="0" destOrd="1" presId="urn:microsoft.com/office/officeart/2011/layout/TabList"/>
    <dgm:cxn modelId="{B4B91FF3-BDB6-4C68-A066-A3D06D04DBE2}" type="presOf" srcId="{4E46F313-1990-4048-B315-DD5ADF711F4C}" destId="{F757A4D5-B00E-4526-9130-DBDE85B1DE57}" srcOrd="0" destOrd="0" presId="urn:microsoft.com/office/officeart/2011/layout/TabList"/>
    <dgm:cxn modelId="{3531AEF7-D192-472E-B98C-C1324A81646A}" type="presOf" srcId="{751F170A-845C-49E4-9B65-50530A3F2790}" destId="{F4CFD5C1-36CD-45F2-95D4-29E88E89EFE3}" srcOrd="0" destOrd="0" presId="urn:microsoft.com/office/officeart/2011/layout/TabList"/>
    <dgm:cxn modelId="{2E25789C-BE01-41E8-81AB-7395F3B40C23}" type="presParOf" srcId="{FB96F9B7-7317-4289-B978-547477A62CDB}" destId="{599AB408-0DC4-4432-9A69-60CE4EF27A8A}" srcOrd="0" destOrd="0" presId="urn:microsoft.com/office/officeart/2011/layout/TabList"/>
    <dgm:cxn modelId="{0819A51B-C802-4F34-9BF9-38340DE7B0C8}" type="presParOf" srcId="{599AB408-0DC4-4432-9A69-60CE4EF27A8A}" destId="{8FD92155-8914-476C-A2CA-A3BBEB0050AE}" srcOrd="0" destOrd="0" presId="urn:microsoft.com/office/officeart/2011/layout/TabList"/>
    <dgm:cxn modelId="{6350864D-A18D-485A-828C-657C56885712}" type="presParOf" srcId="{599AB408-0DC4-4432-9A69-60CE4EF27A8A}" destId="{1DC5EA7E-B7A9-4BC2-B26D-C87567EB4A1F}" srcOrd="1" destOrd="0" presId="urn:microsoft.com/office/officeart/2011/layout/TabList"/>
    <dgm:cxn modelId="{9A197FC4-D965-4B82-8154-62C4CCC46866}" type="presParOf" srcId="{599AB408-0DC4-4432-9A69-60CE4EF27A8A}" destId="{DB06BCE5-5F3F-4898-9872-1D69F1706E2C}" srcOrd="2" destOrd="0" presId="urn:microsoft.com/office/officeart/2011/layout/TabList"/>
    <dgm:cxn modelId="{4A0557A2-625D-4ED1-94A6-A2AFE16D63C5}" type="presParOf" srcId="{FB96F9B7-7317-4289-B978-547477A62CDB}" destId="{79A30CF1-6164-4348-9A0E-B6F16F80E81B}" srcOrd="1" destOrd="0" presId="urn:microsoft.com/office/officeart/2011/layout/TabList"/>
    <dgm:cxn modelId="{8A8654AE-668A-4AB6-B38C-E429E39CDE36}" type="presParOf" srcId="{FB96F9B7-7317-4289-B978-547477A62CDB}" destId="{D8A42B47-68A3-4807-8308-4C9807A1388C}" srcOrd="2" destOrd="0" presId="urn:microsoft.com/office/officeart/2011/layout/TabList"/>
    <dgm:cxn modelId="{2887414D-C509-40FC-A9F5-78C005B6479D}" type="presParOf" srcId="{FB96F9B7-7317-4289-B978-547477A62CDB}" destId="{F14AF53E-EE35-4BCD-A269-3C35D49FDA67}" srcOrd="3" destOrd="0" presId="urn:microsoft.com/office/officeart/2011/layout/TabList"/>
    <dgm:cxn modelId="{60A722E1-48CF-420A-B7FB-C7AC6DC0C4C8}" type="presParOf" srcId="{F14AF53E-EE35-4BCD-A269-3C35D49FDA67}" destId="{C7677AB8-6371-4A1C-A88A-C651DB1ACBC7}" srcOrd="0" destOrd="0" presId="urn:microsoft.com/office/officeart/2011/layout/TabList"/>
    <dgm:cxn modelId="{F7CC8ECB-D46C-4C87-9FFF-E33EF2CEF993}" type="presParOf" srcId="{F14AF53E-EE35-4BCD-A269-3C35D49FDA67}" destId="{18A70B12-651D-4644-92D2-9FF5686A5640}" srcOrd="1" destOrd="0" presId="urn:microsoft.com/office/officeart/2011/layout/TabList"/>
    <dgm:cxn modelId="{71E9180D-AF31-4064-8CC2-3CFDB2E427FE}" type="presParOf" srcId="{F14AF53E-EE35-4BCD-A269-3C35D49FDA67}" destId="{9721F535-EAA7-4946-925B-14CDD7DA4655}" srcOrd="2" destOrd="0" presId="urn:microsoft.com/office/officeart/2011/layout/TabList"/>
    <dgm:cxn modelId="{75050F70-9841-4C2E-ADD4-8459382F6094}" type="presParOf" srcId="{FB96F9B7-7317-4289-B978-547477A62CDB}" destId="{F757A4D5-B00E-4526-9130-DBDE85B1DE57}" srcOrd="4" destOrd="0" presId="urn:microsoft.com/office/officeart/2011/layout/TabList"/>
    <dgm:cxn modelId="{9286C864-FC99-4124-9703-9FE248BB07FC}" type="presParOf" srcId="{FB96F9B7-7317-4289-B978-547477A62CDB}" destId="{433C4893-E540-417E-A71A-5B02BBD38ED1}" srcOrd="5" destOrd="0" presId="urn:microsoft.com/office/officeart/2011/layout/TabList"/>
    <dgm:cxn modelId="{18A29FA9-A72E-4ECF-8220-9703094BB6FE}" type="presParOf" srcId="{FB96F9B7-7317-4289-B978-547477A62CDB}" destId="{56A06613-A9D6-48EE-9854-B1E66CCD2089}" srcOrd="6" destOrd="0" presId="urn:microsoft.com/office/officeart/2011/layout/TabList"/>
    <dgm:cxn modelId="{021A75DD-2D96-487F-8D3B-47DBC16A18AB}" type="presParOf" srcId="{56A06613-A9D6-48EE-9854-B1E66CCD2089}" destId="{2D8677E2-1886-414D-8679-572A65A2FF24}" srcOrd="0" destOrd="0" presId="urn:microsoft.com/office/officeart/2011/layout/TabList"/>
    <dgm:cxn modelId="{0C9B0907-6E60-4241-917B-4ABE4117A0C2}" type="presParOf" srcId="{56A06613-A9D6-48EE-9854-B1E66CCD2089}" destId="{F4CFD5C1-36CD-45F2-95D4-29E88E89EFE3}" srcOrd="1" destOrd="0" presId="urn:microsoft.com/office/officeart/2011/layout/TabList"/>
    <dgm:cxn modelId="{D0DBA6FD-6FAC-4981-A767-CE1E3AC88194}" type="presParOf" srcId="{56A06613-A9D6-48EE-9854-B1E66CCD2089}" destId="{75F6FE4D-3F7C-426A-BE95-B1955A4BF1F2}" srcOrd="2" destOrd="0" presId="urn:microsoft.com/office/officeart/2011/layout/TabList"/>
    <dgm:cxn modelId="{AD6CDAEA-3518-45E0-A321-CAB124A99BCE}" type="presParOf" srcId="{FB96F9B7-7317-4289-B978-547477A62CDB}" destId="{23771043-8BB4-4FAF-8D1B-127986A8B39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0CA3C-7AA0-437C-854A-F75E8AAB3406}">
      <dsp:nvSpPr>
        <dsp:cNvPr id="0" name=""/>
        <dsp:cNvSpPr/>
      </dsp:nvSpPr>
      <dsp:spPr>
        <a:xfrm>
          <a:off x="4416925" y="0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1 - Problem Definition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6925" y="0"/>
        <a:ext cx="932715" cy="932715"/>
      </dsp:txXfrm>
    </dsp:sp>
    <dsp:sp modelId="{3A07ACDD-3B90-4AD3-BA1E-336CC5CD754A}">
      <dsp:nvSpPr>
        <dsp:cNvPr id="0" name=""/>
        <dsp:cNvSpPr/>
      </dsp:nvSpPr>
      <dsp:spPr>
        <a:xfrm>
          <a:off x="1556900" y="-19522"/>
          <a:ext cx="4554637" cy="4554637"/>
        </a:xfrm>
        <a:prstGeom prst="circularArrow">
          <a:avLst>
            <a:gd name="adj1" fmla="val 3993"/>
            <a:gd name="adj2" fmla="val 250524"/>
            <a:gd name="adj3" fmla="val 20604166"/>
            <a:gd name="adj4" fmla="val 19005491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66932-F5ED-4380-9B0C-138C133AEC95}">
      <dsp:nvSpPr>
        <dsp:cNvPr id="0" name=""/>
        <dsp:cNvSpPr/>
      </dsp:nvSpPr>
      <dsp:spPr>
        <a:xfrm>
          <a:off x="5452394" y="1810311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Championship 2 - Data</a:t>
          </a: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Sourcing</a:t>
          </a:r>
          <a:endParaRPr lang="en-CA" sz="9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452394" y="1810311"/>
        <a:ext cx="932715" cy="932715"/>
      </dsp:txXfrm>
    </dsp:sp>
    <dsp:sp modelId="{6D27C51E-5C68-447E-8E1F-841B2549A75C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2365436"/>
            <a:gd name="adj4" fmla="val 777279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8BAC-31AF-464C-B295-1C81E3CB3835}">
      <dsp:nvSpPr>
        <dsp:cNvPr id="0" name=""/>
        <dsp:cNvSpPr/>
      </dsp:nvSpPr>
      <dsp:spPr>
        <a:xfrm>
          <a:off x="4412252" y="3611889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3 – Data Cleansing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2252" y="3611889"/>
        <a:ext cx="932715" cy="932715"/>
      </dsp:txXfrm>
    </dsp:sp>
    <dsp:sp modelId="{BED2132C-B1F1-42C1-9473-74B9356779AB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6110129"/>
            <a:gd name="adj4" fmla="val 4439346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778A9-8CE5-4008-B49F-8B3BA5BEB168}">
      <dsp:nvSpPr>
        <dsp:cNvPr id="0" name=""/>
        <dsp:cNvSpPr/>
      </dsp:nvSpPr>
      <dsp:spPr>
        <a:xfrm>
          <a:off x="2331970" y="3611889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4 - Machine Learning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1970" y="3611889"/>
        <a:ext cx="932715" cy="932715"/>
      </dsp:txXfrm>
    </dsp:sp>
    <dsp:sp modelId="{613A9F47-5B44-4FCE-985A-A1B10BF260D1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9772196"/>
            <a:gd name="adj4" fmla="val 8184040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9179-F829-4D03-BD3F-36006A525BBC}">
      <dsp:nvSpPr>
        <dsp:cNvPr id="0" name=""/>
        <dsp:cNvSpPr/>
      </dsp:nvSpPr>
      <dsp:spPr>
        <a:xfrm>
          <a:off x="1135365" y="1810311"/>
          <a:ext cx="1245641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5 - Reasonableness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5365" y="1810311"/>
        <a:ext cx="1245641" cy="932715"/>
      </dsp:txXfrm>
    </dsp:sp>
    <dsp:sp modelId="{A73EF207-0B69-4356-BA8C-EADC586958F0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13165436"/>
            <a:gd name="adj4" fmla="val 11577279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8B9BB-2CDB-4B38-8A8F-AE446CA25D80}">
      <dsp:nvSpPr>
        <dsp:cNvPr id="0" name=""/>
        <dsp:cNvSpPr/>
      </dsp:nvSpPr>
      <dsp:spPr>
        <a:xfrm>
          <a:off x="2331970" y="8734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6 - Iterate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1970" y="8734"/>
        <a:ext cx="932715" cy="932715"/>
      </dsp:txXfrm>
    </dsp:sp>
    <dsp:sp modelId="{52FACE61-97A6-4AE5-8E76-96A67561913A}">
      <dsp:nvSpPr>
        <dsp:cNvPr id="0" name=""/>
        <dsp:cNvSpPr/>
      </dsp:nvSpPr>
      <dsp:spPr>
        <a:xfrm>
          <a:off x="-283569" y="-5865"/>
          <a:ext cx="8279830" cy="4554637"/>
        </a:xfrm>
        <a:prstGeom prst="circularArrow">
          <a:avLst>
            <a:gd name="adj1" fmla="val 3993"/>
            <a:gd name="adj2" fmla="val 250524"/>
            <a:gd name="adj3" fmla="val 16887450"/>
            <a:gd name="adj4" fmla="val 15208572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239837" y="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CONTENT AND COLLOBORATIVE FILTERING CONCEPTS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TUNING AND MODEL PERFORMANCE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REASONABLENESS CHECKS</a:t>
          </a:r>
        </a:p>
      </dsp:txBody>
      <dsp:txXfrm>
        <a:off x="7041543" y="269530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56E22-9145-4EAA-9480-BF860DA63B6E}">
      <dsp:nvSpPr>
        <dsp:cNvPr id="0" name=""/>
        <dsp:cNvSpPr/>
      </dsp:nvSpPr>
      <dsp:spPr>
        <a:xfrm rot="5400000">
          <a:off x="-120754" y="125369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Problem </a:t>
          </a:r>
          <a:endParaRPr lang="en-CA" sz="600" kern="1200" dirty="0"/>
        </a:p>
      </dsp:txBody>
      <dsp:txXfrm rot="-5400000">
        <a:off x="1" y="286376"/>
        <a:ext cx="563521" cy="241509"/>
      </dsp:txXfrm>
    </dsp:sp>
    <dsp:sp modelId="{BBB5F2B0-0507-4436-9636-4BA343BB1658}">
      <dsp:nvSpPr>
        <dsp:cNvPr id="0" name=""/>
        <dsp:cNvSpPr/>
      </dsp:nvSpPr>
      <dsp:spPr>
        <a:xfrm rot="5400000">
          <a:off x="4917141" y="-4349005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 a recommender system</a:t>
          </a:r>
          <a:endParaRPr lang="en-CA" sz="1400" kern="1200" dirty="0"/>
        </a:p>
      </dsp:txBody>
      <dsp:txXfrm rot="-5400000">
        <a:off x="563521" y="30159"/>
        <a:ext cx="9204966" cy="472181"/>
      </dsp:txXfrm>
    </dsp:sp>
    <dsp:sp modelId="{7FB8A72E-DDA6-4082-A0E7-5196AA3C48A4}">
      <dsp:nvSpPr>
        <dsp:cNvPr id="0" name=""/>
        <dsp:cNvSpPr/>
      </dsp:nvSpPr>
      <dsp:spPr>
        <a:xfrm rot="5400000">
          <a:off x="-120754" y="846520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Sources</a:t>
          </a:r>
          <a:endParaRPr lang="en-CA" sz="600" kern="1200" dirty="0"/>
        </a:p>
      </dsp:txBody>
      <dsp:txXfrm rot="-5400000">
        <a:off x="1" y="1007527"/>
        <a:ext cx="563521" cy="241509"/>
      </dsp:txXfrm>
    </dsp:sp>
    <dsp:sp modelId="{8FD84E21-0E3B-4084-877C-DCAFE4DCC9D6}">
      <dsp:nvSpPr>
        <dsp:cNvPr id="0" name=""/>
        <dsp:cNvSpPr/>
      </dsp:nvSpPr>
      <dsp:spPr>
        <a:xfrm rot="5400000">
          <a:off x="4917141" y="-3627854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Movie Lens Dataset (Large and Small)</a:t>
          </a:r>
          <a:endParaRPr lang="en-CA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100,000 ratings applied to 9,000 (~3000 used) movies by 670 users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45,000 meta data points</a:t>
          </a:r>
          <a:endParaRPr lang="en-CA" sz="1000" kern="1200" dirty="0"/>
        </a:p>
      </dsp:txBody>
      <dsp:txXfrm rot="-5400000">
        <a:off x="563521" y="751310"/>
        <a:ext cx="9204966" cy="472181"/>
      </dsp:txXfrm>
    </dsp:sp>
    <dsp:sp modelId="{932ACC66-EC75-4A24-A48F-92862A30F579}">
      <dsp:nvSpPr>
        <dsp:cNvPr id="0" name=""/>
        <dsp:cNvSpPr/>
      </dsp:nvSpPr>
      <dsp:spPr>
        <a:xfrm rot="5400000">
          <a:off x="-120754" y="1567671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Selection</a:t>
          </a:r>
          <a:endParaRPr lang="en-CA" sz="600" kern="1200" dirty="0"/>
        </a:p>
      </dsp:txBody>
      <dsp:txXfrm rot="-5400000">
        <a:off x="1" y="1728678"/>
        <a:ext cx="563521" cy="241509"/>
      </dsp:txXfrm>
    </dsp:sp>
    <dsp:sp modelId="{B51155D4-C19E-48DD-AF6B-687748A1A1C3}">
      <dsp:nvSpPr>
        <dsp:cNvPr id="0" name=""/>
        <dsp:cNvSpPr/>
      </dsp:nvSpPr>
      <dsp:spPr>
        <a:xfrm rot="5400000">
          <a:off x="4917141" y="-2906703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Minimum rating thresholds where applicable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 reference movie IDs between metadata and ratings</a:t>
          </a:r>
          <a:endParaRPr lang="en-CA" sz="1200" kern="1200" dirty="0"/>
        </a:p>
      </dsp:txBody>
      <dsp:txXfrm rot="-5400000">
        <a:off x="563521" y="1472461"/>
        <a:ext cx="9204966" cy="472181"/>
      </dsp:txXfrm>
    </dsp:sp>
    <dsp:sp modelId="{B2F36C9D-F9B1-45B3-963E-3B5CEA40F6BE}">
      <dsp:nvSpPr>
        <dsp:cNvPr id="0" name=""/>
        <dsp:cNvSpPr/>
      </dsp:nvSpPr>
      <dsp:spPr>
        <a:xfrm rot="5400000">
          <a:off x="-120754" y="2288822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Cleaning</a:t>
          </a:r>
          <a:endParaRPr lang="en-CA" sz="600" kern="1200" dirty="0"/>
        </a:p>
      </dsp:txBody>
      <dsp:txXfrm rot="-5400000">
        <a:off x="1" y="2449829"/>
        <a:ext cx="563521" cy="241509"/>
      </dsp:txXfrm>
    </dsp:sp>
    <dsp:sp modelId="{D8C7E715-A14A-423E-8983-FD8D70544530}">
      <dsp:nvSpPr>
        <dsp:cNvPr id="0" name=""/>
        <dsp:cNvSpPr/>
      </dsp:nvSpPr>
      <dsp:spPr>
        <a:xfrm rot="5400000">
          <a:off x="4917141" y="-2185552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Pandas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Excel</a:t>
          </a:r>
          <a:endParaRPr lang="en-CA" sz="1200" kern="1200" dirty="0"/>
        </a:p>
      </dsp:txBody>
      <dsp:txXfrm rot="-5400000">
        <a:off x="563521" y="2193612"/>
        <a:ext cx="9204966" cy="472181"/>
      </dsp:txXfrm>
    </dsp:sp>
    <dsp:sp modelId="{37CDD8EE-1707-4993-8040-08C2A000D89B}">
      <dsp:nvSpPr>
        <dsp:cNvPr id="0" name=""/>
        <dsp:cNvSpPr/>
      </dsp:nvSpPr>
      <dsp:spPr>
        <a:xfrm rot="5400000">
          <a:off x="-120754" y="3009973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Transformation</a:t>
          </a:r>
          <a:endParaRPr lang="en-CA" sz="600" kern="1200" dirty="0"/>
        </a:p>
      </dsp:txBody>
      <dsp:txXfrm rot="-5400000">
        <a:off x="1" y="3170980"/>
        <a:ext cx="563521" cy="241509"/>
      </dsp:txXfrm>
    </dsp:sp>
    <dsp:sp modelId="{9CF233B4-E6E1-48A7-AD40-94648AF920D9}">
      <dsp:nvSpPr>
        <dsp:cNvPr id="0" name=""/>
        <dsp:cNvSpPr/>
      </dsp:nvSpPr>
      <dsp:spPr>
        <a:xfrm rot="5400000">
          <a:off x="4917141" y="-1464400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numpy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; sparse matrices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sp:txBody>
      <dsp:txXfrm rot="-5400000">
        <a:off x="563521" y="2914764"/>
        <a:ext cx="9204966" cy="472181"/>
      </dsp:txXfrm>
    </dsp:sp>
    <dsp:sp modelId="{A3FC864D-4E16-4A5E-9981-7EDAD1BB3400}">
      <dsp:nvSpPr>
        <dsp:cNvPr id="0" name=""/>
        <dsp:cNvSpPr/>
      </dsp:nvSpPr>
      <dsp:spPr>
        <a:xfrm rot="5400000">
          <a:off x="-120754" y="3731125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Analyze</a:t>
          </a:r>
          <a:endParaRPr lang="en-CA" sz="600" kern="1200" dirty="0"/>
        </a:p>
      </dsp:txBody>
      <dsp:txXfrm rot="-5400000">
        <a:off x="1" y="3892132"/>
        <a:ext cx="563521" cy="241509"/>
      </dsp:txXfrm>
    </dsp:sp>
    <dsp:sp modelId="{22BA7F5A-DD8A-46F6-A499-D714F85E97EC}">
      <dsp:nvSpPr>
        <dsp:cNvPr id="0" name=""/>
        <dsp:cNvSpPr/>
      </dsp:nvSpPr>
      <dsp:spPr>
        <a:xfrm rot="5400000">
          <a:off x="4917141" y="-743249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Correlations, linear algebra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sp:txBody>
      <dsp:txXfrm rot="-5400000">
        <a:off x="563521" y="3635915"/>
        <a:ext cx="9204966" cy="472181"/>
      </dsp:txXfrm>
    </dsp:sp>
    <dsp:sp modelId="{65B6F4AF-EB2A-4BA1-9173-DAFBDE183E9D}">
      <dsp:nvSpPr>
        <dsp:cNvPr id="0" name=""/>
        <dsp:cNvSpPr/>
      </dsp:nvSpPr>
      <dsp:spPr>
        <a:xfrm rot="5400000">
          <a:off x="-120754" y="4452276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Evaluate</a:t>
          </a:r>
          <a:endParaRPr lang="en-CA" sz="600" kern="1200" dirty="0"/>
        </a:p>
      </dsp:txBody>
      <dsp:txXfrm rot="-5400000">
        <a:off x="1" y="4613283"/>
        <a:ext cx="563521" cy="241509"/>
      </dsp:txXfrm>
    </dsp:sp>
    <dsp:sp modelId="{0FC7B937-130B-48DE-93AC-FA45B2497FEB}">
      <dsp:nvSpPr>
        <dsp:cNvPr id="0" name=""/>
        <dsp:cNvSpPr/>
      </dsp:nvSpPr>
      <dsp:spPr>
        <a:xfrm rot="5400000">
          <a:off x="4894803" y="60222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Cross validate across algorithms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sp:txBody>
      <dsp:txXfrm rot="-5400000">
        <a:off x="541183" y="4439386"/>
        <a:ext cx="9204966" cy="472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1CDC-1C49-43FC-B784-B01B31F8862C}">
      <dsp:nvSpPr>
        <dsp:cNvPr id="0" name=""/>
        <dsp:cNvSpPr/>
      </dsp:nvSpPr>
      <dsp:spPr>
        <a:xfrm>
          <a:off x="5683412" y="857677"/>
          <a:ext cx="1592118" cy="96287"/>
        </a:xfrm>
        <a:custGeom>
          <a:avLst/>
          <a:gdLst/>
          <a:ahLst/>
          <a:cxnLst/>
          <a:rect l="0" t="0" r="0" b="0"/>
          <a:pathLst>
            <a:path>
              <a:moveTo>
                <a:pt x="1592118" y="0"/>
              </a:moveTo>
              <a:lnTo>
                <a:pt x="1592118" y="21408"/>
              </a:lnTo>
              <a:lnTo>
                <a:pt x="0" y="21408"/>
              </a:lnTo>
              <a:lnTo>
                <a:pt x="0" y="96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A3926-F85D-4322-9895-FA641321DADA}">
      <dsp:nvSpPr>
        <dsp:cNvPr id="0" name=""/>
        <dsp:cNvSpPr/>
      </dsp:nvSpPr>
      <dsp:spPr>
        <a:xfrm>
          <a:off x="4570340" y="1310987"/>
          <a:ext cx="1589401" cy="5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542"/>
              </a:lnTo>
              <a:lnTo>
                <a:pt x="1589401" y="521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07DC6-7E83-4C73-A0C0-8715A462723B}">
      <dsp:nvSpPr>
        <dsp:cNvPr id="0" name=""/>
        <dsp:cNvSpPr/>
      </dsp:nvSpPr>
      <dsp:spPr>
        <a:xfrm>
          <a:off x="4570340" y="1310987"/>
          <a:ext cx="192980" cy="52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652"/>
              </a:lnTo>
              <a:lnTo>
                <a:pt x="192980" y="5266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AB2C4-1825-4F76-86D9-1E61776F7F83}">
      <dsp:nvSpPr>
        <dsp:cNvPr id="0" name=""/>
        <dsp:cNvSpPr/>
      </dsp:nvSpPr>
      <dsp:spPr>
        <a:xfrm>
          <a:off x="4154199" y="1310987"/>
          <a:ext cx="416141" cy="526652"/>
        </a:xfrm>
        <a:custGeom>
          <a:avLst/>
          <a:gdLst/>
          <a:ahLst/>
          <a:cxnLst/>
          <a:rect l="0" t="0" r="0" b="0"/>
          <a:pathLst>
            <a:path>
              <a:moveTo>
                <a:pt x="416141" y="0"/>
              </a:moveTo>
              <a:lnTo>
                <a:pt x="416141" y="526652"/>
              </a:lnTo>
              <a:lnTo>
                <a:pt x="0" y="5266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3D1EB-0F14-4175-BD4D-7AEC91D1F1B8}">
      <dsp:nvSpPr>
        <dsp:cNvPr id="0" name=""/>
        <dsp:cNvSpPr/>
      </dsp:nvSpPr>
      <dsp:spPr>
        <a:xfrm>
          <a:off x="4855593" y="857677"/>
          <a:ext cx="2419937" cy="96743"/>
        </a:xfrm>
        <a:custGeom>
          <a:avLst/>
          <a:gdLst/>
          <a:ahLst/>
          <a:cxnLst/>
          <a:rect l="0" t="0" r="0" b="0"/>
          <a:pathLst>
            <a:path>
              <a:moveTo>
                <a:pt x="2419937" y="0"/>
              </a:moveTo>
              <a:lnTo>
                <a:pt x="2419937" y="21864"/>
              </a:lnTo>
              <a:lnTo>
                <a:pt x="0" y="21864"/>
              </a:lnTo>
              <a:lnTo>
                <a:pt x="0" y="9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02B6D-2B12-44FB-B0CE-8507532C1A8D}">
      <dsp:nvSpPr>
        <dsp:cNvPr id="0" name=""/>
        <dsp:cNvSpPr/>
      </dsp:nvSpPr>
      <dsp:spPr>
        <a:xfrm>
          <a:off x="2555219" y="857677"/>
          <a:ext cx="4720311" cy="101810"/>
        </a:xfrm>
        <a:custGeom>
          <a:avLst/>
          <a:gdLst/>
          <a:ahLst/>
          <a:cxnLst/>
          <a:rect l="0" t="0" r="0" b="0"/>
          <a:pathLst>
            <a:path>
              <a:moveTo>
                <a:pt x="4720311" y="0"/>
              </a:moveTo>
              <a:lnTo>
                <a:pt x="4720311" y="26931"/>
              </a:lnTo>
              <a:lnTo>
                <a:pt x="0" y="26931"/>
              </a:lnTo>
              <a:lnTo>
                <a:pt x="0" y="101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EFE53-5C41-4D28-8130-66D17CE35C20}">
      <dsp:nvSpPr>
        <dsp:cNvPr id="0" name=""/>
        <dsp:cNvSpPr/>
      </dsp:nvSpPr>
      <dsp:spPr>
        <a:xfrm>
          <a:off x="3590574" y="359015"/>
          <a:ext cx="3684956" cy="142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16"/>
              </a:lnTo>
              <a:lnTo>
                <a:pt x="3684956" y="67216"/>
              </a:lnTo>
              <a:lnTo>
                <a:pt x="3684956" y="142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248F8-079E-4C24-8454-523A8CDE5EB4}">
      <dsp:nvSpPr>
        <dsp:cNvPr id="0" name=""/>
        <dsp:cNvSpPr/>
      </dsp:nvSpPr>
      <dsp:spPr>
        <a:xfrm>
          <a:off x="1460339" y="359015"/>
          <a:ext cx="2130234" cy="137146"/>
        </a:xfrm>
        <a:custGeom>
          <a:avLst/>
          <a:gdLst/>
          <a:ahLst/>
          <a:cxnLst/>
          <a:rect l="0" t="0" r="0" b="0"/>
          <a:pathLst>
            <a:path>
              <a:moveTo>
                <a:pt x="2130234" y="0"/>
              </a:moveTo>
              <a:lnTo>
                <a:pt x="2130234" y="62267"/>
              </a:lnTo>
              <a:lnTo>
                <a:pt x="0" y="62267"/>
              </a:lnTo>
              <a:lnTo>
                <a:pt x="0" y="137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F1112-A8B7-4A77-98CD-E6136BF7E0CA}">
      <dsp:nvSpPr>
        <dsp:cNvPr id="0" name=""/>
        <dsp:cNvSpPr/>
      </dsp:nvSpPr>
      <dsp:spPr>
        <a:xfrm>
          <a:off x="3234008" y="2449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Recommendation System</a:t>
          </a:r>
          <a:endParaRPr lang="en-CA" sz="600" kern="1200" dirty="0"/>
        </a:p>
      </dsp:txBody>
      <dsp:txXfrm>
        <a:off x="3234008" y="2449"/>
        <a:ext cx="713132" cy="356566"/>
      </dsp:txXfrm>
    </dsp:sp>
    <dsp:sp modelId="{436AC146-FA04-4B27-BB2A-1748FB7E6A63}">
      <dsp:nvSpPr>
        <dsp:cNvPr id="0" name=""/>
        <dsp:cNvSpPr/>
      </dsp:nvSpPr>
      <dsp:spPr>
        <a:xfrm>
          <a:off x="1103773" y="496161"/>
          <a:ext cx="713132" cy="35656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Content Based</a:t>
          </a:r>
          <a:endParaRPr lang="en-CA" sz="600" kern="1200" dirty="0"/>
        </a:p>
      </dsp:txBody>
      <dsp:txXfrm>
        <a:off x="1103773" y="496161"/>
        <a:ext cx="713132" cy="356566"/>
      </dsp:txXfrm>
    </dsp:sp>
    <dsp:sp modelId="{072132F3-4E39-4810-AF6B-8F1E1CEA641B}">
      <dsp:nvSpPr>
        <dsp:cNvPr id="0" name=""/>
        <dsp:cNvSpPr/>
      </dsp:nvSpPr>
      <dsp:spPr>
        <a:xfrm>
          <a:off x="6918965" y="501110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Collaborative</a:t>
          </a:r>
          <a:endParaRPr lang="en-CA" sz="600" kern="1200" dirty="0"/>
        </a:p>
      </dsp:txBody>
      <dsp:txXfrm>
        <a:off x="6918965" y="501110"/>
        <a:ext cx="713132" cy="356566"/>
      </dsp:txXfrm>
    </dsp:sp>
    <dsp:sp modelId="{C5B07226-D1B2-4A6E-AAF7-2CFED0DBA441}">
      <dsp:nvSpPr>
        <dsp:cNvPr id="0" name=""/>
        <dsp:cNvSpPr/>
      </dsp:nvSpPr>
      <dsp:spPr>
        <a:xfrm>
          <a:off x="2198653" y="959487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Memory Based</a:t>
          </a:r>
          <a:endParaRPr lang="en-CA" sz="600" kern="1200" dirty="0"/>
        </a:p>
      </dsp:txBody>
      <dsp:txXfrm>
        <a:off x="2198653" y="959487"/>
        <a:ext cx="713132" cy="356566"/>
      </dsp:txXfrm>
    </dsp:sp>
    <dsp:sp modelId="{36C5B296-3192-4BE7-8C28-253A223295ED}">
      <dsp:nvSpPr>
        <dsp:cNvPr id="0" name=""/>
        <dsp:cNvSpPr/>
      </dsp:nvSpPr>
      <dsp:spPr>
        <a:xfrm>
          <a:off x="4499027" y="954420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Based</a:t>
          </a:r>
          <a:endParaRPr lang="en-CA" sz="600" kern="1200" dirty="0"/>
        </a:p>
      </dsp:txBody>
      <dsp:txXfrm>
        <a:off x="4499027" y="954420"/>
        <a:ext cx="713132" cy="356566"/>
      </dsp:txXfrm>
    </dsp:sp>
    <dsp:sp modelId="{0D076647-3406-4C55-9C69-C8332D2D77BB}">
      <dsp:nvSpPr>
        <dsp:cNvPr id="0" name=""/>
        <dsp:cNvSpPr/>
      </dsp:nvSpPr>
      <dsp:spPr>
        <a:xfrm>
          <a:off x="3441066" y="1659356"/>
          <a:ext cx="713132" cy="35656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SVD</a:t>
          </a:r>
          <a:endParaRPr lang="en-CA" sz="600" kern="1200" dirty="0"/>
        </a:p>
      </dsp:txBody>
      <dsp:txXfrm>
        <a:off x="3441066" y="1659356"/>
        <a:ext cx="713132" cy="356566"/>
      </dsp:txXfrm>
    </dsp:sp>
    <dsp:sp modelId="{2D12C71C-0E22-4468-AA1D-F19D724CE3CE}">
      <dsp:nvSpPr>
        <dsp:cNvPr id="0" name=""/>
        <dsp:cNvSpPr/>
      </dsp:nvSpPr>
      <dsp:spPr>
        <a:xfrm>
          <a:off x="4763321" y="1659356"/>
          <a:ext cx="713132" cy="35656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ALS</a:t>
          </a:r>
          <a:endParaRPr lang="en-CA" sz="600" kern="1200" dirty="0"/>
        </a:p>
      </dsp:txBody>
      <dsp:txXfrm>
        <a:off x="4763321" y="1659356"/>
        <a:ext cx="713132" cy="356566"/>
      </dsp:txXfrm>
    </dsp:sp>
    <dsp:sp modelId="{259B680F-0BA6-40FA-9AF1-189546ADB83D}">
      <dsp:nvSpPr>
        <dsp:cNvPr id="0" name=""/>
        <dsp:cNvSpPr/>
      </dsp:nvSpPr>
      <dsp:spPr>
        <a:xfrm>
          <a:off x="6159742" y="1654246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SLS</a:t>
          </a:r>
          <a:endParaRPr lang="en-CA" sz="600" kern="1200" dirty="0"/>
        </a:p>
      </dsp:txBody>
      <dsp:txXfrm>
        <a:off x="6159742" y="1654246"/>
        <a:ext cx="713132" cy="356566"/>
      </dsp:txXfrm>
    </dsp:sp>
    <dsp:sp modelId="{DEFE79B9-4195-403C-BE6A-01135729FC0A}">
      <dsp:nvSpPr>
        <dsp:cNvPr id="0" name=""/>
        <dsp:cNvSpPr/>
      </dsp:nvSpPr>
      <dsp:spPr>
        <a:xfrm>
          <a:off x="5326846" y="953964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Hybrid</a:t>
          </a:r>
          <a:endParaRPr lang="en-CA" sz="600" kern="1200" dirty="0"/>
        </a:p>
      </dsp:txBody>
      <dsp:txXfrm>
        <a:off x="5326846" y="953964"/>
        <a:ext cx="713132" cy="35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FE4D-3F7C-426A-BE95-B1955A4BF1F2}">
      <dsp:nvSpPr>
        <dsp:cNvPr id="0" name=""/>
        <dsp:cNvSpPr/>
      </dsp:nvSpPr>
      <dsp:spPr>
        <a:xfrm>
          <a:off x="0" y="3003294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1F535-EAA7-4946-925B-14CDD7DA4655}">
      <dsp:nvSpPr>
        <dsp:cNvPr id="0" name=""/>
        <dsp:cNvSpPr/>
      </dsp:nvSpPr>
      <dsp:spPr>
        <a:xfrm>
          <a:off x="0" y="1713331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CE5-5F3F-4898-9872-1D69F1706E2C}">
      <dsp:nvSpPr>
        <dsp:cNvPr id="0" name=""/>
        <dsp:cNvSpPr/>
      </dsp:nvSpPr>
      <dsp:spPr>
        <a:xfrm>
          <a:off x="0" y="423368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2155-8914-476C-A2CA-A3BBEB0050AE}">
      <dsp:nvSpPr>
        <dsp:cNvPr id="0" name=""/>
        <dsp:cNvSpPr/>
      </dsp:nvSpPr>
      <dsp:spPr>
        <a:xfrm>
          <a:off x="1284949" y="472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Pearson correlations</a:t>
          </a:r>
          <a:endParaRPr lang="en-CA" sz="1900" kern="1200" dirty="0"/>
        </a:p>
      </dsp:txBody>
      <dsp:txXfrm>
        <a:off x="1284949" y="472"/>
        <a:ext cx="3657164" cy="422896"/>
      </dsp:txXfrm>
    </dsp:sp>
    <dsp:sp modelId="{1DC5EA7E-B7A9-4BC2-B26D-C87567EB4A1F}">
      <dsp:nvSpPr>
        <dsp:cNvPr id="0" name=""/>
        <dsp:cNvSpPr/>
      </dsp:nvSpPr>
      <dsp:spPr>
        <a:xfrm>
          <a:off x="0" y="472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Concept</a:t>
          </a:r>
          <a:endParaRPr lang="en-CA" sz="1900" kern="1200" dirty="0"/>
        </a:p>
      </dsp:txBody>
      <dsp:txXfrm>
        <a:off x="20648" y="21120"/>
        <a:ext cx="1243653" cy="402248"/>
      </dsp:txXfrm>
    </dsp:sp>
    <dsp:sp modelId="{79A30CF1-6164-4348-9A0E-B6F16F80E81B}">
      <dsp:nvSpPr>
        <dsp:cNvPr id="0" name=""/>
        <dsp:cNvSpPr/>
      </dsp:nvSpPr>
      <dsp:spPr>
        <a:xfrm>
          <a:off x="0" y="423368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Correlation matrix of users and movie ratings</a:t>
          </a:r>
          <a:endParaRPr lang="en-CA" sz="1500" kern="1200" dirty="0"/>
        </a:p>
      </dsp:txBody>
      <dsp:txXfrm>
        <a:off x="0" y="423368"/>
        <a:ext cx="4942114" cy="845920"/>
      </dsp:txXfrm>
    </dsp:sp>
    <dsp:sp modelId="{C7677AB8-6371-4A1C-A88A-C651DB1ACBC7}">
      <dsp:nvSpPr>
        <dsp:cNvPr id="0" name=""/>
        <dsp:cNvSpPr/>
      </dsp:nvSpPr>
      <dsp:spPr>
        <a:xfrm>
          <a:off x="1284949" y="1290434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Pairwise for all movies</a:t>
          </a:r>
          <a:endParaRPr lang="en-CA" sz="1900" kern="1200" dirty="0"/>
        </a:p>
      </dsp:txBody>
      <dsp:txXfrm>
        <a:off x="1284949" y="1290434"/>
        <a:ext cx="3657164" cy="422896"/>
      </dsp:txXfrm>
    </dsp:sp>
    <dsp:sp modelId="{18A70B12-651D-4644-92D2-9FF5686A5640}">
      <dsp:nvSpPr>
        <dsp:cNvPr id="0" name=""/>
        <dsp:cNvSpPr/>
      </dsp:nvSpPr>
      <dsp:spPr>
        <a:xfrm>
          <a:off x="0" y="1290434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  <a:endParaRPr lang="en-CA" sz="1900" kern="1200" dirty="0"/>
        </a:p>
      </dsp:txBody>
      <dsp:txXfrm>
        <a:off x="20648" y="1311082"/>
        <a:ext cx="1243653" cy="402248"/>
      </dsp:txXfrm>
    </dsp:sp>
    <dsp:sp modelId="{F757A4D5-B00E-4526-9130-DBDE85B1DE57}">
      <dsp:nvSpPr>
        <dsp:cNvPr id="0" name=""/>
        <dsp:cNvSpPr/>
      </dsp:nvSpPr>
      <dsp:spPr>
        <a:xfrm>
          <a:off x="0" y="1713331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Deduce correlations for particular movies. </a:t>
          </a:r>
          <a:endParaRPr lang="en-C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500" kern="1200" dirty="0"/>
        </a:p>
      </dsp:txBody>
      <dsp:txXfrm>
        <a:off x="0" y="1713331"/>
        <a:ext cx="4942114" cy="845920"/>
      </dsp:txXfrm>
    </dsp:sp>
    <dsp:sp modelId="{2D8677E2-1886-414D-8679-572A65A2FF24}">
      <dsp:nvSpPr>
        <dsp:cNvPr id="0" name=""/>
        <dsp:cNvSpPr/>
      </dsp:nvSpPr>
      <dsp:spPr>
        <a:xfrm>
          <a:off x="1284949" y="2580397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Recommender System</a:t>
          </a:r>
          <a:endParaRPr lang="en-CA" sz="1900" kern="1200" dirty="0"/>
        </a:p>
      </dsp:txBody>
      <dsp:txXfrm>
        <a:off x="1284949" y="2580397"/>
        <a:ext cx="3657164" cy="422896"/>
      </dsp:txXfrm>
    </dsp:sp>
    <dsp:sp modelId="{F4CFD5C1-36CD-45F2-95D4-29E88E89EFE3}">
      <dsp:nvSpPr>
        <dsp:cNvPr id="0" name=""/>
        <dsp:cNvSpPr/>
      </dsp:nvSpPr>
      <dsp:spPr>
        <a:xfrm>
          <a:off x="0" y="2580397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  <a:endParaRPr lang="en-CA" sz="1900" kern="1200" dirty="0"/>
        </a:p>
      </dsp:txBody>
      <dsp:txXfrm>
        <a:off x="20648" y="2601045"/>
        <a:ext cx="1243653" cy="402248"/>
      </dsp:txXfrm>
    </dsp:sp>
    <dsp:sp modelId="{23771043-8BB4-4FAF-8D1B-127986A8B394}">
      <dsp:nvSpPr>
        <dsp:cNvPr id="0" name=""/>
        <dsp:cNvSpPr/>
      </dsp:nvSpPr>
      <dsp:spPr>
        <a:xfrm>
          <a:off x="0" y="3003294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Generate similarities and supply</a:t>
          </a:r>
          <a:endParaRPr lang="en-CA" sz="1500" kern="1200" dirty="0"/>
        </a:p>
      </dsp:txBody>
      <dsp:txXfrm>
        <a:off x="0" y="3003294"/>
        <a:ext cx="4942114" cy="845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FE4D-3F7C-426A-BE95-B1955A4BF1F2}">
      <dsp:nvSpPr>
        <dsp:cNvPr id="0" name=""/>
        <dsp:cNvSpPr/>
      </dsp:nvSpPr>
      <dsp:spPr>
        <a:xfrm>
          <a:off x="0" y="3003294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1F535-EAA7-4946-925B-14CDD7DA4655}">
      <dsp:nvSpPr>
        <dsp:cNvPr id="0" name=""/>
        <dsp:cNvSpPr/>
      </dsp:nvSpPr>
      <dsp:spPr>
        <a:xfrm>
          <a:off x="0" y="1713331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CE5-5F3F-4898-9872-1D69F1706E2C}">
      <dsp:nvSpPr>
        <dsp:cNvPr id="0" name=""/>
        <dsp:cNvSpPr/>
      </dsp:nvSpPr>
      <dsp:spPr>
        <a:xfrm>
          <a:off x="0" y="423368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2155-8914-476C-A2CA-A3BBEB0050AE}">
      <dsp:nvSpPr>
        <dsp:cNvPr id="0" name=""/>
        <dsp:cNvSpPr/>
      </dsp:nvSpPr>
      <dsp:spPr>
        <a:xfrm>
          <a:off x="1284949" y="472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Birds of same feather flock together</a:t>
          </a:r>
          <a:endParaRPr lang="en-CA" sz="1600" kern="1200" dirty="0"/>
        </a:p>
      </dsp:txBody>
      <dsp:txXfrm>
        <a:off x="1284949" y="472"/>
        <a:ext cx="3657164" cy="422896"/>
      </dsp:txXfrm>
    </dsp:sp>
    <dsp:sp modelId="{1DC5EA7E-B7A9-4BC2-B26D-C87567EB4A1F}">
      <dsp:nvSpPr>
        <dsp:cNvPr id="0" name=""/>
        <dsp:cNvSpPr/>
      </dsp:nvSpPr>
      <dsp:spPr>
        <a:xfrm>
          <a:off x="0" y="472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Concept</a:t>
          </a:r>
          <a:endParaRPr lang="en-CA" sz="1900" kern="1200" dirty="0"/>
        </a:p>
      </dsp:txBody>
      <dsp:txXfrm>
        <a:off x="20648" y="21120"/>
        <a:ext cx="1243653" cy="402248"/>
      </dsp:txXfrm>
    </dsp:sp>
    <dsp:sp modelId="{79A30CF1-6164-4348-9A0E-B6F16F80E81B}">
      <dsp:nvSpPr>
        <dsp:cNvPr id="0" name=""/>
        <dsp:cNvSpPr/>
      </dsp:nvSpPr>
      <dsp:spPr>
        <a:xfrm>
          <a:off x="0" y="423368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Users similar to a user will like similar movies</a:t>
          </a:r>
          <a:endParaRPr lang="en-CA" sz="1200" kern="1200" dirty="0"/>
        </a:p>
      </dsp:txBody>
      <dsp:txXfrm>
        <a:off x="0" y="423368"/>
        <a:ext cx="4942114" cy="845920"/>
      </dsp:txXfrm>
    </dsp:sp>
    <dsp:sp modelId="{C7677AB8-6371-4A1C-A88A-C651DB1ACBC7}">
      <dsp:nvSpPr>
        <dsp:cNvPr id="0" name=""/>
        <dsp:cNvSpPr/>
      </dsp:nvSpPr>
      <dsp:spPr>
        <a:xfrm>
          <a:off x="1284949" y="1290434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Dimensionality Reduction</a:t>
          </a:r>
          <a:endParaRPr lang="en-CA" sz="1600" kern="1200" dirty="0"/>
        </a:p>
      </dsp:txBody>
      <dsp:txXfrm>
        <a:off x="1284949" y="1290434"/>
        <a:ext cx="3657164" cy="422896"/>
      </dsp:txXfrm>
    </dsp:sp>
    <dsp:sp modelId="{18A70B12-651D-4644-92D2-9FF5686A5640}">
      <dsp:nvSpPr>
        <dsp:cNvPr id="0" name=""/>
        <dsp:cNvSpPr/>
      </dsp:nvSpPr>
      <dsp:spPr>
        <a:xfrm>
          <a:off x="0" y="1290434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  <a:endParaRPr lang="en-CA" sz="1900" kern="1200" dirty="0"/>
        </a:p>
      </dsp:txBody>
      <dsp:txXfrm>
        <a:off x="20648" y="1311082"/>
        <a:ext cx="1243653" cy="402248"/>
      </dsp:txXfrm>
    </dsp:sp>
    <dsp:sp modelId="{F757A4D5-B00E-4526-9130-DBDE85B1DE57}">
      <dsp:nvSpPr>
        <dsp:cNvPr id="0" name=""/>
        <dsp:cNvSpPr/>
      </dsp:nvSpPr>
      <dsp:spPr>
        <a:xfrm>
          <a:off x="0" y="1713331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Starts with a matrix of 700x9000 (700 users, 9000 movies)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 = USV</a:t>
          </a:r>
          <a:r>
            <a:rPr lang="en-US" sz="1000" kern="1200" baseline="30000" dirty="0"/>
            <a:t>T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U: latent factors;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S: strength of each latent factor; Matrix U: singular matrix of (item*latent factors)</a:t>
          </a:r>
          <a:endParaRPr lang="en-CA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000" kern="1200" dirty="0"/>
        </a:p>
      </dsp:txBody>
      <dsp:txXfrm>
        <a:off x="0" y="1713331"/>
        <a:ext cx="4942114" cy="845920"/>
      </dsp:txXfrm>
    </dsp:sp>
    <dsp:sp modelId="{2D8677E2-1886-414D-8679-572A65A2FF24}">
      <dsp:nvSpPr>
        <dsp:cNvPr id="0" name=""/>
        <dsp:cNvSpPr/>
      </dsp:nvSpPr>
      <dsp:spPr>
        <a:xfrm>
          <a:off x="1284949" y="2580397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Recommender System</a:t>
          </a:r>
          <a:endParaRPr lang="en-CA" sz="1600" kern="1200" dirty="0"/>
        </a:p>
      </dsp:txBody>
      <dsp:txXfrm>
        <a:off x="1284949" y="2580397"/>
        <a:ext cx="3657164" cy="422896"/>
      </dsp:txXfrm>
    </dsp:sp>
    <dsp:sp modelId="{F4CFD5C1-36CD-45F2-95D4-29E88E89EFE3}">
      <dsp:nvSpPr>
        <dsp:cNvPr id="0" name=""/>
        <dsp:cNvSpPr/>
      </dsp:nvSpPr>
      <dsp:spPr>
        <a:xfrm>
          <a:off x="0" y="2580397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  <a:endParaRPr lang="en-CA" sz="1900" kern="1200" dirty="0"/>
        </a:p>
      </dsp:txBody>
      <dsp:txXfrm>
        <a:off x="20648" y="2601045"/>
        <a:ext cx="1243653" cy="402248"/>
      </dsp:txXfrm>
    </dsp:sp>
    <dsp:sp modelId="{23771043-8BB4-4FAF-8D1B-127986A8B394}">
      <dsp:nvSpPr>
        <dsp:cNvPr id="0" name=""/>
        <dsp:cNvSpPr/>
      </dsp:nvSpPr>
      <dsp:spPr>
        <a:xfrm>
          <a:off x="0" y="3003294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Derived from decomposed matrices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0" y="3003294"/>
        <a:ext cx="4942114" cy="845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FE4D-3F7C-426A-BE95-B1955A4BF1F2}">
      <dsp:nvSpPr>
        <dsp:cNvPr id="0" name=""/>
        <dsp:cNvSpPr/>
      </dsp:nvSpPr>
      <dsp:spPr>
        <a:xfrm>
          <a:off x="0" y="3003294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1F535-EAA7-4946-925B-14CDD7DA4655}">
      <dsp:nvSpPr>
        <dsp:cNvPr id="0" name=""/>
        <dsp:cNvSpPr/>
      </dsp:nvSpPr>
      <dsp:spPr>
        <a:xfrm>
          <a:off x="0" y="1713331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CE5-5F3F-4898-9872-1D69F1706E2C}">
      <dsp:nvSpPr>
        <dsp:cNvPr id="0" name=""/>
        <dsp:cNvSpPr/>
      </dsp:nvSpPr>
      <dsp:spPr>
        <a:xfrm>
          <a:off x="0" y="423368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2155-8914-476C-A2CA-A3BBEB0050AE}">
      <dsp:nvSpPr>
        <dsp:cNvPr id="0" name=""/>
        <dsp:cNvSpPr/>
      </dsp:nvSpPr>
      <dsp:spPr>
        <a:xfrm>
          <a:off x="1284949" y="472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Birds of same feather flock together</a:t>
          </a:r>
          <a:endParaRPr lang="en-CA" sz="1600" kern="1200" dirty="0"/>
        </a:p>
      </dsp:txBody>
      <dsp:txXfrm>
        <a:off x="1284949" y="472"/>
        <a:ext cx="3657164" cy="422896"/>
      </dsp:txXfrm>
    </dsp:sp>
    <dsp:sp modelId="{1DC5EA7E-B7A9-4BC2-B26D-C87567EB4A1F}">
      <dsp:nvSpPr>
        <dsp:cNvPr id="0" name=""/>
        <dsp:cNvSpPr/>
      </dsp:nvSpPr>
      <dsp:spPr>
        <a:xfrm>
          <a:off x="0" y="472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Concept</a:t>
          </a:r>
          <a:endParaRPr lang="en-CA" sz="1900" kern="1200" dirty="0"/>
        </a:p>
      </dsp:txBody>
      <dsp:txXfrm>
        <a:off x="20648" y="21120"/>
        <a:ext cx="1243653" cy="402248"/>
      </dsp:txXfrm>
    </dsp:sp>
    <dsp:sp modelId="{79A30CF1-6164-4348-9A0E-B6F16F80E81B}">
      <dsp:nvSpPr>
        <dsp:cNvPr id="0" name=""/>
        <dsp:cNvSpPr/>
      </dsp:nvSpPr>
      <dsp:spPr>
        <a:xfrm>
          <a:off x="0" y="423368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Similar concept to SVD</a:t>
          </a:r>
          <a:endParaRPr lang="en-CA" sz="1200" kern="1200" dirty="0"/>
        </a:p>
      </dsp:txBody>
      <dsp:txXfrm>
        <a:off x="0" y="423368"/>
        <a:ext cx="4942114" cy="845920"/>
      </dsp:txXfrm>
    </dsp:sp>
    <dsp:sp modelId="{C7677AB8-6371-4A1C-A88A-C651DB1ACBC7}">
      <dsp:nvSpPr>
        <dsp:cNvPr id="0" name=""/>
        <dsp:cNvSpPr/>
      </dsp:nvSpPr>
      <dsp:spPr>
        <a:xfrm>
          <a:off x="1284949" y="1290434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Dimensionality Reduction</a:t>
          </a:r>
          <a:endParaRPr lang="en-CA" sz="1600" kern="1200" dirty="0"/>
        </a:p>
      </dsp:txBody>
      <dsp:txXfrm>
        <a:off x="1284949" y="1290434"/>
        <a:ext cx="3657164" cy="422896"/>
      </dsp:txXfrm>
    </dsp:sp>
    <dsp:sp modelId="{18A70B12-651D-4644-92D2-9FF5686A5640}">
      <dsp:nvSpPr>
        <dsp:cNvPr id="0" name=""/>
        <dsp:cNvSpPr/>
      </dsp:nvSpPr>
      <dsp:spPr>
        <a:xfrm>
          <a:off x="0" y="1290434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  <a:endParaRPr lang="en-CA" sz="1900" kern="1200" dirty="0"/>
        </a:p>
      </dsp:txBody>
      <dsp:txXfrm>
        <a:off x="20648" y="1311082"/>
        <a:ext cx="1243653" cy="402248"/>
      </dsp:txXfrm>
    </dsp:sp>
    <dsp:sp modelId="{F757A4D5-B00E-4526-9130-DBDE85B1DE57}">
      <dsp:nvSpPr>
        <dsp:cNvPr id="0" name=""/>
        <dsp:cNvSpPr/>
      </dsp:nvSpPr>
      <dsp:spPr>
        <a:xfrm>
          <a:off x="0" y="1713331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Break matrix into two sub-sets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Computationally extremely intensive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Several deployments using </a:t>
          </a:r>
          <a:r>
            <a:rPr lang="en-US" sz="1000" kern="1200" dirty="0" err="1"/>
            <a:t>PySpark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000" kern="1200" dirty="0"/>
        </a:p>
      </dsp:txBody>
      <dsp:txXfrm>
        <a:off x="0" y="1713331"/>
        <a:ext cx="4942114" cy="845920"/>
      </dsp:txXfrm>
    </dsp:sp>
    <dsp:sp modelId="{2D8677E2-1886-414D-8679-572A65A2FF24}">
      <dsp:nvSpPr>
        <dsp:cNvPr id="0" name=""/>
        <dsp:cNvSpPr/>
      </dsp:nvSpPr>
      <dsp:spPr>
        <a:xfrm>
          <a:off x="1284949" y="2580397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Recommender System</a:t>
          </a:r>
          <a:endParaRPr lang="en-CA" sz="1600" kern="1200" dirty="0"/>
        </a:p>
      </dsp:txBody>
      <dsp:txXfrm>
        <a:off x="1284949" y="2580397"/>
        <a:ext cx="3657164" cy="422896"/>
      </dsp:txXfrm>
    </dsp:sp>
    <dsp:sp modelId="{F4CFD5C1-36CD-45F2-95D4-29E88E89EFE3}">
      <dsp:nvSpPr>
        <dsp:cNvPr id="0" name=""/>
        <dsp:cNvSpPr/>
      </dsp:nvSpPr>
      <dsp:spPr>
        <a:xfrm>
          <a:off x="0" y="2580397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  <a:endParaRPr lang="en-CA" sz="1900" kern="1200" dirty="0"/>
        </a:p>
      </dsp:txBody>
      <dsp:txXfrm>
        <a:off x="20648" y="2601045"/>
        <a:ext cx="1243653" cy="402248"/>
      </dsp:txXfrm>
    </dsp:sp>
    <dsp:sp modelId="{23771043-8BB4-4FAF-8D1B-127986A8B394}">
      <dsp:nvSpPr>
        <dsp:cNvPr id="0" name=""/>
        <dsp:cNvSpPr/>
      </dsp:nvSpPr>
      <dsp:spPr>
        <a:xfrm>
          <a:off x="0" y="3003294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Derived from decomposed matrices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0" y="3003294"/>
        <a:ext cx="4942114" cy="84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towardsdatascience.com/build-recommendation-system-with-pyspark-using-alternating-least-squares-als-matrix-factorisation-ebe1ad2e7679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medium.com/analytics-vidhya/simple-movie-recommender-system-with-correlation-coefficient-with-python-e6cb31dae01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rounakbanik/movie-recommender-systems" TargetMode="External"/><Relationship Id="rId3" Type="http://schemas.openxmlformats.org/officeDocument/2006/relationships/diagramLayout" Target="../diagrams/layout6.xml"/><Relationship Id="rId7" Type="http://schemas.openxmlformats.org/officeDocument/2006/relationships/hyperlink" Target="https://towardsdatascience.com/recommender-system-singular-value-decomposition-svd-truncated-svd-97096338f361#:~:text=Recommending%20movies%20using%20SVD,features%20of%20item%2Duser%20matrices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hyperlink" Target="https://www.kaggle.com/rounakbanik/movie-recommender-systems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LAST DANCE -</a:t>
            </a:r>
            <a:r>
              <a:rPr lang="en-US" sz="3600" dirty="0">
                <a:solidFill>
                  <a:schemeClr val="tx1"/>
                </a:solidFill>
              </a:rPr>
              <a:t>MOVIE RECOMMENDER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947857" cy="777348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Jain, Nitesh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Lakshmanan, </a:t>
            </a:r>
            <a:r>
              <a:rPr lang="en-US" sz="3200" dirty="0" err="1">
                <a:solidFill>
                  <a:schemeClr val="tx1"/>
                </a:solidFill>
              </a:rPr>
              <a:t>Veldurai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Munipalle, Amar</a:t>
            </a:r>
          </a:p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tx1"/>
                </a:solidFill>
              </a:rPr>
              <a:t>Sooriyakumar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Sinthushan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36F3E-B74D-4860-949F-BA3C3654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376" y="803499"/>
            <a:ext cx="3478510" cy="54946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3000"/>
              </a:lnSpc>
            </a:pPr>
            <a:r>
              <a:rPr lang="en-US" sz="3600" cap="all" spc="-100" dirty="0"/>
              <a:t>Our biggest obstacle – sparseness of DATA.</a:t>
            </a:r>
            <a:br>
              <a:rPr lang="en-US" sz="3600" cap="all" spc="-100" dirty="0"/>
            </a:br>
            <a:br>
              <a:rPr lang="en-US" sz="3600" cap="all" spc="-100" dirty="0"/>
            </a:br>
            <a:r>
              <a:rPr lang="en-US" sz="3600" cap="all" spc="-100" dirty="0"/>
              <a:t>MOST MOVIES ARE NOT RATED</a:t>
            </a:r>
            <a:br>
              <a:rPr lang="en-US" sz="3600" cap="all" spc="-100" dirty="0"/>
            </a:br>
            <a:br>
              <a:rPr lang="en-US" sz="3600" cap="all" spc="-100" dirty="0"/>
            </a:br>
            <a:r>
              <a:rPr lang="en-US" sz="3600" cap="all" spc="-100" dirty="0"/>
              <a:t>SOLUTION – </a:t>
            </a:r>
            <a:br>
              <a:rPr lang="en-US" sz="3600" cap="all" spc="-100" dirty="0"/>
            </a:br>
            <a:r>
              <a:rPr lang="en-US" sz="2000" cap="all" spc="-100" dirty="0"/>
              <a:t>FROM</a:t>
            </a:r>
            <a:r>
              <a:rPr lang="en-US" sz="3600" cap="all" spc="-100" dirty="0"/>
              <a:t> </a:t>
            </a:r>
            <a:r>
              <a:rPr lang="en-US" sz="2000" cap="all" spc="-100" dirty="0" err="1"/>
              <a:t>scipy.sparse.linalg</a:t>
            </a:r>
            <a:r>
              <a:rPr lang="en-US" sz="2000" cap="all" spc="-100" dirty="0"/>
              <a:t> import </a:t>
            </a:r>
            <a:r>
              <a:rPr lang="en-US" sz="2000" cap="all" spc="-100" dirty="0" err="1"/>
              <a:t>spsolve</a:t>
            </a:r>
            <a:r>
              <a:rPr lang="en-US" sz="2000" cap="all" spc="-100" dirty="0"/>
              <a:t>, </a:t>
            </a:r>
            <a:r>
              <a:rPr lang="en-US" sz="2000" cap="all" spc="-100" dirty="0" err="1"/>
              <a:t>svds</a:t>
            </a:r>
            <a:endParaRPr lang="en-US" sz="3600" cap="all" spc="-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4009DF-4B81-496B-BFBA-AD9027157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836225"/>
              </p:ext>
            </p:extLst>
          </p:nvPr>
        </p:nvGraphicFramePr>
        <p:xfrm>
          <a:off x="643192" y="645106"/>
          <a:ext cx="6909386" cy="55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983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BCEF-4AC6-425C-BBC7-F639B767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267A-E178-4508-9FDB-A6DEED9F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query the data before starting work </a:t>
            </a:r>
            <a:r>
              <a:rPr lang="en-US" dirty="0">
                <a:sym typeface="Wingdings" panose="05000000000000000000" pitchFamily="2" charset="2"/>
              </a:rPr>
              <a:t> nearly 80% of movies in our ratings database lacked meta-date (e.g. title). There was no way to check validity of recommendations</a:t>
            </a:r>
          </a:p>
          <a:p>
            <a:r>
              <a:rPr lang="en-US" dirty="0">
                <a:sym typeface="Wingdings" panose="05000000000000000000" pitchFamily="2" charset="2"/>
              </a:rPr>
              <a:t>SVD performed best  but good intersection between SVD and ALS</a:t>
            </a:r>
          </a:p>
          <a:p>
            <a:r>
              <a:rPr lang="en-US" dirty="0">
                <a:sym typeface="Wingdings" panose="05000000000000000000" pitchFamily="2" charset="2"/>
              </a:rPr>
              <a:t>KAGGLE, MEDIUM and TOWARDSDATASCIENCE are absolutely essential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Acknowledgements in respective slides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Try doing some KAGGLE problems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$50 on MEDIUM subscription is money well spent</a:t>
            </a:r>
          </a:p>
          <a:p>
            <a:r>
              <a:rPr lang="en-US" dirty="0">
                <a:sym typeface="Wingdings" panose="05000000000000000000" pitchFamily="2" charset="2"/>
              </a:rPr>
              <a:t>PANDAS  Out of Sight; Out of Mind  PRACTICE, PRACTICE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At some point we struggled with a simple merge</a:t>
            </a:r>
          </a:p>
          <a:p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PySpark</a:t>
            </a:r>
            <a:r>
              <a:rPr lang="en-US" dirty="0">
                <a:sym typeface="Wingdings" panose="05000000000000000000" pitchFamily="2" charset="2"/>
              </a:rPr>
              <a:t> implementation and more tuning will dramatically improve performance  possible next step when we </a:t>
            </a:r>
            <a:r>
              <a:rPr lang="en-US" dirty="0" err="1">
                <a:sym typeface="Wingdings" panose="05000000000000000000" pitchFamily="2" charset="2"/>
              </a:rPr>
              <a:t>enrol</a:t>
            </a:r>
            <a:r>
              <a:rPr lang="en-US" dirty="0">
                <a:sym typeface="Wingdings" panose="05000000000000000000" pitchFamily="2" charset="2"/>
              </a:rPr>
              <a:t> in Fintech II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51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620-4F82-47F0-9D75-C64056F6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409329"/>
            <a:ext cx="10058400" cy="1371600"/>
          </a:xfrm>
        </p:spPr>
        <p:txBody>
          <a:bodyPr/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E697-9BCE-47AD-A2C4-80C1596A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OUT TO BUILD A MOVIE RECOMMENDER….</a:t>
            </a:r>
          </a:p>
          <a:p>
            <a:r>
              <a:rPr lang="en-US" dirty="0"/>
              <a:t>….WE RESEARCHED CONTENT AND COLLOBORATIVE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CONTENT BASED ARE EASIER TO IMPLEMENT</a:t>
            </a:r>
          </a:p>
          <a:p>
            <a:r>
              <a:rPr lang="en-US" dirty="0">
                <a:sym typeface="Wingdings" panose="05000000000000000000" pitchFamily="2" charset="2"/>
              </a:rPr>
              <a:t>…..MORE INTUITIVE</a:t>
            </a:r>
          </a:p>
          <a:p>
            <a:r>
              <a:rPr lang="en-US" dirty="0">
                <a:sym typeface="Wingdings" panose="05000000000000000000" pitchFamily="2" charset="2"/>
              </a:rPr>
              <a:t>…..DOES NOT SUFFER FROM COLD START PROBLEMS</a:t>
            </a:r>
          </a:p>
          <a:p>
            <a:r>
              <a:rPr lang="en-US" dirty="0">
                <a:sym typeface="Wingdings" panose="05000000000000000000" pitchFamily="2" charset="2"/>
              </a:rPr>
              <a:t>COLLOBORATIVE ARE MORE COMPLEX</a:t>
            </a:r>
          </a:p>
          <a:p>
            <a:r>
              <a:rPr lang="en-US" dirty="0">
                <a:sym typeface="Wingdings" panose="05000000000000000000" pitchFamily="2" charset="2"/>
              </a:rPr>
              <a:t>….BUT VERY BASICALLY A DIMENSIONALIT REDUCTION TECHNIQUE</a:t>
            </a:r>
          </a:p>
          <a:p>
            <a:r>
              <a:rPr lang="en-US" dirty="0">
                <a:sym typeface="Wingdings" panose="05000000000000000000" pitchFamily="2" charset="2"/>
              </a:rPr>
              <a:t>WHAT WE HAVE AT A BASIC LEVEL IS NOT FAR OFF FROM INDUSTRY</a:t>
            </a:r>
          </a:p>
          <a:p>
            <a:r>
              <a:rPr lang="en-US" dirty="0">
                <a:sym typeface="Wingdings" panose="05000000000000000000" pitchFamily="2" charset="2"/>
              </a:rPr>
              <a:t>….BUT THE REAL VALUE IS IN THE DATA, HYPERTUNING etc. which we have not fully harnessed</a:t>
            </a:r>
          </a:p>
          <a:p>
            <a:r>
              <a:rPr lang="en-US" dirty="0">
                <a:sym typeface="Wingdings" panose="05000000000000000000" pitchFamily="2" charset="2"/>
              </a:rPr>
              <a:t>…..THIS IS THE SECRET SAUCE FOR INDUSTRY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962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606731-DE8F-4663-B01F-2FDD402FC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814178"/>
              </p:ext>
            </p:extLst>
          </p:nvPr>
        </p:nvGraphicFramePr>
        <p:xfrm>
          <a:off x="4428974" y="1328394"/>
          <a:ext cx="7520475" cy="455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37301028-74FC-4B46-B4F0-C1E02AE0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25" y="642594"/>
            <a:ext cx="5884506" cy="1371600"/>
          </a:xfrm>
        </p:spPr>
        <p:txBody>
          <a:bodyPr/>
          <a:lstStyle/>
          <a:p>
            <a:r>
              <a:rPr lang="en-US" dirty="0"/>
              <a:t>WHY – THE LAST DANCE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7F99F0-6FE7-437F-9F5A-95B9AD67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91551"/>
            <a:ext cx="3008389" cy="2074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Last rodeo which samples greatest hits of previous rodeos</a:t>
            </a:r>
          </a:p>
          <a:p>
            <a:pPr lvl="1"/>
            <a:endParaRPr lang="en-CA" sz="2400" dirty="0"/>
          </a:p>
        </p:txBody>
      </p:sp>
      <p:pic>
        <p:nvPicPr>
          <p:cNvPr id="11" name="Picture 10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C0C264A5-6D37-4776-813C-0F2C4DE74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361" y="2569974"/>
            <a:ext cx="3054312" cy="171805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65AFD9-A64B-4D7C-8366-67B6BE4EA73F}"/>
              </a:ext>
            </a:extLst>
          </p:cNvPr>
          <p:cNvSpPr/>
          <p:nvPr/>
        </p:nvSpPr>
        <p:spPr>
          <a:xfrm>
            <a:off x="4428974" y="2910515"/>
            <a:ext cx="1188055" cy="83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312BB51-29C8-45D1-9060-86B779ADFC7F}"/>
              </a:ext>
            </a:extLst>
          </p:cNvPr>
          <p:cNvSpPr txBox="1">
            <a:spLocks/>
          </p:cNvSpPr>
          <p:nvPr/>
        </p:nvSpPr>
        <p:spPr>
          <a:xfrm>
            <a:off x="575387" y="5529606"/>
            <a:ext cx="5144278" cy="479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000" u="sng" dirty="0"/>
              <a:t>Image sourced from www.netflix.com</a:t>
            </a:r>
          </a:p>
          <a:p>
            <a:pPr lvl="1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226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14AB-B679-476F-81B0-1471C4E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6A5A-B135-44E0-ABA3-A824F2B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 recommender system leveraging key machine learning and mathematical concepts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Collaborative</a:t>
            </a:r>
          </a:p>
          <a:p>
            <a:pPr lvl="1"/>
            <a:r>
              <a:rPr lang="en-US" dirty="0"/>
              <a:t>Content Based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Collaborative – data sourcing, cleansing and correlation-based analytics at movie level</a:t>
            </a:r>
          </a:p>
          <a:p>
            <a:pPr lvl="1"/>
            <a:r>
              <a:rPr lang="en-US" dirty="0"/>
              <a:t>Content – data sourcing, cleansing and analysis of past ratings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Peek into a $ billion ‘recommender’ industry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core concepts identical between a KAGGLE workbook and Netflix</a:t>
            </a:r>
          </a:p>
          <a:p>
            <a:pPr lvl="1"/>
            <a:r>
              <a:rPr lang="en-US" dirty="0"/>
              <a:t>Conviction based recommendations for all three approaches</a:t>
            </a:r>
          </a:p>
          <a:p>
            <a:pPr lvl="1"/>
            <a:r>
              <a:rPr lang="en-US" dirty="0"/>
              <a:t>Clear set of steps to improve and enhance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47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390667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Strategic Building Blocks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474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FF2B-1F5C-4CCD-B370-131B030C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57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BFD393-6D8D-4A42-AE73-F0F55A4D5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001823"/>
              </p:ext>
            </p:extLst>
          </p:nvPr>
        </p:nvGraphicFramePr>
        <p:xfrm>
          <a:off x="861527" y="1278294"/>
          <a:ext cx="9794032" cy="514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2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FF64-AAC3-4CC9-AEDE-C1E49D56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23" y="434825"/>
            <a:ext cx="100584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The Big Picture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488ABC-DF68-4A7F-8C88-9B974ACD9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520337"/>
              </p:ext>
            </p:extLst>
          </p:nvPr>
        </p:nvGraphicFramePr>
        <p:xfrm>
          <a:off x="2079674" y="4252297"/>
          <a:ext cx="8044040" cy="289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EBF178-C080-4470-8B19-0FF347C2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89212"/>
              </p:ext>
            </p:extLst>
          </p:nvPr>
        </p:nvGraphicFramePr>
        <p:xfrm>
          <a:off x="591447" y="1210616"/>
          <a:ext cx="4726476" cy="235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88">
                  <a:extLst>
                    <a:ext uri="{9D8B030D-6E8A-4147-A177-3AD203B41FA5}">
                      <a16:colId xmlns:a16="http://schemas.microsoft.com/office/drawing/2014/main" val="3419298087"/>
                    </a:ext>
                  </a:extLst>
                </a:gridCol>
                <a:gridCol w="784328">
                  <a:extLst>
                    <a:ext uri="{9D8B030D-6E8A-4147-A177-3AD203B41FA5}">
                      <a16:colId xmlns:a16="http://schemas.microsoft.com/office/drawing/2014/main" val="737142416"/>
                    </a:ext>
                  </a:extLst>
                </a:gridCol>
                <a:gridCol w="775100">
                  <a:extLst>
                    <a:ext uri="{9D8B030D-6E8A-4147-A177-3AD203B41FA5}">
                      <a16:colId xmlns:a16="http://schemas.microsoft.com/office/drawing/2014/main" val="2421539571"/>
                    </a:ext>
                  </a:extLst>
                </a:gridCol>
                <a:gridCol w="941194">
                  <a:extLst>
                    <a:ext uri="{9D8B030D-6E8A-4147-A177-3AD203B41FA5}">
                      <a16:colId xmlns:a16="http://schemas.microsoft.com/office/drawing/2014/main" val="2926014869"/>
                    </a:ext>
                  </a:extLst>
                </a:gridCol>
                <a:gridCol w="1122666">
                  <a:extLst>
                    <a:ext uri="{9D8B030D-6E8A-4147-A177-3AD203B41FA5}">
                      <a16:colId xmlns:a16="http://schemas.microsoft.com/office/drawing/2014/main" val="2734665371"/>
                    </a:ext>
                  </a:extLst>
                </a:gridCol>
              </a:tblGrid>
              <a:tr h="46949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Bank Job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Baasha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Godfather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Movie 1,32,000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30233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39795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35450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059794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1,00,000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42802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04A92704-30B2-41D1-88AC-284D577046A3}"/>
              </a:ext>
            </a:extLst>
          </p:cNvPr>
          <p:cNvSpPr/>
          <p:nvPr/>
        </p:nvSpPr>
        <p:spPr>
          <a:xfrm>
            <a:off x="4355268" y="2960458"/>
            <a:ext cx="793102" cy="32307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02165FC-B302-4AD1-97B0-5A86FD6B61E6}"/>
              </a:ext>
            </a:extLst>
          </p:cNvPr>
          <p:cNvSpPr/>
          <p:nvPr/>
        </p:nvSpPr>
        <p:spPr>
          <a:xfrm>
            <a:off x="9083615" y="5233073"/>
            <a:ext cx="642234" cy="1190102"/>
          </a:xfrm>
          <a:prstGeom prst="rightBrace">
            <a:avLst>
              <a:gd name="adj1" fmla="val 8333"/>
              <a:gd name="adj2" fmla="val 46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09889-085E-4230-B0A9-AA7B2E77712B}"/>
              </a:ext>
            </a:extLst>
          </p:cNvPr>
          <p:cNvSpPr txBox="1"/>
          <p:nvPr/>
        </p:nvSpPr>
        <p:spPr>
          <a:xfrm>
            <a:off x="9899638" y="5053648"/>
            <a:ext cx="171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 + complex linear algebra + PCA on steroids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E2C5BD-047A-4EFE-979F-C3C369301053}"/>
              </a:ext>
            </a:extLst>
          </p:cNvPr>
          <p:cNvSpPr/>
          <p:nvPr/>
        </p:nvSpPr>
        <p:spPr>
          <a:xfrm rot="5400000">
            <a:off x="3400508" y="3754569"/>
            <a:ext cx="849085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Content</a:t>
            </a:r>
            <a:endParaRPr lang="en-CA" sz="8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F5D7F8D-CE1F-4964-8724-940CB1DD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31781"/>
              </p:ext>
            </p:extLst>
          </p:nvPr>
        </p:nvGraphicFramePr>
        <p:xfrm>
          <a:off x="6319253" y="1455577"/>
          <a:ext cx="1409964" cy="235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74">
                  <a:extLst>
                    <a:ext uri="{9D8B030D-6E8A-4147-A177-3AD203B41FA5}">
                      <a16:colId xmlns:a16="http://schemas.microsoft.com/office/drawing/2014/main" val="3880138978"/>
                    </a:ext>
                  </a:extLst>
                </a:gridCol>
                <a:gridCol w="406573">
                  <a:extLst>
                    <a:ext uri="{9D8B030D-6E8A-4147-A177-3AD203B41FA5}">
                      <a16:colId xmlns:a16="http://schemas.microsoft.com/office/drawing/2014/main" val="3556327462"/>
                    </a:ext>
                  </a:extLst>
                </a:gridCol>
                <a:gridCol w="561117">
                  <a:extLst>
                    <a:ext uri="{9D8B030D-6E8A-4147-A177-3AD203B41FA5}">
                      <a16:colId xmlns:a16="http://schemas.microsoft.com/office/drawing/2014/main" val="2559725207"/>
                    </a:ext>
                  </a:extLst>
                </a:gridCol>
              </a:tblGrid>
              <a:tr h="471193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Matrix U –user (Action vs Rom)</a:t>
                      </a:r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57470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45058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12097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85691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r>
                        <a:rPr lang="en-US" sz="1200" dirty="0"/>
                        <a:t>1m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27122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6712C3C-A8DC-4B32-B395-09D5FE61E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28852"/>
              </p:ext>
            </p:extLst>
          </p:nvPr>
        </p:nvGraphicFramePr>
        <p:xfrm>
          <a:off x="7810576" y="2672469"/>
          <a:ext cx="393264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62">
                  <a:extLst>
                    <a:ext uri="{9D8B030D-6E8A-4147-A177-3AD203B41FA5}">
                      <a16:colId xmlns:a16="http://schemas.microsoft.com/office/drawing/2014/main" val="2630319620"/>
                    </a:ext>
                  </a:extLst>
                </a:gridCol>
                <a:gridCol w="983162">
                  <a:extLst>
                    <a:ext uri="{9D8B030D-6E8A-4147-A177-3AD203B41FA5}">
                      <a16:colId xmlns:a16="http://schemas.microsoft.com/office/drawing/2014/main" val="3462840822"/>
                    </a:ext>
                  </a:extLst>
                </a:gridCol>
                <a:gridCol w="983162">
                  <a:extLst>
                    <a:ext uri="{9D8B030D-6E8A-4147-A177-3AD203B41FA5}">
                      <a16:colId xmlns:a16="http://schemas.microsoft.com/office/drawing/2014/main" val="1717851395"/>
                    </a:ext>
                  </a:extLst>
                </a:gridCol>
                <a:gridCol w="983162">
                  <a:extLst>
                    <a:ext uri="{9D8B030D-6E8A-4147-A177-3AD203B41FA5}">
                      <a16:colId xmlns:a16="http://schemas.microsoft.com/office/drawing/2014/main" val="964831988"/>
                    </a:ext>
                  </a:extLst>
                </a:gridCol>
              </a:tblGrid>
              <a:tr h="322443">
                <a:tc gridSpan="4">
                  <a:txBody>
                    <a:bodyPr/>
                    <a:lstStyle/>
                    <a:p>
                      <a:r>
                        <a:rPr lang="en-US" dirty="0"/>
                        <a:t>Matrix V – rating prediction 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6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CA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1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CA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89688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752887-E103-4458-B625-CEE08497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98025"/>
              </p:ext>
            </p:extLst>
          </p:nvPr>
        </p:nvGraphicFramePr>
        <p:xfrm>
          <a:off x="7810576" y="1289176"/>
          <a:ext cx="37698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57">
                  <a:extLst>
                    <a:ext uri="{9D8B030D-6E8A-4147-A177-3AD203B41FA5}">
                      <a16:colId xmlns:a16="http://schemas.microsoft.com/office/drawing/2014/main" val="1040936274"/>
                    </a:ext>
                  </a:extLst>
                </a:gridCol>
                <a:gridCol w="942457">
                  <a:extLst>
                    <a:ext uri="{9D8B030D-6E8A-4147-A177-3AD203B41FA5}">
                      <a16:colId xmlns:a16="http://schemas.microsoft.com/office/drawing/2014/main" val="3664975152"/>
                    </a:ext>
                  </a:extLst>
                </a:gridCol>
                <a:gridCol w="942457">
                  <a:extLst>
                    <a:ext uri="{9D8B030D-6E8A-4147-A177-3AD203B41FA5}">
                      <a16:colId xmlns:a16="http://schemas.microsoft.com/office/drawing/2014/main" val="4148756376"/>
                    </a:ext>
                  </a:extLst>
                </a:gridCol>
                <a:gridCol w="942457">
                  <a:extLst>
                    <a:ext uri="{9D8B030D-6E8A-4147-A177-3AD203B41FA5}">
                      <a16:colId xmlns:a16="http://schemas.microsoft.com/office/drawing/2014/main" val="3370635549"/>
                    </a:ext>
                  </a:extLst>
                </a:gridCol>
              </a:tblGrid>
              <a:tr h="250298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Matrix W –movie specific</a:t>
                      </a:r>
                      <a:endParaRPr lang="en-CA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9533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BankJob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Baasha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Godfather</a:t>
                      </a:r>
                      <a:endParaRPr lang="en-C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81286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C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50472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Rom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C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6135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57F552-37FC-47FE-BD0E-4CFEDFCFF214}"/>
              </a:ext>
            </a:extLst>
          </p:cNvPr>
          <p:cNvSpPr txBox="1"/>
          <p:nvPr/>
        </p:nvSpPr>
        <p:spPr>
          <a:xfrm>
            <a:off x="6142710" y="980295"/>
            <a:ext cx="3981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Breaking down a very large matrix into 3 smaller matrixes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4211FD6-56F8-4C43-8FD4-CF84B531938F}"/>
              </a:ext>
            </a:extLst>
          </p:cNvPr>
          <p:cNvSpPr/>
          <p:nvPr/>
        </p:nvSpPr>
        <p:spPr>
          <a:xfrm rot="10800000">
            <a:off x="2761861" y="4609417"/>
            <a:ext cx="346524" cy="623656"/>
          </a:xfrm>
          <a:prstGeom prst="rightBrace">
            <a:avLst>
              <a:gd name="adj1" fmla="val 8333"/>
              <a:gd name="adj2" fmla="val 46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BE606-2C3D-41AC-9971-4B5700A8E123}"/>
              </a:ext>
            </a:extLst>
          </p:cNvPr>
          <p:cNvSpPr txBox="1"/>
          <p:nvPr/>
        </p:nvSpPr>
        <p:spPr>
          <a:xfrm>
            <a:off x="591446" y="3975298"/>
            <a:ext cx="1884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 Based: Recommend items similar to those that have been liked e.g. correlation between movies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BF8D6-6106-4406-87BE-7337D6A1819D}"/>
              </a:ext>
            </a:extLst>
          </p:cNvPr>
          <p:cNvSpPr txBox="1"/>
          <p:nvPr/>
        </p:nvSpPr>
        <p:spPr>
          <a:xfrm>
            <a:off x="8225429" y="4222651"/>
            <a:ext cx="300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Collaborative: Aggregate past behavior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17FFF1-9136-4C20-9EEB-414C31F54243}"/>
              </a:ext>
            </a:extLst>
          </p:cNvPr>
          <p:cNvSpPr/>
          <p:nvPr/>
        </p:nvSpPr>
        <p:spPr>
          <a:xfrm>
            <a:off x="5403300" y="2507514"/>
            <a:ext cx="849085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Collob</a:t>
            </a:r>
            <a:endParaRPr lang="en-CA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7B3CB-2D0C-4D6D-B49F-E3754E89050D}"/>
              </a:ext>
            </a:extLst>
          </p:cNvPr>
          <p:cNvSpPr txBox="1"/>
          <p:nvPr/>
        </p:nvSpPr>
        <p:spPr>
          <a:xfrm>
            <a:off x="4131554" y="440596"/>
            <a:ext cx="7448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/>
              <a:t>Special Thanks:</a:t>
            </a:r>
          </a:p>
          <a:p>
            <a:r>
              <a:rPr lang="en-CA" sz="1200" dirty="0">
                <a:hlinkClick r:id="rId7"/>
              </a:rPr>
              <a:t>https://towardsdatascience.com/build-recommendation-system-with-pyspark-using-alternating-least-squares-als-matrix-factorisation-ebe1ad2e7679</a:t>
            </a:r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302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1DE-ED73-4A14-8269-4FFC2984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472202"/>
            <a:ext cx="6267061" cy="759440"/>
          </a:xfrm>
        </p:spPr>
        <p:txBody>
          <a:bodyPr>
            <a:normAutofit/>
          </a:bodyPr>
          <a:lstStyle/>
          <a:p>
            <a:r>
              <a:rPr lang="en-US" dirty="0"/>
              <a:t>Approach 1: Correlation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99BF8-1635-4CEE-B7C9-A940407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083839"/>
              </p:ext>
            </p:extLst>
          </p:nvPr>
        </p:nvGraphicFramePr>
        <p:xfrm>
          <a:off x="432318" y="1614514"/>
          <a:ext cx="4942114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9EEC3B-A2CE-476F-A83A-CB7811236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1129322"/>
            <a:ext cx="5949819" cy="13716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9FF081-5612-46EE-9B2E-628CF1CDF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863" y="2544459"/>
            <a:ext cx="5949819" cy="362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7F2F5-C10A-4A25-9A20-1122097BA1C0}"/>
              </a:ext>
            </a:extLst>
          </p:cNvPr>
          <p:cNvSpPr txBox="1"/>
          <p:nvPr/>
        </p:nvSpPr>
        <p:spPr>
          <a:xfrm>
            <a:off x="432318" y="5977317"/>
            <a:ext cx="1026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Thanks:</a:t>
            </a:r>
          </a:p>
          <a:p>
            <a:r>
              <a:rPr lang="en-CA" sz="1100" dirty="0">
                <a:hlinkClick r:id="rId9"/>
              </a:rPr>
              <a:t>https://medium.com/analytics-vidhya/simple-movie-recommender-system-with-correlation-coefficient-with-python-e6cb31dae01e</a:t>
            </a:r>
            <a:endParaRPr lang="en-CA" sz="1100" dirty="0"/>
          </a:p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5581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1DE-ED73-4A14-8269-4FFC2984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7" y="397874"/>
            <a:ext cx="10888826" cy="759440"/>
          </a:xfrm>
        </p:spPr>
        <p:txBody>
          <a:bodyPr>
            <a:noAutofit/>
          </a:bodyPr>
          <a:lstStyle/>
          <a:p>
            <a:r>
              <a:rPr lang="en-US" sz="2800" dirty="0"/>
              <a:t>Approach 2: Collaborative – Singular Vector Decomposition </a:t>
            </a:r>
            <a:endParaRPr lang="en-CA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99BF8-1635-4CEE-B7C9-A940407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642233"/>
              </p:ext>
            </p:extLst>
          </p:nvPr>
        </p:nvGraphicFramePr>
        <p:xfrm>
          <a:off x="432318" y="1614514"/>
          <a:ext cx="4942114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4547B9-959B-4B85-BCD6-15B9233E4BA5}"/>
              </a:ext>
            </a:extLst>
          </p:cNvPr>
          <p:cNvSpPr txBox="1"/>
          <p:nvPr/>
        </p:nvSpPr>
        <p:spPr>
          <a:xfrm>
            <a:off x="432318" y="5410167"/>
            <a:ext cx="102605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Thanks:</a:t>
            </a:r>
          </a:p>
          <a:p>
            <a:r>
              <a:rPr lang="en-US" sz="1400" dirty="0">
                <a:hlinkClick r:id="rId7"/>
              </a:rPr>
              <a:t>https://towardsdatascience.com/recommender-system-singular-value-decomposition-svd-truncated-svd-97096338f361#:~:text=Recommending%20movies%20using%20SVD,features%20of%20item%2Duser%20matrices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https://www.kaggle.com/rounakbanik/movie-recommender-systems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0579D4-A22D-4900-9D8B-4703798B86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1614514"/>
            <a:ext cx="6167534" cy="1651479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C446537-36FF-4C83-8F10-833D03CCB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6943" y="3996429"/>
            <a:ext cx="4036817" cy="1413738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E98410-CA68-47E9-9BB0-F4FBAA6F1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9417" y="3986852"/>
            <a:ext cx="2601686" cy="1423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8A1F2E-C3DB-4DB1-AB4A-9668ACD5A706}"/>
              </a:ext>
            </a:extLst>
          </p:cNvPr>
          <p:cNvSpPr txBox="1"/>
          <p:nvPr/>
        </p:nvSpPr>
        <p:spPr>
          <a:xfrm>
            <a:off x="6096000" y="3613044"/>
            <a:ext cx="111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LIKED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C804F-2DF2-442D-B9B3-843AE49238ED}"/>
              </a:ext>
            </a:extLst>
          </p:cNvPr>
          <p:cNvSpPr txBox="1"/>
          <p:nvPr/>
        </p:nvSpPr>
        <p:spPr>
          <a:xfrm>
            <a:off x="9478175" y="3653124"/>
            <a:ext cx="150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527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1DE-ED73-4A14-8269-4FFC2984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7" y="397874"/>
            <a:ext cx="10888826" cy="759440"/>
          </a:xfrm>
        </p:spPr>
        <p:txBody>
          <a:bodyPr>
            <a:noAutofit/>
          </a:bodyPr>
          <a:lstStyle/>
          <a:p>
            <a:r>
              <a:rPr lang="en-US" sz="2800" dirty="0"/>
              <a:t>Approach 3: Collaborative – ALTERNATE LEAST SQUARES</a:t>
            </a:r>
            <a:endParaRPr lang="en-CA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99BF8-1635-4CEE-B7C9-A940407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156244"/>
              </p:ext>
            </p:extLst>
          </p:nvPr>
        </p:nvGraphicFramePr>
        <p:xfrm>
          <a:off x="432318" y="1614514"/>
          <a:ext cx="4942114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4547B9-959B-4B85-BCD6-15B9233E4BA5}"/>
              </a:ext>
            </a:extLst>
          </p:cNvPr>
          <p:cNvSpPr txBox="1"/>
          <p:nvPr/>
        </p:nvSpPr>
        <p:spPr>
          <a:xfrm>
            <a:off x="432318" y="5410167"/>
            <a:ext cx="102605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Thanks:</a:t>
            </a:r>
          </a:p>
          <a:p>
            <a:r>
              <a:rPr lang="en-US" sz="1400" dirty="0">
                <a:hlinkClick r:id="rId7"/>
              </a:rPr>
              <a:t>https://www.kaggle.com/subhamoybhaduri/diff-approaches-of-building-recommender-system</a:t>
            </a:r>
          </a:p>
          <a:p>
            <a:r>
              <a:rPr lang="en-US" sz="1400" dirty="0">
                <a:hlinkClick r:id="rId7"/>
              </a:rPr>
              <a:t>https://www.kaggle.com/rounakbanik/movie-recommender-systems</a:t>
            </a:r>
            <a:endParaRPr lang="en-US" sz="14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7FE726-DBAA-4E0A-B063-5B62FEF97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705" y="1418683"/>
            <a:ext cx="6090405" cy="31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SavonVTI</vt:lpstr>
      <vt:lpstr>THE LAST DANCE -MOVIE RECOMMENDER SYSTEMS</vt:lpstr>
      <vt:lpstr>WHY – THE LAST DANCE</vt:lpstr>
      <vt:lpstr>Executive Summary</vt:lpstr>
      <vt:lpstr>Strategic Building Blocks</vt:lpstr>
      <vt:lpstr>Overview</vt:lpstr>
      <vt:lpstr>The Big Picture</vt:lpstr>
      <vt:lpstr>Approach 1: Correlation</vt:lpstr>
      <vt:lpstr>Approach 2: Collaborative – Singular Vector Decomposition </vt:lpstr>
      <vt:lpstr>Approach 3: Collaborative – ALTERNATE LEAST SQUARES</vt:lpstr>
      <vt:lpstr>Our biggest obstacle – sparseness of DATA.  MOST MOVIES ARE NOT RATED  SOLUTION –  FROM scipy.sparse.linalg import spsolve, svds</vt:lpstr>
      <vt:lpstr>LESSONS LEARNT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2020-11-26T04:18:50Z</dcterms:created>
  <dcterms:modified xsi:type="dcterms:W3CDTF">2020-11-26T17:09:39Z</dcterms:modified>
</cp:coreProperties>
</file>