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E51CE-AA14-4AB6-81B4-C541361A64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0BEDC9-6070-4087-86C4-3ED4174C0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70656-CFAB-41A3-BF86-7072230F9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7CF6F-902F-4B8F-91D2-1036E8367517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B5B80C-5F7D-425E-9964-366BE38C3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92459-5F79-4CF9-8D02-E8150B4A8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1744B-7280-426D-8BCF-635F53813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205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EA6D3-4EF8-4D21-ADD1-0671C23A5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CFB6CC-DBC8-42EF-B5D8-481E1DEB17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682B4-3C74-450E-AE8B-D864256BD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7CF6F-902F-4B8F-91D2-1036E8367517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6322E-ED55-42F2-9B93-D6F366DCA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F0C99-0086-494A-AE99-39C674263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1744B-7280-426D-8BCF-635F53813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115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B47668-7FDC-474A-B6B6-42C97AC46E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36C19C-6B1C-4931-AF2D-C7028918B6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1B33E-E5D5-4468-B5B6-E3F9EEC75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7CF6F-902F-4B8F-91D2-1036E8367517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2E2826-57F4-4F4C-913C-B04B2E386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065C6F-A15F-4C25-9616-23F91F42A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1744B-7280-426D-8BCF-635F53813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997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C9CFD-E2A4-47B1-A4FB-43D8FFEB0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45913-79D8-46EA-AB79-81867611A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619227-17A9-4C5C-9F44-2891C074B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7CF6F-902F-4B8F-91D2-1036E8367517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CF1A3-049F-4F77-A8BF-E06AE9645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C96FA-BBCB-4344-9CB4-C12D4ED99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1744B-7280-426D-8BCF-635F53813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67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70581-60C2-43A7-B0B9-97878DDB8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4F873C-3020-49A2-B186-98E2EE1BA1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9DF74A-A7E3-4D5C-BE63-292A26708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7CF6F-902F-4B8F-91D2-1036E8367517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E1FA2-17A4-4666-B513-93F3BF65C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D906B-AC04-45E5-B1CE-0D9D08A56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1744B-7280-426D-8BCF-635F53813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222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B1F12-686C-42C0-B86A-833F0B271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593F9-BD60-4613-A152-05DDA480BA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D04AE7-DADB-4152-BCAB-1AA25553FA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C96769-12A0-47DF-9F60-AA5659283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7CF6F-902F-4B8F-91D2-1036E8367517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074E9C-3854-4C10-A149-EFE6E6239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A84DFC-37B3-46BF-A766-9D75B8D66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1744B-7280-426D-8BCF-635F53813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3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19A70-0A3F-4999-9D55-B45A29C29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8BE1FF-3FC4-4B41-9848-2A2BB43A45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4574EA-3155-40F0-B5F2-5CB50564C1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390174-28E7-4384-A39E-12989B6C9B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6C9C07-A20A-4FCC-8B99-B1C0F0988E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74C69D-A7B1-4458-80B7-83E9343F7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7CF6F-902F-4B8F-91D2-1036E8367517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BF9B46-3F2F-4904-8B69-E39AB013E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56BD22-5DD0-4648-ABC9-4090084F9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1744B-7280-426D-8BCF-635F53813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291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C67A9-B2A6-45D5-A815-8900D26BE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3B9C5B-396C-4583-B4FE-710B0F8B8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7CF6F-902F-4B8F-91D2-1036E8367517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83571B-7C1F-4799-8091-15BE743B6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8BADDB-1E1A-4392-95FF-78A738F06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1744B-7280-426D-8BCF-635F53813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552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20D7E9-FC7E-4EA3-A138-EF281556C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7CF6F-902F-4B8F-91D2-1036E8367517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79B0E7-8F4C-423E-B27B-FDB645B31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01B3BA-56E7-46EB-A1B2-8FBE7205F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1744B-7280-426D-8BCF-635F53813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47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6CF3D-A68C-421F-BFE1-689ADEED4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8B5C5-63EB-41BD-BC6E-8122F2218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DBD1BE-4AC8-4FB6-9859-323B42FF16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812A2D-A90F-40B9-B3FF-000D71B6B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7CF6F-902F-4B8F-91D2-1036E8367517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D5EAF-9E2E-4582-8DB3-92B5C2013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90DDE4-D512-47E7-A92E-3066F0838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1744B-7280-426D-8BCF-635F53813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25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D0E4B-04B2-4F7D-B9CA-20018173A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20B40F-0843-436A-9F99-1230823C5A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B52D4A-F484-4D69-B16D-2949172CE6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82122C-87B1-40ED-9901-928CE2DC0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7CF6F-902F-4B8F-91D2-1036E8367517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AA68DC-5B49-4C09-8F6F-97639D8EA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016ABA-F1BB-4232-860C-B4BC7DD70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1744B-7280-426D-8BCF-635F53813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391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43D18B-1D37-4DA4-8BA1-2B689C83A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D7083E-A0D2-49AD-877D-658ABE2E3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F4F2C4-B194-4978-AC4B-662A5570ED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7CF6F-902F-4B8F-91D2-1036E8367517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6F127-72B9-4EA3-BA77-E490A5872F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1B792-1FB1-4670-B1DD-BA16449E02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71744B-7280-426D-8BCF-635F53813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347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BC1697B-088D-45EC-8E3C-5F679E0895AE}"/>
              </a:ext>
            </a:extLst>
          </p:cNvPr>
          <p:cNvSpPr/>
          <p:nvPr/>
        </p:nvSpPr>
        <p:spPr>
          <a:xfrm>
            <a:off x="381698" y="973122"/>
            <a:ext cx="1132514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DE227B-FF3C-4260-8B1E-3277FD353820}"/>
              </a:ext>
            </a:extLst>
          </p:cNvPr>
          <p:cNvSpPr/>
          <p:nvPr/>
        </p:nvSpPr>
        <p:spPr>
          <a:xfrm>
            <a:off x="1946245" y="1031845"/>
            <a:ext cx="998290" cy="796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Greeting/Rules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5FDF53-FD32-44A7-8A3B-C345FB3C93EC}"/>
              </a:ext>
            </a:extLst>
          </p:cNvPr>
          <p:cNvSpPr/>
          <p:nvPr/>
        </p:nvSpPr>
        <p:spPr>
          <a:xfrm>
            <a:off x="3264716" y="1031846"/>
            <a:ext cx="998290" cy="796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Starting Balance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805BCC-04F8-41C4-B0C1-4B0F69681CFC}"/>
              </a:ext>
            </a:extLst>
          </p:cNvPr>
          <p:cNvSpPr/>
          <p:nvPr/>
        </p:nvSpPr>
        <p:spPr>
          <a:xfrm>
            <a:off x="4615343" y="1031845"/>
            <a:ext cx="998290" cy="796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Wager Choice: $1, $5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761788-CEEA-4440-B412-4391902340CC}"/>
              </a:ext>
            </a:extLst>
          </p:cNvPr>
          <p:cNvSpPr/>
          <p:nvPr/>
        </p:nvSpPr>
        <p:spPr>
          <a:xfrm>
            <a:off x="5872295" y="1031842"/>
            <a:ext cx="998290" cy="7969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Bet Choices:</a:t>
            </a:r>
          </a:p>
          <a:p>
            <a:pPr algn="ctr"/>
            <a:r>
              <a:rPr lang="en-US" sz="1000" i="1" dirty="0"/>
              <a:t>Bet X 1</a:t>
            </a:r>
          </a:p>
          <a:p>
            <a:pPr algn="ctr"/>
            <a:r>
              <a:rPr lang="en-US" sz="1000" i="1" dirty="0"/>
              <a:t>Bet X 2</a:t>
            </a:r>
          </a:p>
          <a:p>
            <a:pPr algn="ctr"/>
            <a:r>
              <a:rPr lang="en-US" sz="1000" i="1" dirty="0"/>
              <a:t>Bet X 3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DB18ECC-0291-4F9F-A936-CAC72DAA86AA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2944535" y="1430322"/>
            <a:ext cx="32018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416BC1B-C1A9-49AF-9ADB-3EDEE41963E0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5613633" y="1430320"/>
            <a:ext cx="258662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52FDA6E-AEAF-4979-AD03-2C111B1F4EF3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4263006" y="1430322"/>
            <a:ext cx="35233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C3F2309-3B63-4B9C-854F-0E6E7E5DEB4F}"/>
              </a:ext>
            </a:extLst>
          </p:cNvPr>
          <p:cNvCxnSpPr>
            <a:cxnSpLocks/>
            <a:stCxn id="4" idx="6"/>
            <a:endCxn id="5" idx="1"/>
          </p:cNvCxnSpPr>
          <p:nvPr/>
        </p:nvCxnSpPr>
        <p:spPr>
          <a:xfrm>
            <a:off x="1514212" y="1430322"/>
            <a:ext cx="4320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015581B0-9145-4690-B395-9880FC270868}"/>
              </a:ext>
            </a:extLst>
          </p:cNvPr>
          <p:cNvSpPr/>
          <p:nvPr/>
        </p:nvSpPr>
        <p:spPr>
          <a:xfrm>
            <a:off x="1119929" y="4123063"/>
            <a:ext cx="998290" cy="704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Spin Results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09A55C0-60D5-47E0-9A6E-19E24D82261A}"/>
              </a:ext>
            </a:extLst>
          </p:cNvPr>
          <p:cNvCxnSpPr>
            <a:cxnSpLocks/>
          </p:cNvCxnSpPr>
          <p:nvPr/>
        </p:nvCxnSpPr>
        <p:spPr>
          <a:xfrm flipV="1">
            <a:off x="5918433" y="1735120"/>
            <a:ext cx="258662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367D669A-65C6-4F05-8B63-69775A689639}"/>
              </a:ext>
            </a:extLst>
          </p:cNvPr>
          <p:cNvCxnSpPr>
            <a:cxnSpLocks/>
            <a:stCxn id="8" idx="3"/>
            <a:endCxn id="54" idx="0"/>
          </p:cNvCxnSpPr>
          <p:nvPr/>
        </p:nvCxnSpPr>
        <p:spPr>
          <a:xfrm flipH="1">
            <a:off x="1619074" y="1430320"/>
            <a:ext cx="5251511" cy="1530994"/>
          </a:xfrm>
          <a:prstGeom prst="bentConnector4">
            <a:avLst>
              <a:gd name="adj1" fmla="val -4353"/>
              <a:gd name="adj2" fmla="val 6301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lowchart: Predefined Process 53">
            <a:extLst>
              <a:ext uri="{FF2B5EF4-FFF2-40B4-BE49-F238E27FC236}">
                <a16:creationId xmlns:a16="http://schemas.microsoft.com/office/drawing/2014/main" id="{C765FB25-6F3C-4282-AA75-3DC044C71FFF}"/>
              </a:ext>
            </a:extLst>
          </p:cNvPr>
          <p:cNvSpPr/>
          <p:nvPr/>
        </p:nvSpPr>
        <p:spPr>
          <a:xfrm>
            <a:off x="1119929" y="2961314"/>
            <a:ext cx="998290" cy="70455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Pull Lever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1556A86-9C0C-42C4-AF2B-69CDDA491E24}"/>
              </a:ext>
            </a:extLst>
          </p:cNvPr>
          <p:cNvCxnSpPr>
            <a:cxnSpLocks/>
            <a:endCxn id="38" idx="0"/>
          </p:cNvCxnSpPr>
          <p:nvPr/>
        </p:nvCxnSpPr>
        <p:spPr>
          <a:xfrm>
            <a:off x="1619074" y="3531765"/>
            <a:ext cx="0" cy="591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0A807EBE-0EFB-4E26-955A-B31CF6CC4456}"/>
              </a:ext>
            </a:extLst>
          </p:cNvPr>
          <p:cNvSpPr/>
          <p:nvPr/>
        </p:nvSpPr>
        <p:spPr>
          <a:xfrm>
            <a:off x="1119929" y="5196855"/>
            <a:ext cx="998290" cy="704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Payouts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5D2148D-8FAF-4139-A255-C27A3B46CDD0}"/>
              </a:ext>
            </a:extLst>
          </p:cNvPr>
          <p:cNvCxnSpPr>
            <a:cxnSpLocks/>
            <a:endCxn id="70" idx="0"/>
          </p:cNvCxnSpPr>
          <p:nvPr/>
        </p:nvCxnSpPr>
        <p:spPr>
          <a:xfrm>
            <a:off x="1619074" y="4706224"/>
            <a:ext cx="0" cy="490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E145025E-06B1-4A5D-981E-9AFB3ABDBE7B}"/>
              </a:ext>
            </a:extLst>
          </p:cNvPr>
          <p:cNvSpPr/>
          <p:nvPr/>
        </p:nvSpPr>
        <p:spPr>
          <a:xfrm>
            <a:off x="3197604" y="5092055"/>
            <a:ext cx="1132514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B448B3DD-D493-40C7-B5B0-C018BDE6F56A}"/>
              </a:ext>
            </a:extLst>
          </p:cNvPr>
          <p:cNvCxnSpPr>
            <a:cxnSpLocks/>
            <a:stCxn id="70" idx="3"/>
            <a:endCxn id="74" idx="2"/>
          </p:cNvCxnSpPr>
          <p:nvPr/>
        </p:nvCxnSpPr>
        <p:spPr>
          <a:xfrm flipV="1">
            <a:off x="2118219" y="5549255"/>
            <a:ext cx="107938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Arrow: Right 78">
            <a:extLst>
              <a:ext uri="{FF2B5EF4-FFF2-40B4-BE49-F238E27FC236}">
                <a16:creationId xmlns:a16="http://schemas.microsoft.com/office/drawing/2014/main" id="{8CEDE326-EC0B-4708-B2CB-DA0228B07169}"/>
              </a:ext>
            </a:extLst>
          </p:cNvPr>
          <p:cNvSpPr/>
          <p:nvPr/>
        </p:nvSpPr>
        <p:spPr>
          <a:xfrm>
            <a:off x="2326854" y="3162649"/>
            <a:ext cx="978408" cy="326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791F513-EE39-495A-A4AC-5FDCB5545556}"/>
              </a:ext>
            </a:extLst>
          </p:cNvPr>
          <p:cNvSpPr txBox="1"/>
          <p:nvPr/>
        </p:nvSpPr>
        <p:spPr>
          <a:xfrm>
            <a:off x="3544350" y="2704206"/>
            <a:ext cx="2827090" cy="21236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Functions needed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3 Reels with random spin each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6 Values (7, BAR, Cherry, Diamond, Lemon, Bell)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Note:  determine number of probabilities for each value. EX. 3 BARS should pay less than 3 cherries therefore cherries should not come up as frequent as BAR- </a:t>
            </a:r>
            <a:r>
              <a:rPr lang="en-US" sz="1200" dirty="0">
                <a:solidFill>
                  <a:srgbClr val="FF0000"/>
                </a:solidFill>
              </a:rPr>
              <a:t>John, tag you’re it!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9C988DE9-118E-4491-84B3-0D22B968A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4154" y="2344749"/>
            <a:ext cx="4566363" cy="3661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570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91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Carlos Caro</dc:creator>
  <cp:lastModifiedBy>Norma Gonzalez</cp:lastModifiedBy>
  <cp:revision>3</cp:revision>
  <dcterms:created xsi:type="dcterms:W3CDTF">2018-01-09T02:38:30Z</dcterms:created>
  <dcterms:modified xsi:type="dcterms:W3CDTF">2018-01-09T02:59:49Z</dcterms:modified>
</cp:coreProperties>
</file>