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3" r:id="rId6"/>
    <p:sldId id="264" r:id="rId7"/>
    <p:sldId id="266" r:id="rId8"/>
    <p:sldId id="267" r:id="rId9"/>
    <p:sldId id="270" r:id="rId10"/>
    <p:sldId id="271" r:id="rId11"/>
    <p:sldId id="265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B85120-2A1E-4608-A3B5-9597755983E5}" v="342" dt="2019-04-07T03:48:56.376"/>
    <p1510:client id="{EE9D1837-A746-0EB4-CC80-7B1679A869CB}" v="438" dt="2019-04-07T02:45:27.286"/>
    <p1510:client id="{2B372013-4D73-FC94-61A4-DDC112960FC8}" v="51" dt="2019-04-07T03:03:59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3" autoAdjust="0"/>
    <p:restoredTop sz="84870" autoAdjust="0"/>
  </p:normalViewPr>
  <p:slideViewPr>
    <p:cSldViewPr snapToGrid="0">
      <p:cViewPr varScale="1">
        <p:scale>
          <a:sx n="77" d="100"/>
          <a:sy n="77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542B6C-D2B9-423B-AD70-3D8DF71AB0C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6A13CEA-2009-403D-A610-02DF84EB61EE}">
      <dgm:prSet/>
      <dgm:spPr/>
      <dgm:t>
        <a:bodyPr/>
        <a:lstStyle/>
        <a:p>
          <a:pPr>
            <a:defRPr cap="all"/>
          </a:pPr>
          <a:r>
            <a:rPr lang="en-IN" dirty="0"/>
            <a:t>Introduction</a:t>
          </a:r>
          <a:endParaRPr lang="en-US" dirty="0"/>
        </a:p>
      </dgm:t>
    </dgm:pt>
    <dgm:pt modelId="{8CD8AB1B-B43E-4EBC-8000-9D91F09281E9}" type="parTrans" cxnId="{0CAF4247-90A9-4580-9E26-9BD6EDC716BB}">
      <dgm:prSet/>
      <dgm:spPr/>
      <dgm:t>
        <a:bodyPr/>
        <a:lstStyle/>
        <a:p>
          <a:endParaRPr lang="en-US"/>
        </a:p>
      </dgm:t>
    </dgm:pt>
    <dgm:pt modelId="{6F84C458-70AE-400C-A71B-E654325617AA}" type="sibTrans" cxnId="{0CAF4247-90A9-4580-9E26-9BD6EDC716BB}">
      <dgm:prSet/>
      <dgm:spPr/>
      <dgm:t>
        <a:bodyPr/>
        <a:lstStyle/>
        <a:p>
          <a:endParaRPr lang="en-US"/>
        </a:p>
      </dgm:t>
    </dgm:pt>
    <dgm:pt modelId="{FD4541CF-AC12-4AA8-881B-5F218A679ADD}">
      <dgm:prSet/>
      <dgm:spPr/>
      <dgm:t>
        <a:bodyPr/>
        <a:lstStyle/>
        <a:p>
          <a:pPr>
            <a:defRPr cap="all"/>
          </a:pPr>
          <a:r>
            <a:rPr lang="en-IN"/>
            <a:t>Methodology </a:t>
          </a:r>
          <a:endParaRPr lang="en-US"/>
        </a:p>
      </dgm:t>
    </dgm:pt>
    <dgm:pt modelId="{ED504EDE-E666-4100-A691-62482E714704}" type="parTrans" cxnId="{87F08922-CEFB-4ED4-99D9-56C120DBC81D}">
      <dgm:prSet/>
      <dgm:spPr/>
      <dgm:t>
        <a:bodyPr/>
        <a:lstStyle/>
        <a:p>
          <a:endParaRPr lang="en-US"/>
        </a:p>
      </dgm:t>
    </dgm:pt>
    <dgm:pt modelId="{4DF1D6D6-034F-49C8-B080-452E45315005}" type="sibTrans" cxnId="{87F08922-CEFB-4ED4-99D9-56C120DBC81D}">
      <dgm:prSet/>
      <dgm:spPr/>
      <dgm:t>
        <a:bodyPr/>
        <a:lstStyle/>
        <a:p>
          <a:endParaRPr lang="en-US"/>
        </a:p>
      </dgm:t>
    </dgm:pt>
    <dgm:pt modelId="{15EC7EF7-421E-4C6B-BFEE-05EAD927962C}">
      <dgm:prSet/>
      <dgm:spPr/>
      <dgm:t>
        <a:bodyPr/>
        <a:lstStyle/>
        <a:p>
          <a:pPr>
            <a:defRPr cap="all"/>
          </a:pPr>
          <a:r>
            <a:rPr lang="en-IN" dirty="0"/>
            <a:t>Experimental Results</a:t>
          </a:r>
          <a:endParaRPr lang="en-US" dirty="0"/>
        </a:p>
      </dgm:t>
    </dgm:pt>
    <dgm:pt modelId="{63407942-A2AD-4893-BA17-95A8BA3F498A}" type="parTrans" cxnId="{1BEE188C-F1D9-4CC5-8714-690016BB21A1}">
      <dgm:prSet/>
      <dgm:spPr/>
      <dgm:t>
        <a:bodyPr/>
        <a:lstStyle/>
        <a:p>
          <a:endParaRPr lang="en-US"/>
        </a:p>
      </dgm:t>
    </dgm:pt>
    <dgm:pt modelId="{487CE5C1-E5F6-4B44-BA9D-31773864CC65}" type="sibTrans" cxnId="{1BEE188C-F1D9-4CC5-8714-690016BB21A1}">
      <dgm:prSet/>
      <dgm:spPr/>
      <dgm:t>
        <a:bodyPr/>
        <a:lstStyle/>
        <a:p>
          <a:endParaRPr lang="en-US"/>
        </a:p>
      </dgm:t>
    </dgm:pt>
    <dgm:pt modelId="{A8C61AA6-3681-44AA-BE6B-FDAA42E6AA73}">
      <dgm:prSet/>
      <dgm:spPr/>
      <dgm:t>
        <a:bodyPr/>
        <a:lstStyle/>
        <a:p>
          <a:pPr>
            <a:defRPr cap="all"/>
          </a:pPr>
          <a:r>
            <a:rPr lang="en-IN"/>
            <a:t>Critical discussion</a:t>
          </a:r>
          <a:endParaRPr lang="en-US"/>
        </a:p>
      </dgm:t>
    </dgm:pt>
    <dgm:pt modelId="{033AF0EA-FAA9-444E-8085-5B0B96D2D9EF}" type="parTrans" cxnId="{3D68F2F7-9E9A-4E60-A0EB-D6348C5A65C0}">
      <dgm:prSet/>
      <dgm:spPr/>
      <dgm:t>
        <a:bodyPr/>
        <a:lstStyle/>
        <a:p>
          <a:endParaRPr lang="en-US"/>
        </a:p>
      </dgm:t>
    </dgm:pt>
    <dgm:pt modelId="{9958998B-6282-4E93-BD42-A3DF2BE7F257}" type="sibTrans" cxnId="{3D68F2F7-9E9A-4E60-A0EB-D6348C5A65C0}">
      <dgm:prSet/>
      <dgm:spPr/>
      <dgm:t>
        <a:bodyPr/>
        <a:lstStyle/>
        <a:p>
          <a:endParaRPr lang="en-US"/>
        </a:p>
      </dgm:t>
    </dgm:pt>
    <dgm:pt modelId="{461B976E-6939-404F-BEEA-B2F5C2A5E0C0}" type="pres">
      <dgm:prSet presAssocID="{EC542B6C-D2B9-423B-AD70-3D8DF71AB0C9}" presName="root" presStyleCnt="0">
        <dgm:presLayoutVars>
          <dgm:dir/>
          <dgm:resizeHandles val="exact"/>
        </dgm:presLayoutVars>
      </dgm:prSet>
      <dgm:spPr/>
    </dgm:pt>
    <dgm:pt modelId="{87D0E0FD-4060-4993-91C0-59585159EA92}" type="pres">
      <dgm:prSet presAssocID="{96A13CEA-2009-403D-A610-02DF84EB61EE}" presName="compNode" presStyleCnt="0"/>
      <dgm:spPr/>
    </dgm:pt>
    <dgm:pt modelId="{80291951-0115-4446-83BB-237F87A40798}" type="pres">
      <dgm:prSet presAssocID="{96A13CEA-2009-403D-A610-02DF84EB61EE}" presName="iconBgRect" presStyleLbl="bgShp" presStyleIdx="0" presStyleCnt="4"/>
      <dgm:spPr/>
    </dgm:pt>
    <dgm:pt modelId="{B86342DC-9411-4F3D-860F-71B2E4B1BCB3}" type="pres">
      <dgm:prSet presAssocID="{96A13CEA-2009-403D-A610-02DF84EB61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A678084-C994-451C-97D3-CB4DEB44E32D}" type="pres">
      <dgm:prSet presAssocID="{96A13CEA-2009-403D-A610-02DF84EB61EE}" presName="spaceRect" presStyleCnt="0"/>
      <dgm:spPr/>
    </dgm:pt>
    <dgm:pt modelId="{45E467D0-F4A4-4FD1-B655-224B6E5E0E84}" type="pres">
      <dgm:prSet presAssocID="{96A13CEA-2009-403D-A610-02DF84EB61EE}" presName="textRect" presStyleLbl="revTx" presStyleIdx="0" presStyleCnt="4">
        <dgm:presLayoutVars>
          <dgm:chMax val="1"/>
          <dgm:chPref val="1"/>
        </dgm:presLayoutVars>
      </dgm:prSet>
      <dgm:spPr/>
    </dgm:pt>
    <dgm:pt modelId="{DF57F572-899E-4596-8267-F2FF96A4EDB3}" type="pres">
      <dgm:prSet presAssocID="{6F84C458-70AE-400C-A71B-E654325617AA}" presName="sibTrans" presStyleCnt="0"/>
      <dgm:spPr/>
    </dgm:pt>
    <dgm:pt modelId="{751B3170-DE1E-4A39-9972-3942ABD8ACC6}" type="pres">
      <dgm:prSet presAssocID="{FD4541CF-AC12-4AA8-881B-5F218A679ADD}" presName="compNode" presStyleCnt="0"/>
      <dgm:spPr/>
    </dgm:pt>
    <dgm:pt modelId="{1E469A10-BD3C-47C8-A986-689E6D85DE35}" type="pres">
      <dgm:prSet presAssocID="{FD4541CF-AC12-4AA8-881B-5F218A679ADD}" presName="iconBgRect" presStyleLbl="bgShp" presStyleIdx="1" presStyleCnt="4"/>
      <dgm:spPr/>
    </dgm:pt>
    <dgm:pt modelId="{7ABB4AA4-5794-4676-B2D4-0BD96EC90A98}" type="pres">
      <dgm:prSet presAssocID="{FD4541CF-AC12-4AA8-881B-5F218A679A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7EDAFCEA-D86B-486F-9DEB-C7496DE53528}" type="pres">
      <dgm:prSet presAssocID="{FD4541CF-AC12-4AA8-881B-5F218A679ADD}" presName="spaceRect" presStyleCnt="0"/>
      <dgm:spPr/>
    </dgm:pt>
    <dgm:pt modelId="{78428ADC-CFFA-460F-8A43-486D9BEE8408}" type="pres">
      <dgm:prSet presAssocID="{FD4541CF-AC12-4AA8-881B-5F218A679ADD}" presName="textRect" presStyleLbl="revTx" presStyleIdx="1" presStyleCnt="4">
        <dgm:presLayoutVars>
          <dgm:chMax val="1"/>
          <dgm:chPref val="1"/>
        </dgm:presLayoutVars>
      </dgm:prSet>
      <dgm:spPr/>
    </dgm:pt>
    <dgm:pt modelId="{257613F7-AE10-4D10-976B-4503E1CDC0AE}" type="pres">
      <dgm:prSet presAssocID="{4DF1D6D6-034F-49C8-B080-452E45315005}" presName="sibTrans" presStyleCnt="0"/>
      <dgm:spPr/>
    </dgm:pt>
    <dgm:pt modelId="{ED66AABA-DEED-4DCC-BCCA-2A74D81CA00F}" type="pres">
      <dgm:prSet presAssocID="{15EC7EF7-421E-4C6B-BFEE-05EAD927962C}" presName="compNode" presStyleCnt="0"/>
      <dgm:spPr/>
    </dgm:pt>
    <dgm:pt modelId="{5E18DF11-1DA6-4818-9908-2D72910CFB7A}" type="pres">
      <dgm:prSet presAssocID="{15EC7EF7-421E-4C6B-BFEE-05EAD927962C}" presName="iconBgRect" presStyleLbl="bgShp" presStyleIdx="2" presStyleCnt="4"/>
      <dgm:spPr/>
    </dgm:pt>
    <dgm:pt modelId="{A869A821-982B-4565-872E-E1D92C04088D}" type="pres">
      <dgm:prSet presAssocID="{15EC7EF7-421E-4C6B-BFEE-05EAD92796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67931C9-875D-459A-826D-105FCC1EAD79}" type="pres">
      <dgm:prSet presAssocID="{15EC7EF7-421E-4C6B-BFEE-05EAD927962C}" presName="spaceRect" presStyleCnt="0"/>
      <dgm:spPr/>
    </dgm:pt>
    <dgm:pt modelId="{F0D4C446-A192-4826-87DF-154AB629C40F}" type="pres">
      <dgm:prSet presAssocID="{15EC7EF7-421E-4C6B-BFEE-05EAD927962C}" presName="textRect" presStyleLbl="revTx" presStyleIdx="2" presStyleCnt="4">
        <dgm:presLayoutVars>
          <dgm:chMax val="1"/>
          <dgm:chPref val="1"/>
        </dgm:presLayoutVars>
      </dgm:prSet>
      <dgm:spPr/>
    </dgm:pt>
    <dgm:pt modelId="{838370C3-0EC7-4758-A3BF-FC74221D1B6C}" type="pres">
      <dgm:prSet presAssocID="{487CE5C1-E5F6-4B44-BA9D-31773864CC65}" presName="sibTrans" presStyleCnt="0"/>
      <dgm:spPr/>
    </dgm:pt>
    <dgm:pt modelId="{2CC4CA1F-05CD-413A-9A45-998FF3F7FDF7}" type="pres">
      <dgm:prSet presAssocID="{A8C61AA6-3681-44AA-BE6B-FDAA42E6AA73}" presName="compNode" presStyleCnt="0"/>
      <dgm:spPr/>
    </dgm:pt>
    <dgm:pt modelId="{48EAC170-B65D-4560-B826-24E0043199A9}" type="pres">
      <dgm:prSet presAssocID="{A8C61AA6-3681-44AA-BE6B-FDAA42E6AA73}" presName="iconBgRect" presStyleLbl="bgShp" presStyleIdx="3" presStyleCnt="4"/>
      <dgm:spPr/>
    </dgm:pt>
    <dgm:pt modelId="{C2C50CC2-EC02-43A3-B2B2-D6E5FACDE390}" type="pres">
      <dgm:prSet presAssocID="{A8C61AA6-3681-44AA-BE6B-FDAA42E6AA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37CAD6FA-0A85-4BCD-83B1-1294C4ED2D64}" type="pres">
      <dgm:prSet presAssocID="{A8C61AA6-3681-44AA-BE6B-FDAA42E6AA73}" presName="spaceRect" presStyleCnt="0"/>
      <dgm:spPr/>
    </dgm:pt>
    <dgm:pt modelId="{5EF064CE-2100-4C77-94AF-47B3391C33F8}" type="pres">
      <dgm:prSet presAssocID="{A8C61AA6-3681-44AA-BE6B-FDAA42E6AA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F08922-CEFB-4ED4-99D9-56C120DBC81D}" srcId="{EC542B6C-D2B9-423B-AD70-3D8DF71AB0C9}" destId="{FD4541CF-AC12-4AA8-881B-5F218A679ADD}" srcOrd="1" destOrd="0" parTransId="{ED504EDE-E666-4100-A691-62482E714704}" sibTransId="{4DF1D6D6-034F-49C8-B080-452E45315005}"/>
    <dgm:cxn modelId="{DD30B022-D82F-4726-B569-D8677564CB6B}" type="presOf" srcId="{15EC7EF7-421E-4C6B-BFEE-05EAD927962C}" destId="{F0D4C446-A192-4826-87DF-154AB629C40F}" srcOrd="0" destOrd="0" presId="urn:microsoft.com/office/officeart/2018/5/layout/IconCircleLabelList"/>
    <dgm:cxn modelId="{0CAF4247-90A9-4580-9E26-9BD6EDC716BB}" srcId="{EC542B6C-D2B9-423B-AD70-3D8DF71AB0C9}" destId="{96A13CEA-2009-403D-A610-02DF84EB61EE}" srcOrd="0" destOrd="0" parTransId="{8CD8AB1B-B43E-4EBC-8000-9D91F09281E9}" sibTransId="{6F84C458-70AE-400C-A71B-E654325617AA}"/>
    <dgm:cxn modelId="{8CB18254-9333-49E5-B834-2C124CFAEA69}" type="presOf" srcId="{A8C61AA6-3681-44AA-BE6B-FDAA42E6AA73}" destId="{5EF064CE-2100-4C77-94AF-47B3391C33F8}" srcOrd="0" destOrd="0" presId="urn:microsoft.com/office/officeart/2018/5/layout/IconCircleLabelList"/>
    <dgm:cxn modelId="{38698684-66DB-48FA-9C0C-2F077A366EF4}" type="presOf" srcId="{FD4541CF-AC12-4AA8-881B-5F218A679ADD}" destId="{78428ADC-CFFA-460F-8A43-486D9BEE8408}" srcOrd="0" destOrd="0" presId="urn:microsoft.com/office/officeart/2018/5/layout/IconCircleLabelList"/>
    <dgm:cxn modelId="{2328F587-EA58-4B78-BF7C-99ADA406BE63}" type="presOf" srcId="{EC542B6C-D2B9-423B-AD70-3D8DF71AB0C9}" destId="{461B976E-6939-404F-BEEA-B2F5C2A5E0C0}" srcOrd="0" destOrd="0" presId="urn:microsoft.com/office/officeart/2018/5/layout/IconCircleLabelList"/>
    <dgm:cxn modelId="{1BEE188C-F1D9-4CC5-8714-690016BB21A1}" srcId="{EC542B6C-D2B9-423B-AD70-3D8DF71AB0C9}" destId="{15EC7EF7-421E-4C6B-BFEE-05EAD927962C}" srcOrd="2" destOrd="0" parTransId="{63407942-A2AD-4893-BA17-95A8BA3F498A}" sibTransId="{487CE5C1-E5F6-4B44-BA9D-31773864CC65}"/>
    <dgm:cxn modelId="{98E9D9B7-2C0F-4EB9-8117-1CA59A8DE3F0}" type="presOf" srcId="{96A13CEA-2009-403D-A610-02DF84EB61EE}" destId="{45E467D0-F4A4-4FD1-B655-224B6E5E0E84}" srcOrd="0" destOrd="0" presId="urn:microsoft.com/office/officeart/2018/5/layout/IconCircleLabelList"/>
    <dgm:cxn modelId="{3D68F2F7-9E9A-4E60-A0EB-D6348C5A65C0}" srcId="{EC542B6C-D2B9-423B-AD70-3D8DF71AB0C9}" destId="{A8C61AA6-3681-44AA-BE6B-FDAA42E6AA73}" srcOrd="3" destOrd="0" parTransId="{033AF0EA-FAA9-444E-8085-5B0B96D2D9EF}" sibTransId="{9958998B-6282-4E93-BD42-A3DF2BE7F257}"/>
    <dgm:cxn modelId="{ADA44C82-2A8D-428B-B02E-621A3E2BA50A}" type="presParOf" srcId="{461B976E-6939-404F-BEEA-B2F5C2A5E0C0}" destId="{87D0E0FD-4060-4993-91C0-59585159EA92}" srcOrd="0" destOrd="0" presId="urn:microsoft.com/office/officeart/2018/5/layout/IconCircleLabelList"/>
    <dgm:cxn modelId="{27563C19-7529-4E89-ADAA-12DA29208879}" type="presParOf" srcId="{87D0E0FD-4060-4993-91C0-59585159EA92}" destId="{80291951-0115-4446-83BB-237F87A40798}" srcOrd="0" destOrd="0" presId="urn:microsoft.com/office/officeart/2018/5/layout/IconCircleLabelList"/>
    <dgm:cxn modelId="{6ACB6746-3FD6-403A-9C09-D5437A267DD0}" type="presParOf" srcId="{87D0E0FD-4060-4993-91C0-59585159EA92}" destId="{B86342DC-9411-4F3D-860F-71B2E4B1BCB3}" srcOrd="1" destOrd="0" presId="urn:microsoft.com/office/officeart/2018/5/layout/IconCircleLabelList"/>
    <dgm:cxn modelId="{4B590F9B-12C1-45AB-A589-E3E9200F2EDA}" type="presParOf" srcId="{87D0E0FD-4060-4993-91C0-59585159EA92}" destId="{8A678084-C994-451C-97D3-CB4DEB44E32D}" srcOrd="2" destOrd="0" presId="urn:microsoft.com/office/officeart/2018/5/layout/IconCircleLabelList"/>
    <dgm:cxn modelId="{27EB2597-A142-4F8A-A3AC-94A7EEC86437}" type="presParOf" srcId="{87D0E0FD-4060-4993-91C0-59585159EA92}" destId="{45E467D0-F4A4-4FD1-B655-224B6E5E0E84}" srcOrd="3" destOrd="0" presId="urn:microsoft.com/office/officeart/2018/5/layout/IconCircleLabelList"/>
    <dgm:cxn modelId="{1A896766-2E97-47CB-A867-D22D65AB690B}" type="presParOf" srcId="{461B976E-6939-404F-BEEA-B2F5C2A5E0C0}" destId="{DF57F572-899E-4596-8267-F2FF96A4EDB3}" srcOrd="1" destOrd="0" presId="urn:microsoft.com/office/officeart/2018/5/layout/IconCircleLabelList"/>
    <dgm:cxn modelId="{9D9A6CE6-0516-4512-9841-8F48841674E4}" type="presParOf" srcId="{461B976E-6939-404F-BEEA-B2F5C2A5E0C0}" destId="{751B3170-DE1E-4A39-9972-3942ABD8ACC6}" srcOrd="2" destOrd="0" presId="urn:microsoft.com/office/officeart/2018/5/layout/IconCircleLabelList"/>
    <dgm:cxn modelId="{E8935988-ED2C-406C-99F5-1C7F1BC1D150}" type="presParOf" srcId="{751B3170-DE1E-4A39-9972-3942ABD8ACC6}" destId="{1E469A10-BD3C-47C8-A986-689E6D85DE35}" srcOrd="0" destOrd="0" presId="urn:microsoft.com/office/officeart/2018/5/layout/IconCircleLabelList"/>
    <dgm:cxn modelId="{0DBAF6FB-DCAE-44AA-AFBD-C23C5EC8B970}" type="presParOf" srcId="{751B3170-DE1E-4A39-9972-3942ABD8ACC6}" destId="{7ABB4AA4-5794-4676-B2D4-0BD96EC90A98}" srcOrd="1" destOrd="0" presId="urn:microsoft.com/office/officeart/2018/5/layout/IconCircleLabelList"/>
    <dgm:cxn modelId="{E63B002F-AF3F-4588-8FBB-2F91DF8B7801}" type="presParOf" srcId="{751B3170-DE1E-4A39-9972-3942ABD8ACC6}" destId="{7EDAFCEA-D86B-486F-9DEB-C7496DE53528}" srcOrd="2" destOrd="0" presId="urn:microsoft.com/office/officeart/2018/5/layout/IconCircleLabelList"/>
    <dgm:cxn modelId="{B6140830-4EFA-4E03-A71D-23A1328AC121}" type="presParOf" srcId="{751B3170-DE1E-4A39-9972-3942ABD8ACC6}" destId="{78428ADC-CFFA-460F-8A43-486D9BEE8408}" srcOrd="3" destOrd="0" presId="urn:microsoft.com/office/officeart/2018/5/layout/IconCircleLabelList"/>
    <dgm:cxn modelId="{FE8E6651-97E9-40E7-ADD8-B8C77806E8B9}" type="presParOf" srcId="{461B976E-6939-404F-BEEA-B2F5C2A5E0C0}" destId="{257613F7-AE10-4D10-976B-4503E1CDC0AE}" srcOrd="3" destOrd="0" presId="urn:microsoft.com/office/officeart/2018/5/layout/IconCircleLabelList"/>
    <dgm:cxn modelId="{78D0980D-9953-4026-8262-3C2715220F8F}" type="presParOf" srcId="{461B976E-6939-404F-BEEA-B2F5C2A5E0C0}" destId="{ED66AABA-DEED-4DCC-BCCA-2A74D81CA00F}" srcOrd="4" destOrd="0" presId="urn:microsoft.com/office/officeart/2018/5/layout/IconCircleLabelList"/>
    <dgm:cxn modelId="{1AB88DE6-C88F-49FA-ABEC-1C34A203DCB0}" type="presParOf" srcId="{ED66AABA-DEED-4DCC-BCCA-2A74D81CA00F}" destId="{5E18DF11-1DA6-4818-9908-2D72910CFB7A}" srcOrd="0" destOrd="0" presId="urn:microsoft.com/office/officeart/2018/5/layout/IconCircleLabelList"/>
    <dgm:cxn modelId="{00E7A8A2-0A78-4956-A36D-7B4B446E93E7}" type="presParOf" srcId="{ED66AABA-DEED-4DCC-BCCA-2A74D81CA00F}" destId="{A869A821-982B-4565-872E-E1D92C04088D}" srcOrd="1" destOrd="0" presId="urn:microsoft.com/office/officeart/2018/5/layout/IconCircleLabelList"/>
    <dgm:cxn modelId="{313CDD3F-BCEA-4063-A27E-225FA38268AE}" type="presParOf" srcId="{ED66AABA-DEED-4DCC-BCCA-2A74D81CA00F}" destId="{A67931C9-875D-459A-826D-105FCC1EAD79}" srcOrd="2" destOrd="0" presId="urn:microsoft.com/office/officeart/2018/5/layout/IconCircleLabelList"/>
    <dgm:cxn modelId="{1B2D1C3D-1570-4EAF-88AE-CEC90EE134CB}" type="presParOf" srcId="{ED66AABA-DEED-4DCC-BCCA-2A74D81CA00F}" destId="{F0D4C446-A192-4826-87DF-154AB629C40F}" srcOrd="3" destOrd="0" presId="urn:microsoft.com/office/officeart/2018/5/layout/IconCircleLabelList"/>
    <dgm:cxn modelId="{0FA406EC-2887-49E6-B960-EE2F407FB036}" type="presParOf" srcId="{461B976E-6939-404F-BEEA-B2F5C2A5E0C0}" destId="{838370C3-0EC7-4758-A3BF-FC74221D1B6C}" srcOrd="5" destOrd="0" presId="urn:microsoft.com/office/officeart/2018/5/layout/IconCircleLabelList"/>
    <dgm:cxn modelId="{2AABFAE9-E0DC-4035-9BF5-738ECECF45F5}" type="presParOf" srcId="{461B976E-6939-404F-BEEA-B2F5C2A5E0C0}" destId="{2CC4CA1F-05CD-413A-9A45-998FF3F7FDF7}" srcOrd="6" destOrd="0" presId="urn:microsoft.com/office/officeart/2018/5/layout/IconCircleLabelList"/>
    <dgm:cxn modelId="{AAFB136A-F879-4837-8DF7-2EA539DF96E1}" type="presParOf" srcId="{2CC4CA1F-05CD-413A-9A45-998FF3F7FDF7}" destId="{48EAC170-B65D-4560-B826-24E0043199A9}" srcOrd="0" destOrd="0" presId="urn:microsoft.com/office/officeart/2018/5/layout/IconCircleLabelList"/>
    <dgm:cxn modelId="{E4F6A15D-BE81-4B1B-ADA4-E40A8FCA13D8}" type="presParOf" srcId="{2CC4CA1F-05CD-413A-9A45-998FF3F7FDF7}" destId="{C2C50CC2-EC02-43A3-B2B2-D6E5FACDE390}" srcOrd="1" destOrd="0" presId="urn:microsoft.com/office/officeart/2018/5/layout/IconCircleLabelList"/>
    <dgm:cxn modelId="{E70899EC-E481-4728-9D67-C126C8F3F5A6}" type="presParOf" srcId="{2CC4CA1F-05CD-413A-9A45-998FF3F7FDF7}" destId="{37CAD6FA-0A85-4BCD-83B1-1294C4ED2D64}" srcOrd="2" destOrd="0" presId="urn:microsoft.com/office/officeart/2018/5/layout/IconCircleLabelList"/>
    <dgm:cxn modelId="{263FD3C7-C555-45E8-BFD5-3CE22348DC9D}" type="presParOf" srcId="{2CC4CA1F-05CD-413A-9A45-998FF3F7FDF7}" destId="{5EF064CE-2100-4C77-94AF-47B3391C33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76E0EA-FA8D-4FF1-99DF-90B2022E49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1EB57AC-2E85-465F-B191-F5273D707BE1}">
      <dgm:prSet/>
      <dgm:spPr/>
      <dgm:t>
        <a:bodyPr/>
        <a:lstStyle/>
        <a:p>
          <a:r>
            <a:rPr lang="en-IN"/>
            <a:t>Data extraction</a:t>
          </a:r>
          <a:endParaRPr lang="en-US"/>
        </a:p>
      </dgm:t>
    </dgm:pt>
    <dgm:pt modelId="{F9B215C8-BFAB-4A2B-8E41-5F6C9FBD5094}" type="parTrans" cxnId="{93E3FF92-80ED-4F83-8D35-C1EBF17370FD}">
      <dgm:prSet/>
      <dgm:spPr/>
      <dgm:t>
        <a:bodyPr/>
        <a:lstStyle/>
        <a:p>
          <a:endParaRPr lang="en-US"/>
        </a:p>
      </dgm:t>
    </dgm:pt>
    <dgm:pt modelId="{8BE12457-315B-4DCE-8719-901F57046327}" type="sibTrans" cxnId="{93E3FF92-80ED-4F83-8D35-C1EBF17370FD}">
      <dgm:prSet/>
      <dgm:spPr/>
      <dgm:t>
        <a:bodyPr/>
        <a:lstStyle/>
        <a:p>
          <a:endParaRPr lang="en-US"/>
        </a:p>
      </dgm:t>
    </dgm:pt>
    <dgm:pt modelId="{D999E4C1-F9F7-472D-AC25-077190571193}">
      <dgm:prSet/>
      <dgm:spPr/>
      <dgm:t>
        <a:bodyPr/>
        <a:lstStyle/>
        <a:p>
          <a:r>
            <a:rPr lang="en-IN"/>
            <a:t>Filtering</a:t>
          </a:r>
          <a:endParaRPr lang="en-US"/>
        </a:p>
      </dgm:t>
    </dgm:pt>
    <dgm:pt modelId="{F9213EA1-1D6F-4B76-8081-6AB8726BDF31}" type="parTrans" cxnId="{8C1DA15C-3E7C-482C-B28F-9A31FEE253F7}">
      <dgm:prSet/>
      <dgm:spPr/>
      <dgm:t>
        <a:bodyPr/>
        <a:lstStyle/>
        <a:p>
          <a:endParaRPr lang="en-US"/>
        </a:p>
      </dgm:t>
    </dgm:pt>
    <dgm:pt modelId="{475429FF-A118-4412-ABEE-9DC5862EEE83}" type="sibTrans" cxnId="{8C1DA15C-3E7C-482C-B28F-9A31FEE253F7}">
      <dgm:prSet/>
      <dgm:spPr/>
      <dgm:t>
        <a:bodyPr/>
        <a:lstStyle/>
        <a:p>
          <a:endParaRPr lang="en-US"/>
        </a:p>
      </dgm:t>
    </dgm:pt>
    <dgm:pt modelId="{D02CF72E-42D6-44AD-A35C-437BE6EDA257}">
      <dgm:prSet/>
      <dgm:spPr/>
      <dgm:t>
        <a:bodyPr/>
        <a:lstStyle/>
        <a:p>
          <a:r>
            <a:rPr lang="en-IN" dirty="0"/>
            <a:t>Training the model</a:t>
          </a:r>
          <a:endParaRPr lang="en-US" dirty="0"/>
        </a:p>
      </dgm:t>
    </dgm:pt>
    <dgm:pt modelId="{38E3A353-17B9-487E-8546-810EC75A981E}" type="parTrans" cxnId="{94FDEBA2-ACBB-4B65-92B2-2A8C4F20B600}">
      <dgm:prSet/>
      <dgm:spPr/>
      <dgm:t>
        <a:bodyPr/>
        <a:lstStyle/>
        <a:p>
          <a:endParaRPr lang="en-US"/>
        </a:p>
      </dgm:t>
    </dgm:pt>
    <dgm:pt modelId="{0321C285-1A88-43CA-9760-97AB446537F0}" type="sibTrans" cxnId="{94FDEBA2-ACBB-4B65-92B2-2A8C4F20B600}">
      <dgm:prSet/>
      <dgm:spPr/>
      <dgm:t>
        <a:bodyPr/>
        <a:lstStyle/>
        <a:p>
          <a:endParaRPr lang="en-US"/>
        </a:p>
      </dgm:t>
    </dgm:pt>
    <dgm:pt modelId="{B0AAAC82-7238-4DF1-953B-8D502F0E29AD}" type="pres">
      <dgm:prSet presAssocID="{A976E0EA-FA8D-4FF1-99DF-90B2022E49EE}" presName="root" presStyleCnt="0">
        <dgm:presLayoutVars>
          <dgm:dir/>
          <dgm:resizeHandles val="exact"/>
        </dgm:presLayoutVars>
      </dgm:prSet>
      <dgm:spPr/>
    </dgm:pt>
    <dgm:pt modelId="{1F14E9C2-AE76-4D14-A1CD-B8D70D41F678}" type="pres">
      <dgm:prSet presAssocID="{F1EB57AC-2E85-465F-B191-F5273D707BE1}" presName="compNode" presStyleCnt="0"/>
      <dgm:spPr/>
    </dgm:pt>
    <dgm:pt modelId="{D83F35EE-9B44-4ACD-A90C-29696856F82E}" type="pres">
      <dgm:prSet presAssocID="{F1EB57AC-2E85-465F-B191-F5273D707BE1}" presName="bgRect" presStyleLbl="bgShp" presStyleIdx="0" presStyleCnt="3"/>
      <dgm:spPr/>
    </dgm:pt>
    <dgm:pt modelId="{392A8F81-882F-4E75-B305-284D3CEFD8DB}" type="pres">
      <dgm:prSet presAssocID="{F1EB57AC-2E85-465F-B191-F5273D707B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2C6AC03-0BA1-44EE-9751-DB6A99070420}" type="pres">
      <dgm:prSet presAssocID="{F1EB57AC-2E85-465F-B191-F5273D707BE1}" presName="spaceRect" presStyleCnt="0"/>
      <dgm:spPr/>
    </dgm:pt>
    <dgm:pt modelId="{1A80B71D-AF62-4AFF-85A7-A0452ED444E4}" type="pres">
      <dgm:prSet presAssocID="{F1EB57AC-2E85-465F-B191-F5273D707BE1}" presName="parTx" presStyleLbl="revTx" presStyleIdx="0" presStyleCnt="3">
        <dgm:presLayoutVars>
          <dgm:chMax val="0"/>
          <dgm:chPref val="0"/>
        </dgm:presLayoutVars>
      </dgm:prSet>
      <dgm:spPr/>
    </dgm:pt>
    <dgm:pt modelId="{4B32C86A-48F4-40DE-AA7C-2E4892EC25FB}" type="pres">
      <dgm:prSet presAssocID="{8BE12457-315B-4DCE-8719-901F57046327}" presName="sibTrans" presStyleCnt="0"/>
      <dgm:spPr/>
    </dgm:pt>
    <dgm:pt modelId="{A8833B39-E27F-430D-AD4D-EEA07C16AB7B}" type="pres">
      <dgm:prSet presAssocID="{D999E4C1-F9F7-472D-AC25-077190571193}" presName="compNode" presStyleCnt="0"/>
      <dgm:spPr/>
    </dgm:pt>
    <dgm:pt modelId="{CD4E1332-23B7-41CD-B7E6-B287271DE72A}" type="pres">
      <dgm:prSet presAssocID="{D999E4C1-F9F7-472D-AC25-077190571193}" presName="bgRect" presStyleLbl="bgShp" presStyleIdx="1" presStyleCnt="3"/>
      <dgm:spPr/>
    </dgm:pt>
    <dgm:pt modelId="{4E235169-648B-44EA-AD0D-5B85670D64D3}" type="pres">
      <dgm:prSet presAssocID="{D999E4C1-F9F7-472D-AC25-0771905711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895D7B4-FB6C-4E0A-8F77-27599892EBF3}" type="pres">
      <dgm:prSet presAssocID="{D999E4C1-F9F7-472D-AC25-077190571193}" presName="spaceRect" presStyleCnt="0"/>
      <dgm:spPr/>
    </dgm:pt>
    <dgm:pt modelId="{32B731D8-14F9-4A05-9C49-C20100D298E1}" type="pres">
      <dgm:prSet presAssocID="{D999E4C1-F9F7-472D-AC25-077190571193}" presName="parTx" presStyleLbl="revTx" presStyleIdx="1" presStyleCnt="3">
        <dgm:presLayoutVars>
          <dgm:chMax val="0"/>
          <dgm:chPref val="0"/>
        </dgm:presLayoutVars>
      </dgm:prSet>
      <dgm:spPr/>
    </dgm:pt>
    <dgm:pt modelId="{D0529B86-E4F3-4CAD-9B77-54E3B6A7E7E5}" type="pres">
      <dgm:prSet presAssocID="{475429FF-A118-4412-ABEE-9DC5862EEE83}" presName="sibTrans" presStyleCnt="0"/>
      <dgm:spPr/>
    </dgm:pt>
    <dgm:pt modelId="{A4B8D73C-ADE0-4036-81A5-B6C68EEFDFC2}" type="pres">
      <dgm:prSet presAssocID="{D02CF72E-42D6-44AD-A35C-437BE6EDA257}" presName="compNode" presStyleCnt="0"/>
      <dgm:spPr/>
    </dgm:pt>
    <dgm:pt modelId="{45422824-D060-48F5-AEFD-7EFC37A04D97}" type="pres">
      <dgm:prSet presAssocID="{D02CF72E-42D6-44AD-A35C-437BE6EDA257}" presName="bgRect" presStyleLbl="bgShp" presStyleIdx="2" presStyleCnt="3"/>
      <dgm:spPr/>
    </dgm:pt>
    <dgm:pt modelId="{54DA49F8-7BC2-419E-A393-365CBF1EB9BC}" type="pres">
      <dgm:prSet presAssocID="{D02CF72E-42D6-44AD-A35C-437BE6EDA2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6165CE5-B0EC-4547-824F-7B2B66C097C0}" type="pres">
      <dgm:prSet presAssocID="{D02CF72E-42D6-44AD-A35C-437BE6EDA257}" presName="spaceRect" presStyleCnt="0"/>
      <dgm:spPr/>
    </dgm:pt>
    <dgm:pt modelId="{486F7F0F-DBD7-45EA-9035-1CF3A75A7C3A}" type="pres">
      <dgm:prSet presAssocID="{D02CF72E-42D6-44AD-A35C-437BE6EDA2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8BA424-FBE0-47BB-BDEE-7B6915667DAA}" type="presOf" srcId="{D02CF72E-42D6-44AD-A35C-437BE6EDA257}" destId="{486F7F0F-DBD7-45EA-9035-1CF3A75A7C3A}" srcOrd="0" destOrd="0" presId="urn:microsoft.com/office/officeart/2018/2/layout/IconVerticalSolidList"/>
    <dgm:cxn modelId="{160FAF27-818B-4CC1-9702-C473D121876A}" type="presOf" srcId="{F1EB57AC-2E85-465F-B191-F5273D707BE1}" destId="{1A80B71D-AF62-4AFF-85A7-A0452ED444E4}" srcOrd="0" destOrd="0" presId="urn:microsoft.com/office/officeart/2018/2/layout/IconVerticalSolidList"/>
    <dgm:cxn modelId="{5FC5662B-5FDD-42B3-A116-053ABB3C45D3}" type="presOf" srcId="{A976E0EA-FA8D-4FF1-99DF-90B2022E49EE}" destId="{B0AAAC82-7238-4DF1-953B-8D502F0E29AD}" srcOrd="0" destOrd="0" presId="urn:microsoft.com/office/officeart/2018/2/layout/IconVerticalSolidList"/>
    <dgm:cxn modelId="{8C1DA15C-3E7C-482C-B28F-9A31FEE253F7}" srcId="{A976E0EA-FA8D-4FF1-99DF-90B2022E49EE}" destId="{D999E4C1-F9F7-472D-AC25-077190571193}" srcOrd="1" destOrd="0" parTransId="{F9213EA1-1D6F-4B76-8081-6AB8726BDF31}" sibTransId="{475429FF-A118-4412-ABEE-9DC5862EEE83}"/>
    <dgm:cxn modelId="{93E3FF92-80ED-4F83-8D35-C1EBF17370FD}" srcId="{A976E0EA-FA8D-4FF1-99DF-90B2022E49EE}" destId="{F1EB57AC-2E85-465F-B191-F5273D707BE1}" srcOrd="0" destOrd="0" parTransId="{F9B215C8-BFAB-4A2B-8E41-5F6C9FBD5094}" sibTransId="{8BE12457-315B-4DCE-8719-901F57046327}"/>
    <dgm:cxn modelId="{94FDEBA2-ACBB-4B65-92B2-2A8C4F20B600}" srcId="{A976E0EA-FA8D-4FF1-99DF-90B2022E49EE}" destId="{D02CF72E-42D6-44AD-A35C-437BE6EDA257}" srcOrd="2" destOrd="0" parTransId="{38E3A353-17B9-487E-8546-810EC75A981E}" sibTransId="{0321C285-1A88-43CA-9760-97AB446537F0}"/>
    <dgm:cxn modelId="{CC7853E6-6761-483E-9181-A35A2B81D3EA}" type="presOf" srcId="{D999E4C1-F9F7-472D-AC25-077190571193}" destId="{32B731D8-14F9-4A05-9C49-C20100D298E1}" srcOrd="0" destOrd="0" presId="urn:microsoft.com/office/officeart/2018/2/layout/IconVerticalSolidList"/>
    <dgm:cxn modelId="{8E79F262-122C-4C27-8A20-B538E3FC67D1}" type="presParOf" srcId="{B0AAAC82-7238-4DF1-953B-8D502F0E29AD}" destId="{1F14E9C2-AE76-4D14-A1CD-B8D70D41F678}" srcOrd="0" destOrd="0" presId="urn:microsoft.com/office/officeart/2018/2/layout/IconVerticalSolidList"/>
    <dgm:cxn modelId="{ADB6970F-BD2B-4B6F-BC88-BD376223014E}" type="presParOf" srcId="{1F14E9C2-AE76-4D14-A1CD-B8D70D41F678}" destId="{D83F35EE-9B44-4ACD-A90C-29696856F82E}" srcOrd="0" destOrd="0" presId="urn:microsoft.com/office/officeart/2018/2/layout/IconVerticalSolidList"/>
    <dgm:cxn modelId="{3425978E-0DEA-46EF-AD6F-83BF3EEE45B6}" type="presParOf" srcId="{1F14E9C2-AE76-4D14-A1CD-B8D70D41F678}" destId="{392A8F81-882F-4E75-B305-284D3CEFD8DB}" srcOrd="1" destOrd="0" presId="urn:microsoft.com/office/officeart/2018/2/layout/IconVerticalSolidList"/>
    <dgm:cxn modelId="{1A9641D6-B81D-4CEA-9946-DCC6D49794B2}" type="presParOf" srcId="{1F14E9C2-AE76-4D14-A1CD-B8D70D41F678}" destId="{E2C6AC03-0BA1-44EE-9751-DB6A99070420}" srcOrd="2" destOrd="0" presId="urn:microsoft.com/office/officeart/2018/2/layout/IconVerticalSolidList"/>
    <dgm:cxn modelId="{8342C7AC-A469-47AA-85CD-0EC48F8E1C52}" type="presParOf" srcId="{1F14E9C2-AE76-4D14-A1CD-B8D70D41F678}" destId="{1A80B71D-AF62-4AFF-85A7-A0452ED444E4}" srcOrd="3" destOrd="0" presId="urn:microsoft.com/office/officeart/2018/2/layout/IconVerticalSolidList"/>
    <dgm:cxn modelId="{BDE93E08-22ED-478A-9011-74F870666B07}" type="presParOf" srcId="{B0AAAC82-7238-4DF1-953B-8D502F0E29AD}" destId="{4B32C86A-48F4-40DE-AA7C-2E4892EC25FB}" srcOrd="1" destOrd="0" presId="urn:microsoft.com/office/officeart/2018/2/layout/IconVerticalSolidList"/>
    <dgm:cxn modelId="{DF34FF10-2B6B-4E4E-8E94-191B24121503}" type="presParOf" srcId="{B0AAAC82-7238-4DF1-953B-8D502F0E29AD}" destId="{A8833B39-E27F-430D-AD4D-EEA07C16AB7B}" srcOrd="2" destOrd="0" presId="urn:microsoft.com/office/officeart/2018/2/layout/IconVerticalSolidList"/>
    <dgm:cxn modelId="{27A6D4CF-1C3E-42C9-B15F-55C63016B491}" type="presParOf" srcId="{A8833B39-E27F-430D-AD4D-EEA07C16AB7B}" destId="{CD4E1332-23B7-41CD-B7E6-B287271DE72A}" srcOrd="0" destOrd="0" presId="urn:microsoft.com/office/officeart/2018/2/layout/IconVerticalSolidList"/>
    <dgm:cxn modelId="{39B32D3F-9AE1-4973-BE3C-B61F1B630E08}" type="presParOf" srcId="{A8833B39-E27F-430D-AD4D-EEA07C16AB7B}" destId="{4E235169-648B-44EA-AD0D-5B85670D64D3}" srcOrd="1" destOrd="0" presId="urn:microsoft.com/office/officeart/2018/2/layout/IconVerticalSolidList"/>
    <dgm:cxn modelId="{CC04447E-1A14-4114-9FF8-B6CC7A70E29A}" type="presParOf" srcId="{A8833B39-E27F-430D-AD4D-EEA07C16AB7B}" destId="{8895D7B4-FB6C-4E0A-8F77-27599892EBF3}" srcOrd="2" destOrd="0" presId="urn:microsoft.com/office/officeart/2018/2/layout/IconVerticalSolidList"/>
    <dgm:cxn modelId="{705F4BD5-B628-4791-8DF5-EFF91D70DB2E}" type="presParOf" srcId="{A8833B39-E27F-430D-AD4D-EEA07C16AB7B}" destId="{32B731D8-14F9-4A05-9C49-C20100D298E1}" srcOrd="3" destOrd="0" presId="urn:microsoft.com/office/officeart/2018/2/layout/IconVerticalSolidList"/>
    <dgm:cxn modelId="{4873F92C-E5E7-4555-8984-60747C839BEC}" type="presParOf" srcId="{B0AAAC82-7238-4DF1-953B-8D502F0E29AD}" destId="{D0529B86-E4F3-4CAD-9B77-54E3B6A7E7E5}" srcOrd="3" destOrd="0" presId="urn:microsoft.com/office/officeart/2018/2/layout/IconVerticalSolidList"/>
    <dgm:cxn modelId="{DB3DF43A-2D50-4D42-B8B7-71AB02F98BFB}" type="presParOf" srcId="{B0AAAC82-7238-4DF1-953B-8D502F0E29AD}" destId="{A4B8D73C-ADE0-4036-81A5-B6C68EEFDFC2}" srcOrd="4" destOrd="0" presId="urn:microsoft.com/office/officeart/2018/2/layout/IconVerticalSolidList"/>
    <dgm:cxn modelId="{E572C6F1-1991-4F6D-AC99-B62BCD1BF2E5}" type="presParOf" srcId="{A4B8D73C-ADE0-4036-81A5-B6C68EEFDFC2}" destId="{45422824-D060-48F5-AEFD-7EFC37A04D97}" srcOrd="0" destOrd="0" presId="urn:microsoft.com/office/officeart/2018/2/layout/IconVerticalSolidList"/>
    <dgm:cxn modelId="{55FBDA17-4DED-471E-ACCF-9FBD8B4DAD83}" type="presParOf" srcId="{A4B8D73C-ADE0-4036-81A5-B6C68EEFDFC2}" destId="{54DA49F8-7BC2-419E-A393-365CBF1EB9BC}" srcOrd="1" destOrd="0" presId="urn:microsoft.com/office/officeart/2018/2/layout/IconVerticalSolidList"/>
    <dgm:cxn modelId="{9622BB99-A336-426D-96FC-9666AB665038}" type="presParOf" srcId="{A4B8D73C-ADE0-4036-81A5-B6C68EEFDFC2}" destId="{F6165CE5-B0EC-4547-824F-7B2B66C097C0}" srcOrd="2" destOrd="0" presId="urn:microsoft.com/office/officeart/2018/2/layout/IconVerticalSolidList"/>
    <dgm:cxn modelId="{457347DC-02F1-41A4-A05C-36F87F42AA3A}" type="presParOf" srcId="{A4B8D73C-ADE0-4036-81A5-B6C68EEFDFC2}" destId="{486F7F0F-DBD7-45EA-9035-1CF3A75A7C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2B3ED-F0AC-4D6E-90FB-B0780AE1DC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0F61947-87EA-4C3F-B2B1-C10F54F3CBC3}">
      <dgm:prSet/>
      <dgm:spPr/>
      <dgm:t>
        <a:bodyPr/>
        <a:lstStyle/>
        <a:p>
          <a:r>
            <a:rPr lang="en-IN"/>
            <a:t>Low or no comments</a:t>
          </a:r>
          <a:endParaRPr lang="en-US"/>
        </a:p>
      </dgm:t>
    </dgm:pt>
    <dgm:pt modelId="{94A9B253-DC41-4090-9A34-F130D0DE3BCB}" type="parTrans" cxnId="{713C2B2A-2360-4538-AF53-A43E9DCD99F2}">
      <dgm:prSet/>
      <dgm:spPr/>
      <dgm:t>
        <a:bodyPr/>
        <a:lstStyle/>
        <a:p>
          <a:endParaRPr lang="en-US"/>
        </a:p>
      </dgm:t>
    </dgm:pt>
    <dgm:pt modelId="{E38970E1-C88C-490C-8E0C-385869270492}" type="sibTrans" cxnId="{713C2B2A-2360-4538-AF53-A43E9DCD99F2}">
      <dgm:prSet/>
      <dgm:spPr/>
      <dgm:t>
        <a:bodyPr/>
        <a:lstStyle/>
        <a:p>
          <a:endParaRPr lang="en-US"/>
        </a:p>
      </dgm:t>
    </dgm:pt>
    <dgm:pt modelId="{02A58F63-89ED-4BC2-8218-97BE404982B0}">
      <dgm:prSet/>
      <dgm:spPr/>
      <dgm:t>
        <a:bodyPr/>
        <a:lstStyle/>
        <a:p>
          <a:r>
            <a:rPr lang="en-IN"/>
            <a:t>Effect on accuracy using Deep Learning?</a:t>
          </a:r>
          <a:endParaRPr lang="en-US"/>
        </a:p>
      </dgm:t>
    </dgm:pt>
    <dgm:pt modelId="{4BB674A0-DB34-4F35-B40B-18E70B4682BF}" type="parTrans" cxnId="{05A63A7F-DF99-42AF-B05C-2479CADEF253}">
      <dgm:prSet/>
      <dgm:spPr/>
      <dgm:t>
        <a:bodyPr/>
        <a:lstStyle/>
        <a:p>
          <a:endParaRPr lang="en-US"/>
        </a:p>
      </dgm:t>
    </dgm:pt>
    <dgm:pt modelId="{75B6A331-5DCA-4010-8829-918F31BAC96F}" type="sibTrans" cxnId="{05A63A7F-DF99-42AF-B05C-2479CADEF253}">
      <dgm:prSet/>
      <dgm:spPr/>
      <dgm:t>
        <a:bodyPr/>
        <a:lstStyle/>
        <a:p>
          <a:endParaRPr lang="en-US"/>
        </a:p>
      </dgm:t>
    </dgm:pt>
    <dgm:pt modelId="{DC01DD50-44E6-4DCB-9EF6-B5B1D7ED0EAE}">
      <dgm:prSet/>
      <dgm:spPr/>
      <dgm:t>
        <a:bodyPr/>
        <a:lstStyle/>
        <a:p>
          <a:r>
            <a:rPr lang="en-IN"/>
            <a:t>Focus on removal techniques </a:t>
          </a:r>
          <a:endParaRPr lang="en-US"/>
        </a:p>
      </dgm:t>
    </dgm:pt>
    <dgm:pt modelId="{5C336E3F-0A11-43B6-B29A-F5CC015D3F50}" type="parTrans" cxnId="{8B246549-5F70-44E4-B4D0-0757239DE105}">
      <dgm:prSet/>
      <dgm:spPr/>
      <dgm:t>
        <a:bodyPr/>
        <a:lstStyle/>
        <a:p>
          <a:endParaRPr lang="en-US"/>
        </a:p>
      </dgm:t>
    </dgm:pt>
    <dgm:pt modelId="{D90E8DF1-541B-47EC-B89A-069EEDB887F5}" type="sibTrans" cxnId="{8B246549-5F70-44E4-B4D0-0757239DE105}">
      <dgm:prSet/>
      <dgm:spPr/>
      <dgm:t>
        <a:bodyPr/>
        <a:lstStyle/>
        <a:p>
          <a:endParaRPr lang="en-US"/>
        </a:p>
      </dgm:t>
    </dgm:pt>
    <dgm:pt modelId="{4A196572-EF51-4C95-8A87-300C59072367}" type="pres">
      <dgm:prSet presAssocID="{22E2B3ED-F0AC-4D6E-90FB-B0780AE1DCC6}" presName="root" presStyleCnt="0">
        <dgm:presLayoutVars>
          <dgm:dir/>
          <dgm:resizeHandles val="exact"/>
        </dgm:presLayoutVars>
      </dgm:prSet>
      <dgm:spPr/>
    </dgm:pt>
    <dgm:pt modelId="{CB896E36-1B71-403B-B796-33526AC07997}" type="pres">
      <dgm:prSet presAssocID="{60F61947-87EA-4C3F-B2B1-C10F54F3CBC3}" presName="compNode" presStyleCnt="0"/>
      <dgm:spPr/>
    </dgm:pt>
    <dgm:pt modelId="{F069A6B4-BC92-4900-AD8B-73B620809821}" type="pres">
      <dgm:prSet presAssocID="{60F61947-87EA-4C3F-B2B1-C10F54F3CBC3}" presName="bgRect" presStyleLbl="bgShp" presStyleIdx="0" presStyleCnt="3"/>
      <dgm:spPr/>
    </dgm:pt>
    <dgm:pt modelId="{143419CD-6A60-4CDB-A7B9-098CB5416EC5}" type="pres">
      <dgm:prSet presAssocID="{60F61947-87EA-4C3F-B2B1-C10F54F3CB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5BDB32C-1392-4877-BC21-11AAD2985E3A}" type="pres">
      <dgm:prSet presAssocID="{60F61947-87EA-4C3F-B2B1-C10F54F3CBC3}" presName="spaceRect" presStyleCnt="0"/>
      <dgm:spPr/>
    </dgm:pt>
    <dgm:pt modelId="{7C0F23BF-1615-467F-BBFD-DB69FCC90AAA}" type="pres">
      <dgm:prSet presAssocID="{60F61947-87EA-4C3F-B2B1-C10F54F3CBC3}" presName="parTx" presStyleLbl="revTx" presStyleIdx="0" presStyleCnt="3">
        <dgm:presLayoutVars>
          <dgm:chMax val="0"/>
          <dgm:chPref val="0"/>
        </dgm:presLayoutVars>
      </dgm:prSet>
      <dgm:spPr/>
    </dgm:pt>
    <dgm:pt modelId="{152CE5C7-9253-4CE6-9958-393432BB43FF}" type="pres">
      <dgm:prSet presAssocID="{E38970E1-C88C-490C-8E0C-385869270492}" presName="sibTrans" presStyleCnt="0"/>
      <dgm:spPr/>
    </dgm:pt>
    <dgm:pt modelId="{7E2B2E04-964E-4A4F-9CD5-4EDAFB7FDEA8}" type="pres">
      <dgm:prSet presAssocID="{02A58F63-89ED-4BC2-8218-97BE404982B0}" presName="compNode" presStyleCnt="0"/>
      <dgm:spPr/>
    </dgm:pt>
    <dgm:pt modelId="{524E08C9-A94B-463E-9CEB-9AEE2BBB2BFC}" type="pres">
      <dgm:prSet presAssocID="{02A58F63-89ED-4BC2-8218-97BE404982B0}" presName="bgRect" presStyleLbl="bgShp" presStyleIdx="1" presStyleCnt="3"/>
      <dgm:spPr/>
    </dgm:pt>
    <dgm:pt modelId="{501CE1F0-12BD-4A0A-BB87-40A26ADFF12B}" type="pres">
      <dgm:prSet presAssocID="{02A58F63-89ED-4BC2-8218-97BE404982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5E5581C-38B9-44D8-ABBD-F59C0AF862F0}" type="pres">
      <dgm:prSet presAssocID="{02A58F63-89ED-4BC2-8218-97BE404982B0}" presName="spaceRect" presStyleCnt="0"/>
      <dgm:spPr/>
    </dgm:pt>
    <dgm:pt modelId="{579CC425-E947-4194-BC20-91591523666A}" type="pres">
      <dgm:prSet presAssocID="{02A58F63-89ED-4BC2-8218-97BE404982B0}" presName="parTx" presStyleLbl="revTx" presStyleIdx="1" presStyleCnt="3">
        <dgm:presLayoutVars>
          <dgm:chMax val="0"/>
          <dgm:chPref val="0"/>
        </dgm:presLayoutVars>
      </dgm:prSet>
      <dgm:spPr/>
    </dgm:pt>
    <dgm:pt modelId="{895F9DDA-D4C2-48F9-8C41-7B894C0E0131}" type="pres">
      <dgm:prSet presAssocID="{75B6A331-5DCA-4010-8829-918F31BAC96F}" presName="sibTrans" presStyleCnt="0"/>
      <dgm:spPr/>
    </dgm:pt>
    <dgm:pt modelId="{FF031668-3FD2-466B-9BD8-588B1732F6C4}" type="pres">
      <dgm:prSet presAssocID="{DC01DD50-44E6-4DCB-9EF6-B5B1D7ED0EAE}" presName="compNode" presStyleCnt="0"/>
      <dgm:spPr/>
    </dgm:pt>
    <dgm:pt modelId="{58AACBFE-969E-4C62-A73F-9475EADD41C9}" type="pres">
      <dgm:prSet presAssocID="{DC01DD50-44E6-4DCB-9EF6-B5B1D7ED0EAE}" presName="bgRect" presStyleLbl="bgShp" presStyleIdx="2" presStyleCnt="3"/>
      <dgm:spPr/>
    </dgm:pt>
    <dgm:pt modelId="{E89E11EE-1E46-44C8-9E4A-A224ACC3C701}" type="pres">
      <dgm:prSet presAssocID="{DC01DD50-44E6-4DCB-9EF6-B5B1D7ED0E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E7FB096B-3DE4-468F-9A3D-4DFB2DBA607D}" type="pres">
      <dgm:prSet presAssocID="{DC01DD50-44E6-4DCB-9EF6-B5B1D7ED0EAE}" presName="spaceRect" presStyleCnt="0"/>
      <dgm:spPr/>
    </dgm:pt>
    <dgm:pt modelId="{7CB2299E-51B3-46A6-82EB-4B27D753F99E}" type="pres">
      <dgm:prSet presAssocID="{DC01DD50-44E6-4DCB-9EF6-B5B1D7ED0E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3C2B2A-2360-4538-AF53-A43E9DCD99F2}" srcId="{22E2B3ED-F0AC-4D6E-90FB-B0780AE1DCC6}" destId="{60F61947-87EA-4C3F-B2B1-C10F54F3CBC3}" srcOrd="0" destOrd="0" parTransId="{94A9B253-DC41-4090-9A34-F130D0DE3BCB}" sibTransId="{E38970E1-C88C-490C-8E0C-385869270492}"/>
    <dgm:cxn modelId="{8B246549-5F70-44E4-B4D0-0757239DE105}" srcId="{22E2B3ED-F0AC-4D6E-90FB-B0780AE1DCC6}" destId="{DC01DD50-44E6-4DCB-9EF6-B5B1D7ED0EAE}" srcOrd="2" destOrd="0" parTransId="{5C336E3F-0A11-43B6-B29A-F5CC015D3F50}" sibTransId="{D90E8DF1-541B-47EC-B89A-069EEDB887F5}"/>
    <dgm:cxn modelId="{1D8CFA76-D267-4098-93ED-45617063F819}" type="presOf" srcId="{02A58F63-89ED-4BC2-8218-97BE404982B0}" destId="{579CC425-E947-4194-BC20-91591523666A}" srcOrd="0" destOrd="0" presId="urn:microsoft.com/office/officeart/2018/2/layout/IconVerticalSolidList"/>
    <dgm:cxn modelId="{05A63A7F-DF99-42AF-B05C-2479CADEF253}" srcId="{22E2B3ED-F0AC-4D6E-90FB-B0780AE1DCC6}" destId="{02A58F63-89ED-4BC2-8218-97BE404982B0}" srcOrd="1" destOrd="0" parTransId="{4BB674A0-DB34-4F35-B40B-18E70B4682BF}" sibTransId="{75B6A331-5DCA-4010-8829-918F31BAC96F}"/>
    <dgm:cxn modelId="{1D3D639F-26F0-46D7-8006-F975D9CCEEAC}" type="presOf" srcId="{DC01DD50-44E6-4DCB-9EF6-B5B1D7ED0EAE}" destId="{7CB2299E-51B3-46A6-82EB-4B27D753F99E}" srcOrd="0" destOrd="0" presId="urn:microsoft.com/office/officeart/2018/2/layout/IconVerticalSolidList"/>
    <dgm:cxn modelId="{A672BEC3-55FD-4EC8-9F58-5D456F065665}" type="presOf" srcId="{60F61947-87EA-4C3F-B2B1-C10F54F3CBC3}" destId="{7C0F23BF-1615-467F-BBFD-DB69FCC90AAA}" srcOrd="0" destOrd="0" presId="urn:microsoft.com/office/officeart/2018/2/layout/IconVerticalSolidList"/>
    <dgm:cxn modelId="{1F4B6BC4-70B2-408C-8473-DCDE4F8BB6EF}" type="presOf" srcId="{22E2B3ED-F0AC-4D6E-90FB-B0780AE1DCC6}" destId="{4A196572-EF51-4C95-8A87-300C59072367}" srcOrd="0" destOrd="0" presId="urn:microsoft.com/office/officeart/2018/2/layout/IconVerticalSolidList"/>
    <dgm:cxn modelId="{7E3F291C-5DD4-430A-8A58-F46F6B7B1357}" type="presParOf" srcId="{4A196572-EF51-4C95-8A87-300C59072367}" destId="{CB896E36-1B71-403B-B796-33526AC07997}" srcOrd="0" destOrd="0" presId="urn:microsoft.com/office/officeart/2018/2/layout/IconVerticalSolidList"/>
    <dgm:cxn modelId="{786A1EC8-EB3F-420B-9C97-1E2967E44DBE}" type="presParOf" srcId="{CB896E36-1B71-403B-B796-33526AC07997}" destId="{F069A6B4-BC92-4900-AD8B-73B620809821}" srcOrd="0" destOrd="0" presId="urn:microsoft.com/office/officeart/2018/2/layout/IconVerticalSolidList"/>
    <dgm:cxn modelId="{79098530-90E6-4B64-A2A8-B216D10EDBFD}" type="presParOf" srcId="{CB896E36-1B71-403B-B796-33526AC07997}" destId="{143419CD-6A60-4CDB-A7B9-098CB5416EC5}" srcOrd="1" destOrd="0" presId="urn:microsoft.com/office/officeart/2018/2/layout/IconVerticalSolidList"/>
    <dgm:cxn modelId="{DDD88CB3-359F-4901-BEF5-D73A0D3991F5}" type="presParOf" srcId="{CB896E36-1B71-403B-B796-33526AC07997}" destId="{B5BDB32C-1392-4877-BC21-11AAD2985E3A}" srcOrd="2" destOrd="0" presId="urn:microsoft.com/office/officeart/2018/2/layout/IconVerticalSolidList"/>
    <dgm:cxn modelId="{E0098941-F8F8-44EC-A561-A169BEEB9909}" type="presParOf" srcId="{CB896E36-1B71-403B-B796-33526AC07997}" destId="{7C0F23BF-1615-467F-BBFD-DB69FCC90AAA}" srcOrd="3" destOrd="0" presId="urn:microsoft.com/office/officeart/2018/2/layout/IconVerticalSolidList"/>
    <dgm:cxn modelId="{43E8A006-DA1F-45E3-B509-D6B7210563BA}" type="presParOf" srcId="{4A196572-EF51-4C95-8A87-300C59072367}" destId="{152CE5C7-9253-4CE6-9958-393432BB43FF}" srcOrd="1" destOrd="0" presId="urn:microsoft.com/office/officeart/2018/2/layout/IconVerticalSolidList"/>
    <dgm:cxn modelId="{B42F77F9-AA3B-4B11-A0E4-1434548EBB79}" type="presParOf" srcId="{4A196572-EF51-4C95-8A87-300C59072367}" destId="{7E2B2E04-964E-4A4F-9CD5-4EDAFB7FDEA8}" srcOrd="2" destOrd="0" presId="urn:microsoft.com/office/officeart/2018/2/layout/IconVerticalSolidList"/>
    <dgm:cxn modelId="{3D19E475-201F-449D-8B27-56A1626676EE}" type="presParOf" srcId="{7E2B2E04-964E-4A4F-9CD5-4EDAFB7FDEA8}" destId="{524E08C9-A94B-463E-9CEB-9AEE2BBB2BFC}" srcOrd="0" destOrd="0" presId="urn:microsoft.com/office/officeart/2018/2/layout/IconVerticalSolidList"/>
    <dgm:cxn modelId="{D415DE6B-55C8-422E-B736-E81D8C1C3CE9}" type="presParOf" srcId="{7E2B2E04-964E-4A4F-9CD5-4EDAFB7FDEA8}" destId="{501CE1F0-12BD-4A0A-BB87-40A26ADFF12B}" srcOrd="1" destOrd="0" presId="urn:microsoft.com/office/officeart/2018/2/layout/IconVerticalSolidList"/>
    <dgm:cxn modelId="{8A66612C-BEC0-40DF-A9DA-A8CEA3CCBA5C}" type="presParOf" srcId="{7E2B2E04-964E-4A4F-9CD5-4EDAFB7FDEA8}" destId="{A5E5581C-38B9-44D8-ABBD-F59C0AF862F0}" srcOrd="2" destOrd="0" presId="urn:microsoft.com/office/officeart/2018/2/layout/IconVerticalSolidList"/>
    <dgm:cxn modelId="{27383FED-B943-4729-8CC2-AE90F0AF0332}" type="presParOf" srcId="{7E2B2E04-964E-4A4F-9CD5-4EDAFB7FDEA8}" destId="{579CC425-E947-4194-BC20-91591523666A}" srcOrd="3" destOrd="0" presId="urn:microsoft.com/office/officeart/2018/2/layout/IconVerticalSolidList"/>
    <dgm:cxn modelId="{9DA39FDE-0925-4648-815B-0E18136C9FC8}" type="presParOf" srcId="{4A196572-EF51-4C95-8A87-300C59072367}" destId="{895F9DDA-D4C2-48F9-8C41-7B894C0E0131}" srcOrd="3" destOrd="0" presId="urn:microsoft.com/office/officeart/2018/2/layout/IconVerticalSolidList"/>
    <dgm:cxn modelId="{61B37673-9194-4DD0-A88A-DA7CA9F9CFCF}" type="presParOf" srcId="{4A196572-EF51-4C95-8A87-300C59072367}" destId="{FF031668-3FD2-466B-9BD8-588B1732F6C4}" srcOrd="4" destOrd="0" presId="urn:microsoft.com/office/officeart/2018/2/layout/IconVerticalSolidList"/>
    <dgm:cxn modelId="{F6445683-626F-47B3-90C1-5902C4BBA388}" type="presParOf" srcId="{FF031668-3FD2-466B-9BD8-588B1732F6C4}" destId="{58AACBFE-969E-4C62-A73F-9475EADD41C9}" srcOrd="0" destOrd="0" presId="urn:microsoft.com/office/officeart/2018/2/layout/IconVerticalSolidList"/>
    <dgm:cxn modelId="{14AFC085-F053-4ED7-9375-83289A6B5B07}" type="presParOf" srcId="{FF031668-3FD2-466B-9BD8-588B1732F6C4}" destId="{E89E11EE-1E46-44C8-9E4A-A224ACC3C701}" srcOrd="1" destOrd="0" presId="urn:microsoft.com/office/officeart/2018/2/layout/IconVerticalSolidList"/>
    <dgm:cxn modelId="{F2DAD177-4926-4E6D-83CE-FE221D8F291C}" type="presParOf" srcId="{FF031668-3FD2-466B-9BD8-588B1732F6C4}" destId="{E7FB096B-3DE4-468F-9A3D-4DFB2DBA607D}" srcOrd="2" destOrd="0" presId="urn:microsoft.com/office/officeart/2018/2/layout/IconVerticalSolidList"/>
    <dgm:cxn modelId="{8DCC56C6-6B84-4E7B-97A4-0180C6834F69}" type="presParOf" srcId="{FF031668-3FD2-466B-9BD8-588B1732F6C4}" destId="{7CB2299E-51B3-46A6-82EB-4B27D753F9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91951-0115-4446-83BB-237F87A40798}">
      <dsp:nvSpPr>
        <dsp:cNvPr id="0" name=""/>
        <dsp:cNvSpPr/>
      </dsp:nvSpPr>
      <dsp:spPr>
        <a:xfrm>
          <a:off x="626907" y="843244"/>
          <a:ext cx="1248979" cy="12489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342DC-9411-4F3D-860F-71B2E4B1BCB3}">
      <dsp:nvSpPr>
        <dsp:cNvPr id="0" name=""/>
        <dsp:cNvSpPr/>
      </dsp:nvSpPr>
      <dsp:spPr>
        <a:xfrm>
          <a:off x="893083" y="1109420"/>
          <a:ext cx="716627" cy="716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467D0-F4A4-4FD1-B655-224B6E5E0E84}">
      <dsp:nvSpPr>
        <dsp:cNvPr id="0" name=""/>
        <dsp:cNvSpPr/>
      </dsp:nvSpPr>
      <dsp:spPr>
        <a:xfrm>
          <a:off x="227643" y="2481251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dirty="0"/>
            <a:t>Introduction</a:t>
          </a:r>
          <a:endParaRPr lang="en-US" sz="2300" kern="1200" dirty="0"/>
        </a:p>
      </dsp:txBody>
      <dsp:txXfrm>
        <a:off x="227643" y="2481251"/>
        <a:ext cx="2047508" cy="720000"/>
      </dsp:txXfrm>
    </dsp:sp>
    <dsp:sp modelId="{1E469A10-BD3C-47C8-A986-689E6D85DE35}">
      <dsp:nvSpPr>
        <dsp:cNvPr id="0" name=""/>
        <dsp:cNvSpPr/>
      </dsp:nvSpPr>
      <dsp:spPr>
        <a:xfrm>
          <a:off x="3032729" y="843244"/>
          <a:ext cx="1248979" cy="12489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B4AA4-5794-4676-B2D4-0BD96EC90A98}">
      <dsp:nvSpPr>
        <dsp:cNvPr id="0" name=""/>
        <dsp:cNvSpPr/>
      </dsp:nvSpPr>
      <dsp:spPr>
        <a:xfrm>
          <a:off x="3298906" y="1109420"/>
          <a:ext cx="716627" cy="716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28ADC-CFFA-460F-8A43-486D9BEE8408}">
      <dsp:nvSpPr>
        <dsp:cNvPr id="0" name=""/>
        <dsp:cNvSpPr/>
      </dsp:nvSpPr>
      <dsp:spPr>
        <a:xfrm>
          <a:off x="2633465" y="2481251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Methodology </a:t>
          </a:r>
          <a:endParaRPr lang="en-US" sz="2300" kern="1200"/>
        </a:p>
      </dsp:txBody>
      <dsp:txXfrm>
        <a:off x="2633465" y="2481251"/>
        <a:ext cx="2047508" cy="720000"/>
      </dsp:txXfrm>
    </dsp:sp>
    <dsp:sp modelId="{5E18DF11-1DA6-4818-9908-2D72910CFB7A}">
      <dsp:nvSpPr>
        <dsp:cNvPr id="0" name=""/>
        <dsp:cNvSpPr/>
      </dsp:nvSpPr>
      <dsp:spPr>
        <a:xfrm>
          <a:off x="5438552" y="843244"/>
          <a:ext cx="1248979" cy="12489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9A821-982B-4565-872E-E1D92C04088D}">
      <dsp:nvSpPr>
        <dsp:cNvPr id="0" name=""/>
        <dsp:cNvSpPr/>
      </dsp:nvSpPr>
      <dsp:spPr>
        <a:xfrm>
          <a:off x="5704728" y="1109420"/>
          <a:ext cx="716627" cy="716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4C446-A192-4826-87DF-154AB629C40F}">
      <dsp:nvSpPr>
        <dsp:cNvPr id="0" name=""/>
        <dsp:cNvSpPr/>
      </dsp:nvSpPr>
      <dsp:spPr>
        <a:xfrm>
          <a:off x="5039287" y="2481251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dirty="0"/>
            <a:t>Experimental Results</a:t>
          </a:r>
          <a:endParaRPr lang="en-US" sz="2300" kern="1200" dirty="0"/>
        </a:p>
      </dsp:txBody>
      <dsp:txXfrm>
        <a:off x="5039287" y="2481251"/>
        <a:ext cx="2047508" cy="720000"/>
      </dsp:txXfrm>
    </dsp:sp>
    <dsp:sp modelId="{48EAC170-B65D-4560-B826-24E0043199A9}">
      <dsp:nvSpPr>
        <dsp:cNvPr id="0" name=""/>
        <dsp:cNvSpPr/>
      </dsp:nvSpPr>
      <dsp:spPr>
        <a:xfrm>
          <a:off x="7844374" y="843244"/>
          <a:ext cx="1248979" cy="12489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50CC2-EC02-43A3-B2B2-D6E5FACDE390}">
      <dsp:nvSpPr>
        <dsp:cNvPr id="0" name=""/>
        <dsp:cNvSpPr/>
      </dsp:nvSpPr>
      <dsp:spPr>
        <a:xfrm>
          <a:off x="8110550" y="1109420"/>
          <a:ext cx="716627" cy="716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064CE-2100-4C77-94AF-47B3391C33F8}">
      <dsp:nvSpPr>
        <dsp:cNvPr id="0" name=""/>
        <dsp:cNvSpPr/>
      </dsp:nvSpPr>
      <dsp:spPr>
        <a:xfrm>
          <a:off x="7445110" y="2481251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Critical discussion</a:t>
          </a:r>
          <a:endParaRPr lang="en-US" sz="2300" kern="1200"/>
        </a:p>
      </dsp:txBody>
      <dsp:txXfrm>
        <a:off x="7445110" y="2481251"/>
        <a:ext cx="204750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F35EE-9B44-4ACD-A90C-29696856F82E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A8F81-882F-4E75-B305-284D3CEFD8DB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0B71D-AF62-4AFF-85A7-A0452ED444E4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Data extraction</a:t>
          </a:r>
          <a:endParaRPr lang="en-US" sz="2500" kern="1200"/>
        </a:p>
      </dsp:txBody>
      <dsp:txXfrm>
        <a:off x="1623616" y="600"/>
        <a:ext cx="4018358" cy="1405728"/>
      </dsp:txXfrm>
    </dsp:sp>
    <dsp:sp modelId="{CD4E1332-23B7-41CD-B7E6-B287271DE72A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35169-648B-44EA-AD0D-5B85670D64D3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731D8-14F9-4A05-9C49-C20100D298E1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Filtering</a:t>
          </a:r>
          <a:endParaRPr lang="en-US" sz="2500" kern="1200"/>
        </a:p>
      </dsp:txBody>
      <dsp:txXfrm>
        <a:off x="1623616" y="1757760"/>
        <a:ext cx="4018358" cy="1405728"/>
      </dsp:txXfrm>
    </dsp:sp>
    <dsp:sp modelId="{45422824-D060-48F5-AEFD-7EFC37A04D97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A49F8-7BC2-419E-A393-365CBF1EB9BC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F7F0F-DBD7-45EA-9035-1CF3A75A7C3A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Training the model</a:t>
          </a:r>
          <a:endParaRPr lang="en-US" sz="2500" kern="1200" dirty="0"/>
        </a:p>
      </dsp:txBody>
      <dsp:txXfrm>
        <a:off x="1623616" y="3514921"/>
        <a:ext cx="4018358" cy="1405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9A6B4-BC92-4900-AD8B-73B620809821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419CD-6A60-4CDB-A7B9-098CB5416EC5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F23BF-1615-467F-BBFD-DB69FCC90AAA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Low or no comments</a:t>
          </a:r>
          <a:endParaRPr lang="en-US" sz="2500" kern="1200"/>
        </a:p>
      </dsp:txBody>
      <dsp:txXfrm>
        <a:off x="1623616" y="600"/>
        <a:ext cx="4018358" cy="1405728"/>
      </dsp:txXfrm>
    </dsp:sp>
    <dsp:sp modelId="{524E08C9-A94B-463E-9CEB-9AEE2BBB2BFC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CE1F0-12BD-4A0A-BB87-40A26ADFF12B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CC425-E947-4194-BC20-91591523666A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Effect on accuracy using Deep Learning?</a:t>
          </a:r>
          <a:endParaRPr lang="en-US" sz="2500" kern="1200"/>
        </a:p>
      </dsp:txBody>
      <dsp:txXfrm>
        <a:off x="1623616" y="1757760"/>
        <a:ext cx="4018358" cy="1405728"/>
      </dsp:txXfrm>
    </dsp:sp>
    <dsp:sp modelId="{58AACBFE-969E-4C62-A73F-9475EADD41C9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E11EE-1E46-44C8-9E4A-A224ACC3C701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2299E-51B3-46A6-82EB-4B27D753F99E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Focus on removal techniques </a:t>
          </a:r>
          <a:endParaRPr lang="en-US" sz="2500" kern="1200"/>
        </a:p>
      </dsp:txBody>
      <dsp:txXfrm>
        <a:off x="1623616" y="3514921"/>
        <a:ext cx="4018358" cy="1405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AC052-D74D-489B-9D1E-C452915DC9C1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31932-EB65-4824-A100-9CCAB7D13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24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31932-EB65-4824-A100-9CCAB7D135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831932-EB65-4824-A100-9CCAB7D1353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025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31932-EB65-4824-A100-9CCAB7D1353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32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31932-EB65-4824-A100-9CCAB7D1353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65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31932-EB65-4824-A100-9CCAB7D1353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87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831932-EB65-4824-A100-9CCAB7D1353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496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831932-EB65-4824-A100-9CCAB7D1353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06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831932-EB65-4824-A100-9CCAB7D1353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703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831932-EB65-4824-A100-9CCAB7D1353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599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831932-EB65-4824-A100-9CCAB7D1353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831932-EB65-4824-A100-9CCAB7D1353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45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07C479-9497-4EE3-B54B-63D8C4BE0B7D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3254-2AA7-4B03-A8F9-15D635529C9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0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C479-9497-4EE3-B54B-63D8C4BE0B7D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3254-2AA7-4B03-A8F9-15D635529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C479-9497-4EE3-B54B-63D8C4BE0B7D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3254-2AA7-4B03-A8F9-15D635529C9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7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C479-9497-4EE3-B54B-63D8C4BE0B7D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3254-2AA7-4B03-A8F9-15D635529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4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C479-9497-4EE3-B54B-63D8C4BE0B7D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3254-2AA7-4B03-A8F9-15D635529C9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07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C479-9497-4EE3-B54B-63D8C4BE0B7D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3254-2AA7-4B03-A8F9-15D635529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81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C479-9497-4EE3-B54B-63D8C4BE0B7D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3254-2AA7-4B03-A8F9-15D635529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4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C479-9497-4EE3-B54B-63D8C4BE0B7D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3254-2AA7-4B03-A8F9-15D635529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71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C479-9497-4EE3-B54B-63D8C4BE0B7D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3254-2AA7-4B03-A8F9-15D635529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06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C479-9497-4EE3-B54B-63D8C4BE0B7D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3254-2AA7-4B03-A8F9-15D635529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0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C479-9497-4EE3-B54B-63D8C4BE0B7D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3254-2AA7-4B03-A8F9-15D635529C9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1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07C479-9497-4EE3-B54B-63D8C4BE0B7D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223254-2AA7-4B03-A8F9-15D635529C9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44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38D3D-24F4-4A0F-B24E-BF94A6B6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853551"/>
            <a:ext cx="6353967" cy="1485668"/>
          </a:xfrm>
        </p:spPr>
        <p:txBody>
          <a:bodyPr anchor="b">
            <a:normAutofit/>
          </a:bodyPr>
          <a:lstStyle/>
          <a:p>
            <a:pPr algn="l"/>
            <a:r>
              <a:rPr lang="en-IN" sz="4800" cap="none" dirty="0">
                <a:solidFill>
                  <a:srgbClr val="FFFFFF"/>
                </a:solidFill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Self-Admitted Technical Debt Detection Using </a:t>
            </a:r>
            <a:r>
              <a:rPr lang="en-IN" sz="4800" cap="none" dirty="0">
                <a:solidFill>
                  <a:srgbClr val="FFFFFF"/>
                </a:solidFill>
                <a:latin typeface="Bahnschrift SemiBold Condensed" panose="020B0502040204020203" pitchFamily="34" charset="0"/>
              </a:rPr>
              <a:t>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51578-385C-4549-B424-B32BA5638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497414"/>
            <a:ext cx="6259576" cy="1433391"/>
          </a:xfrm>
        </p:spPr>
        <p:txBody>
          <a:bodyPr anchor="t">
            <a:normAutofit/>
          </a:bodyPr>
          <a:lstStyle/>
          <a:p>
            <a:r>
              <a:rPr lang="en-I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Nirav Jadeja, Supriya Patel, 		           Abhishek Singh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6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7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7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D11E5-D79D-4510-97DF-D297185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640080"/>
            <a:ext cx="4373413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cap="none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Summary Of F1 Score, </a:t>
            </a:r>
            <a:r>
              <a:rPr lang="en-US" sz="3600" kern="1200" cap="none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</a:t>
            </a:r>
            <a:r>
              <a:rPr lang="en-US" sz="3600" kern="1200" cap="none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 </a:t>
            </a:r>
          </a:p>
        </p:txBody>
      </p:sp>
      <p:cxnSp>
        <p:nvCxnSpPr>
          <p:cNvPr id="83" name="Straight Connector 7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09BE91-4387-4FCE-BC52-2A65FC3DA838}"/>
              </a:ext>
            </a:extLst>
          </p:cNvPr>
          <p:cNvGraphicFramePr>
            <a:graphicFrameLocks noGrp="1"/>
          </p:cNvGraphicFramePr>
          <p:nvPr/>
        </p:nvGraphicFramePr>
        <p:xfrm>
          <a:off x="4654984" y="745357"/>
          <a:ext cx="6896938" cy="536826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916680">
                  <a:extLst>
                    <a:ext uri="{9D8B030D-6E8A-4147-A177-3AD203B41FA5}">
                      <a16:colId xmlns:a16="http://schemas.microsoft.com/office/drawing/2014/main" val="1367868822"/>
                    </a:ext>
                  </a:extLst>
                </a:gridCol>
                <a:gridCol w="1619451">
                  <a:extLst>
                    <a:ext uri="{9D8B030D-6E8A-4147-A177-3AD203B41FA5}">
                      <a16:colId xmlns:a16="http://schemas.microsoft.com/office/drawing/2014/main" val="3276054491"/>
                    </a:ext>
                  </a:extLst>
                </a:gridCol>
                <a:gridCol w="1670654">
                  <a:extLst>
                    <a:ext uri="{9D8B030D-6E8A-4147-A177-3AD203B41FA5}">
                      <a16:colId xmlns:a16="http://schemas.microsoft.com/office/drawing/2014/main" val="3569390293"/>
                    </a:ext>
                  </a:extLst>
                </a:gridCol>
                <a:gridCol w="1690153">
                  <a:extLst>
                    <a:ext uri="{9D8B030D-6E8A-4147-A177-3AD203B41FA5}">
                      <a16:colId xmlns:a16="http://schemas.microsoft.com/office/drawing/2014/main" val="2720203357"/>
                    </a:ext>
                  </a:extLst>
                </a:gridCol>
              </a:tblGrid>
              <a:tr h="10213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Algorithms</a:t>
                      </a:r>
                      <a:endParaRPr lang="en-IN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F1 Measure</a:t>
                      </a:r>
                      <a:endParaRPr lang="en-IN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Precision</a:t>
                      </a:r>
                      <a:endParaRPr lang="en-IN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Accuracy</a:t>
                      </a:r>
                      <a:endParaRPr lang="en-IN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858415"/>
                  </a:ext>
                </a:extLst>
              </a:tr>
              <a:tr h="5428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371464"/>
                  </a:ext>
                </a:extLst>
              </a:tr>
              <a:tr h="816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Logistic Regression</a:t>
                      </a:r>
                      <a:endParaRPr lang="en-IN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0.6623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0.7141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73.219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902539"/>
                  </a:ext>
                </a:extLst>
              </a:tr>
              <a:tr h="5428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SVC</a:t>
                      </a:r>
                      <a:endParaRPr lang="en-IN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0.2641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0.2187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65.602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604492"/>
                  </a:ext>
                </a:extLst>
              </a:tr>
              <a:tr h="5428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Linear SVC</a:t>
                      </a:r>
                      <a:endParaRPr lang="en-IN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0.6938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0.7782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76.167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996464"/>
                  </a:ext>
                </a:extLst>
              </a:tr>
              <a:tr h="5428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Naïve Bayes</a:t>
                      </a:r>
                      <a:endParaRPr lang="en-IN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0.4006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0.5388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72.318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73585"/>
                  </a:ext>
                </a:extLst>
              </a:tr>
              <a:tr h="5428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Perceptron</a:t>
                      </a:r>
                      <a:endParaRPr lang="en-IN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0.6604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0.6784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73.646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114810"/>
                  </a:ext>
                </a:extLst>
              </a:tr>
              <a:tr h="816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Ridge Classifier</a:t>
                      </a:r>
                      <a:endParaRPr lang="en-IN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0.6719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0.7826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76.740</a:t>
                      </a:r>
                      <a:endParaRPr lang="en-I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5950" marR="176962" marT="117975" marB="117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266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36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D11E5-D79D-4510-97DF-D297185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IN" sz="4400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Discussion:</a:t>
            </a:r>
            <a:br>
              <a:rPr lang="en-IN" sz="4400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cap="none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BC0EAF5-7782-4779-B4DA-F820B7883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392425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934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1E546-6671-40E4-AB93-59757393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9647190-511E-40B6-91A6-9C0B685E1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8952" cy="483464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A4E645-CA44-4CED-9FBB-7B88811AF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165759"/>
              </p:ext>
            </p:extLst>
          </p:nvPr>
        </p:nvGraphicFramePr>
        <p:xfrm>
          <a:off x="1235869" y="1406752"/>
          <a:ext cx="9720262" cy="404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8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61C1C-3C58-4762-95FF-DBB2D966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586100" cy="5613236"/>
          </a:xfrm>
        </p:spPr>
        <p:txBody>
          <a:bodyPr anchor="ctr">
            <a:normAutofit/>
          </a:bodyPr>
          <a:lstStyle/>
          <a:p>
            <a:r>
              <a:rPr lang="en-IN" sz="3600" cap="none" dirty="0">
                <a:solidFill>
                  <a:srgbClr val="FFFFFF"/>
                </a:solidFill>
                <a:latin typeface="Times New Roman"/>
                <a:cs typeface="Times New Roman"/>
              </a:rPr>
              <a:t>What Is Technical Debt ?</a:t>
            </a:r>
            <a:endParaRPr lang="en-IN" sz="3600" cap="none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43E161-D681-4A4C-826A-AA7100F90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4" y="1434829"/>
            <a:ext cx="8132066" cy="3988340"/>
          </a:xfrm>
        </p:spPr>
      </p:pic>
    </p:spTree>
    <p:extLst>
      <p:ext uri="{BB962C8B-B14F-4D97-AF65-F5344CB8AC3E}">
        <p14:creationId xmlns:p14="http://schemas.microsoft.com/office/powerpoint/2010/main" val="311607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D11E5-D79D-4510-97DF-D297185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IN" sz="4000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IN" sz="3100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100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100" cap="none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7752FAF1-1604-4F53-8B57-C862F418F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391581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197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4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D11E5-D79D-4510-97DF-D297185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74" y="119270"/>
            <a:ext cx="4300000" cy="260267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3600" cap="none" dirty="0">
                <a:solidFill>
                  <a:srgbClr val="FFFFFF"/>
                </a:solidFill>
                <a:latin typeface="Times New Roman"/>
                <a:cs typeface="Times New Roman"/>
              </a:rPr>
              <a:t>Comment Distribution in Dataset:</a:t>
            </a:r>
            <a:endParaRPr lang="en-IN" sz="3600" cap="none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7B63FB-4609-43F9-9F82-98D78854F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4" r="1073"/>
          <a:stretch/>
        </p:blipFill>
        <p:spPr>
          <a:xfrm>
            <a:off x="6098345" y="640080"/>
            <a:ext cx="545144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8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3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D11E5-D79D-4510-97DF-D297185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11" y="1537144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cap="none" spc="200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Filtering Operations:</a:t>
            </a:r>
            <a:br>
              <a:rPr lang="en-US" sz="4000" kern="1200" cap="none" spc="200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kern="1200" cap="none" spc="200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kern="1200" cap="none" spc="200" baseline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97951F-01F1-4086-B323-FE296AB2F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08355"/>
            <a:ext cx="5730241" cy="50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D11E5-D79D-4510-97DF-D297185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935195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cap="none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Debt Frequent Words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2E97951F-01F1-4086-B323-FE296AB2F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984" y="1627663"/>
            <a:ext cx="6896936" cy="360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D11E5-D79D-4510-97DF-D297185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4143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cap="none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Debt Frequent Words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>
            <a:extLst>
              <a:ext uri="{FF2B5EF4-FFF2-40B4-BE49-F238E27FC236}">
                <a16:creationId xmlns:a16="http://schemas.microsoft.com/office/drawing/2014/main" id="{2E97951F-01F1-4086-B323-FE296AB2F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"/>
          <a:stretch/>
        </p:blipFill>
        <p:spPr>
          <a:xfrm>
            <a:off x="4654984" y="1551352"/>
            <a:ext cx="6896936" cy="37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4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D11E5-D79D-4510-97DF-D297185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none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vs Accuracy 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97951F-01F1-4086-B323-FE296AB2F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"/>
          <a:stretch/>
        </p:blipFill>
        <p:spPr>
          <a:xfrm>
            <a:off x="4654984" y="1788313"/>
            <a:ext cx="6896936" cy="32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59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</Words>
  <Application>Microsoft Office PowerPoint</Application>
  <PresentationFormat>Widescreen</PresentationFormat>
  <Paragraphs>65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Bahnschrift SemiBold Condensed</vt:lpstr>
      <vt:lpstr>Calibri</vt:lpstr>
      <vt:lpstr>Times New Roman</vt:lpstr>
      <vt:lpstr>Tw Cen MT</vt:lpstr>
      <vt:lpstr>Tw Cen MT Condensed</vt:lpstr>
      <vt:lpstr>Wingdings 3</vt:lpstr>
      <vt:lpstr>Integral</vt:lpstr>
      <vt:lpstr>Self-Admitted Technical Debt Detection Using NLP</vt:lpstr>
      <vt:lpstr>PowerPoint Presentation</vt:lpstr>
      <vt:lpstr>What Is Technical Debt ?</vt:lpstr>
      <vt:lpstr>Methodology  </vt:lpstr>
      <vt:lpstr>Comment Distribution in Dataset:</vt:lpstr>
      <vt:lpstr>After Filtering Operations:  </vt:lpstr>
      <vt:lpstr>Design Debt Frequent Words</vt:lpstr>
      <vt:lpstr>Requirement Debt Frequent Words</vt:lpstr>
      <vt:lpstr>Models vs Accuracy </vt:lpstr>
      <vt:lpstr>Overall Summary Of F1 Score, Precision and Accuracy </vt:lpstr>
      <vt:lpstr>Critical Discussion: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Self-Admitted Technical Debt Detection Using NLP</dc:title>
  <dc:creator>supriya patel</dc:creator>
  <cp:lastModifiedBy>supriya patel</cp:lastModifiedBy>
  <cp:revision>4</cp:revision>
  <dcterms:created xsi:type="dcterms:W3CDTF">2019-04-07T04:08:40Z</dcterms:created>
  <dcterms:modified xsi:type="dcterms:W3CDTF">2019-04-07T04:10:23Z</dcterms:modified>
</cp:coreProperties>
</file>