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8" r:id="rId3"/>
    <p:sldId id="259" r:id="rId4"/>
    <p:sldId id="260" r:id="rId5"/>
    <p:sldId id="273" r:id="rId6"/>
    <p:sldId id="274" r:id="rId7"/>
    <p:sldId id="275" r:id="rId8"/>
    <p:sldId id="263" r:id="rId9"/>
    <p:sldId id="264" r:id="rId10"/>
    <p:sldId id="266" r:id="rId11"/>
    <p:sldId id="267" r:id="rId12"/>
    <p:sldId id="270" r:id="rId13"/>
    <p:sldId id="271" r:id="rId14"/>
    <p:sldId id="265" r:id="rId15"/>
    <p:sldId id="272" r:id="rId16"/>
    <p:sldId id="25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82DFDB-BCED-4B49-8F36-45D9298B9C9B}" v="59" dt="2019-04-08T13:11:11.666"/>
    <p1510:client id="{366FE934-82B7-DB9F-D352-F2E1C7D11FBE}" v="3" dt="2019-04-08T13:03:07.9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3" autoAdjust="0"/>
    <p:restoredTop sz="75296" autoAdjust="0"/>
  </p:normalViewPr>
  <p:slideViewPr>
    <p:cSldViewPr snapToGrid="0">
      <p:cViewPr>
        <p:scale>
          <a:sx n="75" d="100"/>
          <a:sy n="75" d="100"/>
        </p:scale>
        <p:origin x="754" y="-22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ata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C542B6C-D2B9-423B-AD70-3D8DF71AB0C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6A13CEA-2009-403D-A610-02DF84EB61EE}">
      <dgm:prSet/>
      <dgm:spPr/>
      <dgm:t>
        <a:bodyPr/>
        <a:lstStyle/>
        <a:p>
          <a:pPr>
            <a:defRPr cap="all"/>
          </a:pPr>
          <a:r>
            <a:rPr lang="en-IN" dirty="0"/>
            <a:t>Introduction</a:t>
          </a:r>
          <a:endParaRPr lang="en-US" dirty="0"/>
        </a:p>
      </dgm:t>
    </dgm:pt>
    <dgm:pt modelId="{8CD8AB1B-B43E-4EBC-8000-9D91F09281E9}" type="parTrans" cxnId="{0CAF4247-90A9-4580-9E26-9BD6EDC716BB}">
      <dgm:prSet/>
      <dgm:spPr/>
      <dgm:t>
        <a:bodyPr/>
        <a:lstStyle/>
        <a:p>
          <a:endParaRPr lang="en-US"/>
        </a:p>
      </dgm:t>
    </dgm:pt>
    <dgm:pt modelId="{6F84C458-70AE-400C-A71B-E654325617AA}" type="sibTrans" cxnId="{0CAF4247-90A9-4580-9E26-9BD6EDC716BB}">
      <dgm:prSet/>
      <dgm:spPr/>
      <dgm:t>
        <a:bodyPr/>
        <a:lstStyle/>
        <a:p>
          <a:endParaRPr lang="en-US"/>
        </a:p>
      </dgm:t>
    </dgm:pt>
    <dgm:pt modelId="{FD4541CF-AC12-4AA8-881B-5F218A679ADD}">
      <dgm:prSet/>
      <dgm:spPr/>
      <dgm:t>
        <a:bodyPr/>
        <a:lstStyle/>
        <a:p>
          <a:pPr>
            <a:defRPr cap="all"/>
          </a:pPr>
          <a:r>
            <a:rPr lang="en-IN"/>
            <a:t>Methodology </a:t>
          </a:r>
          <a:endParaRPr lang="en-US"/>
        </a:p>
      </dgm:t>
    </dgm:pt>
    <dgm:pt modelId="{ED504EDE-E666-4100-A691-62482E714704}" type="parTrans" cxnId="{87F08922-CEFB-4ED4-99D9-56C120DBC81D}">
      <dgm:prSet/>
      <dgm:spPr/>
      <dgm:t>
        <a:bodyPr/>
        <a:lstStyle/>
        <a:p>
          <a:endParaRPr lang="en-US"/>
        </a:p>
      </dgm:t>
    </dgm:pt>
    <dgm:pt modelId="{4DF1D6D6-034F-49C8-B080-452E45315005}" type="sibTrans" cxnId="{87F08922-CEFB-4ED4-99D9-56C120DBC81D}">
      <dgm:prSet/>
      <dgm:spPr/>
      <dgm:t>
        <a:bodyPr/>
        <a:lstStyle/>
        <a:p>
          <a:endParaRPr lang="en-US"/>
        </a:p>
      </dgm:t>
    </dgm:pt>
    <dgm:pt modelId="{15EC7EF7-421E-4C6B-BFEE-05EAD927962C}">
      <dgm:prSet/>
      <dgm:spPr/>
      <dgm:t>
        <a:bodyPr/>
        <a:lstStyle/>
        <a:p>
          <a:pPr>
            <a:defRPr cap="all"/>
          </a:pPr>
          <a:r>
            <a:rPr lang="en-IN" dirty="0"/>
            <a:t>Experimental Results</a:t>
          </a:r>
          <a:endParaRPr lang="en-US" dirty="0"/>
        </a:p>
      </dgm:t>
    </dgm:pt>
    <dgm:pt modelId="{63407942-A2AD-4893-BA17-95A8BA3F498A}" type="parTrans" cxnId="{1BEE188C-F1D9-4CC5-8714-690016BB21A1}">
      <dgm:prSet/>
      <dgm:spPr/>
      <dgm:t>
        <a:bodyPr/>
        <a:lstStyle/>
        <a:p>
          <a:endParaRPr lang="en-US"/>
        </a:p>
      </dgm:t>
    </dgm:pt>
    <dgm:pt modelId="{487CE5C1-E5F6-4B44-BA9D-31773864CC65}" type="sibTrans" cxnId="{1BEE188C-F1D9-4CC5-8714-690016BB21A1}">
      <dgm:prSet/>
      <dgm:spPr/>
      <dgm:t>
        <a:bodyPr/>
        <a:lstStyle/>
        <a:p>
          <a:endParaRPr lang="en-US"/>
        </a:p>
      </dgm:t>
    </dgm:pt>
    <dgm:pt modelId="{A8C61AA6-3681-44AA-BE6B-FDAA42E6AA73}">
      <dgm:prSet/>
      <dgm:spPr/>
      <dgm:t>
        <a:bodyPr/>
        <a:lstStyle/>
        <a:p>
          <a:pPr>
            <a:defRPr cap="all"/>
          </a:pPr>
          <a:r>
            <a:rPr lang="en-IN"/>
            <a:t>Critical discussion</a:t>
          </a:r>
          <a:endParaRPr lang="en-US"/>
        </a:p>
      </dgm:t>
    </dgm:pt>
    <dgm:pt modelId="{033AF0EA-FAA9-444E-8085-5B0B96D2D9EF}" type="parTrans" cxnId="{3D68F2F7-9E9A-4E60-A0EB-D6348C5A65C0}">
      <dgm:prSet/>
      <dgm:spPr/>
      <dgm:t>
        <a:bodyPr/>
        <a:lstStyle/>
        <a:p>
          <a:endParaRPr lang="en-US"/>
        </a:p>
      </dgm:t>
    </dgm:pt>
    <dgm:pt modelId="{9958998B-6282-4E93-BD42-A3DF2BE7F257}" type="sibTrans" cxnId="{3D68F2F7-9E9A-4E60-A0EB-D6348C5A65C0}">
      <dgm:prSet/>
      <dgm:spPr/>
      <dgm:t>
        <a:bodyPr/>
        <a:lstStyle/>
        <a:p>
          <a:endParaRPr lang="en-US"/>
        </a:p>
      </dgm:t>
    </dgm:pt>
    <dgm:pt modelId="{461B976E-6939-404F-BEEA-B2F5C2A5E0C0}" type="pres">
      <dgm:prSet presAssocID="{EC542B6C-D2B9-423B-AD70-3D8DF71AB0C9}" presName="root" presStyleCnt="0">
        <dgm:presLayoutVars>
          <dgm:dir/>
          <dgm:resizeHandles val="exact"/>
        </dgm:presLayoutVars>
      </dgm:prSet>
      <dgm:spPr/>
    </dgm:pt>
    <dgm:pt modelId="{87D0E0FD-4060-4993-91C0-59585159EA92}" type="pres">
      <dgm:prSet presAssocID="{96A13CEA-2009-403D-A610-02DF84EB61EE}" presName="compNode" presStyleCnt="0"/>
      <dgm:spPr/>
    </dgm:pt>
    <dgm:pt modelId="{80291951-0115-4446-83BB-237F87A40798}" type="pres">
      <dgm:prSet presAssocID="{96A13CEA-2009-403D-A610-02DF84EB61EE}" presName="iconBgRect" presStyleLbl="bgShp" presStyleIdx="0" presStyleCnt="4"/>
      <dgm:spPr/>
    </dgm:pt>
    <dgm:pt modelId="{B86342DC-9411-4F3D-860F-71B2E4B1BCB3}" type="pres">
      <dgm:prSet presAssocID="{96A13CEA-2009-403D-A610-02DF84EB61E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8A678084-C994-451C-97D3-CB4DEB44E32D}" type="pres">
      <dgm:prSet presAssocID="{96A13CEA-2009-403D-A610-02DF84EB61EE}" presName="spaceRect" presStyleCnt="0"/>
      <dgm:spPr/>
    </dgm:pt>
    <dgm:pt modelId="{45E467D0-F4A4-4FD1-B655-224B6E5E0E84}" type="pres">
      <dgm:prSet presAssocID="{96A13CEA-2009-403D-A610-02DF84EB61EE}" presName="textRect" presStyleLbl="revTx" presStyleIdx="0" presStyleCnt="4">
        <dgm:presLayoutVars>
          <dgm:chMax val="1"/>
          <dgm:chPref val="1"/>
        </dgm:presLayoutVars>
      </dgm:prSet>
      <dgm:spPr/>
    </dgm:pt>
    <dgm:pt modelId="{DF57F572-899E-4596-8267-F2FF96A4EDB3}" type="pres">
      <dgm:prSet presAssocID="{6F84C458-70AE-400C-A71B-E654325617AA}" presName="sibTrans" presStyleCnt="0"/>
      <dgm:spPr/>
    </dgm:pt>
    <dgm:pt modelId="{751B3170-DE1E-4A39-9972-3942ABD8ACC6}" type="pres">
      <dgm:prSet presAssocID="{FD4541CF-AC12-4AA8-881B-5F218A679ADD}" presName="compNode" presStyleCnt="0"/>
      <dgm:spPr/>
    </dgm:pt>
    <dgm:pt modelId="{1E469A10-BD3C-47C8-A986-689E6D85DE35}" type="pres">
      <dgm:prSet presAssocID="{FD4541CF-AC12-4AA8-881B-5F218A679ADD}" presName="iconBgRect" presStyleLbl="bgShp" presStyleIdx="1" presStyleCnt="4"/>
      <dgm:spPr/>
    </dgm:pt>
    <dgm:pt modelId="{7ABB4AA4-5794-4676-B2D4-0BD96EC90A98}" type="pres">
      <dgm:prSet presAssocID="{FD4541CF-AC12-4AA8-881B-5F218A679AD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st"/>
        </a:ext>
      </dgm:extLst>
    </dgm:pt>
    <dgm:pt modelId="{7EDAFCEA-D86B-486F-9DEB-C7496DE53528}" type="pres">
      <dgm:prSet presAssocID="{FD4541CF-AC12-4AA8-881B-5F218A679ADD}" presName="spaceRect" presStyleCnt="0"/>
      <dgm:spPr/>
    </dgm:pt>
    <dgm:pt modelId="{78428ADC-CFFA-460F-8A43-486D9BEE8408}" type="pres">
      <dgm:prSet presAssocID="{FD4541CF-AC12-4AA8-881B-5F218A679ADD}" presName="textRect" presStyleLbl="revTx" presStyleIdx="1" presStyleCnt="4">
        <dgm:presLayoutVars>
          <dgm:chMax val="1"/>
          <dgm:chPref val="1"/>
        </dgm:presLayoutVars>
      </dgm:prSet>
      <dgm:spPr/>
    </dgm:pt>
    <dgm:pt modelId="{257613F7-AE10-4D10-976B-4503E1CDC0AE}" type="pres">
      <dgm:prSet presAssocID="{4DF1D6D6-034F-49C8-B080-452E45315005}" presName="sibTrans" presStyleCnt="0"/>
      <dgm:spPr/>
    </dgm:pt>
    <dgm:pt modelId="{ED66AABA-DEED-4DCC-BCCA-2A74D81CA00F}" type="pres">
      <dgm:prSet presAssocID="{15EC7EF7-421E-4C6B-BFEE-05EAD927962C}" presName="compNode" presStyleCnt="0"/>
      <dgm:spPr/>
    </dgm:pt>
    <dgm:pt modelId="{5E18DF11-1DA6-4818-9908-2D72910CFB7A}" type="pres">
      <dgm:prSet presAssocID="{15EC7EF7-421E-4C6B-BFEE-05EAD927962C}" presName="iconBgRect" presStyleLbl="bgShp" presStyleIdx="2" presStyleCnt="4"/>
      <dgm:spPr/>
    </dgm:pt>
    <dgm:pt modelId="{A869A821-982B-4565-872E-E1D92C04088D}" type="pres">
      <dgm:prSet presAssocID="{15EC7EF7-421E-4C6B-BFEE-05EAD927962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A67931C9-875D-459A-826D-105FCC1EAD79}" type="pres">
      <dgm:prSet presAssocID="{15EC7EF7-421E-4C6B-BFEE-05EAD927962C}" presName="spaceRect" presStyleCnt="0"/>
      <dgm:spPr/>
    </dgm:pt>
    <dgm:pt modelId="{F0D4C446-A192-4826-87DF-154AB629C40F}" type="pres">
      <dgm:prSet presAssocID="{15EC7EF7-421E-4C6B-BFEE-05EAD927962C}" presName="textRect" presStyleLbl="revTx" presStyleIdx="2" presStyleCnt="4">
        <dgm:presLayoutVars>
          <dgm:chMax val="1"/>
          <dgm:chPref val="1"/>
        </dgm:presLayoutVars>
      </dgm:prSet>
      <dgm:spPr/>
    </dgm:pt>
    <dgm:pt modelId="{838370C3-0EC7-4758-A3BF-FC74221D1B6C}" type="pres">
      <dgm:prSet presAssocID="{487CE5C1-E5F6-4B44-BA9D-31773864CC65}" presName="sibTrans" presStyleCnt="0"/>
      <dgm:spPr/>
    </dgm:pt>
    <dgm:pt modelId="{2CC4CA1F-05CD-413A-9A45-998FF3F7FDF7}" type="pres">
      <dgm:prSet presAssocID="{A8C61AA6-3681-44AA-BE6B-FDAA42E6AA73}" presName="compNode" presStyleCnt="0"/>
      <dgm:spPr/>
    </dgm:pt>
    <dgm:pt modelId="{48EAC170-B65D-4560-B826-24E0043199A9}" type="pres">
      <dgm:prSet presAssocID="{A8C61AA6-3681-44AA-BE6B-FDAA42E6AA73}" presName="iconBgRect" presStyleLbl="bgShp" presStyleIdx="3" presStyleCnt="4"/>
      <dgm:spPr/>
    </dgm:pt>
    <dgm:pt modelId="{C2C50CC2-EC02-43A3-B2B2-D6E5FACDE390}" type="pres">
      <dgm:prSet presAssocID="{A8C61AA6-3681-44AA-BE6B-FDAA42E6AA7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ard Room"/>
        </a:ext>
      </dgm:extLst>
    </dgm:pt>
    <dgm:pt modelId="{37CAD6FA-0A85-4BCD-83B1-1294C4ED2D64}" type="pres">
      <dgm:prSet presAssocID="{A8C61AA6-3681-44AA-BE6B-FDAA42E6AA73}" presName="spaceRect" presStyleCnt="0"/>
      <dgm:spPr/>
    </dgm:pt>
    <dgm:pt modelId="{5EF064CE-2100-4C77-94AF-47B3391C33F8}" type="pres">
      <dgm:prSet presAssocID="{A8C61AA6-3681-44AA-BE6B-FDAA42E6AA73}" presName="textRect" presStyleLbl="revTx" presStyleIdx="3" presStyleCnt="4">
        <dgm:presLayoutVars>
          <dgm:chMax val="1"/>
          <dgm:chPref val="1"/>
        </dgm:presLayoutVars>
      </dgm:prSet>
      <dgm:spPr/>
    </dgm:pt>
  </dgm:ptLst>
  <dgm:cxnLst>
    <dgm:cxn modelId="{87F08922-CEFB-4ED4-99D9-56C120DBC81D}" srcId="{EC542B6C-D2B9-423B-AD70-3D8DF71AB0C9}" destId="{FD4541CF-AC12-4AA8-881B-5F218A679ADD}" srcOrd="1" destOrd="0" parTransId="{ED504EDE-E666-4100-A691-62482E714704}" sibTransId="{4DF1D6D6-034F-49C8-B080-452E45315005}"/>
    <dgm:cxn modelId="{DD30B022-D82F-4726-B569-D8677564CB6B}" type="presOf" srcId="{15EC7EF7-421E-4C6B-BFEE-05EAD927962C}" destId="{F0D4C446-A192-4826-87DF-154AB629C40F}" srcOrd="0" destOrd="0" presId="urn:microsoft.com/office/officeart/2018/5/layout/IconCircleLabelList"/>
    <dgm:cxn modelId="{0CAF4247-90A9-4580-9E26-9BD6EDC716BB}" srcId="{EC542B6C-D2B9-423B-AD70-3D8DF71AB0C9}" destId="{96A13CEA-2009-403D-A610-02DF84EB61EE}" srcOrd="0" destOrd="0" parTransId="{8CD8AB1B-B43E-4EBC-8000-9D91F09281E9}" sibTransId="{6F84C458-70AE-400C-A71B-E654325617AA}"/>
    <dgm:cxn modelId="{8CB18254-9333-49E5-B834-2C124CFAEA69}" type="presOf" srcId="{A8C61AA6-3681-44AA-BE6B-FDAA42E6AA73}" destId="{5EF064CE-2100-4C77-94AF-47B3391C33F8}" srcOrd="0" destOrd="0" presId="urn:microsoft.com/office/officeart/2018/5/layout/IconCircleLabelList"/>
    <dgm:cxn modelId="{38698684-66DB-48FA-9C0C-2F077A366EF4}" type="presOf" srcId="{FD4541CF-AC12-4AA8-881B-5F218A679ADD}" destId="{78428ADC-CFFA-460F-8A43-486D9BEE8408}" srcOrd="0" destOrd="0" presId="urn:microsoft.com/office/officeart/2018/5/layout/IconCircleLabelList"/>
    <dgm:cxn modelId="{2328F587-EA58-4B78-BF7C-99ADA406BE63}" type="presOf" srcId="{EC542B6C-D2B9-423B-AD70-3D8DF71AB0C9}" destId="{461B976E-6939-404F-BEEA-B2F5C2A5E0C0}" srcOrd="0" destOrd="0" presId="urn:microsoft.com/office/officeart/2018/5/layout/IconCircleLabelList"/>
    <dgm:cxn modelId="{1BEE188C-F1D9-4CC5-8714-690016BB21A1}" srcId="{EC542B6C-D2B9-423B-AD70-3D8DF71AB0C9}" destId="{15EC7EF7-421E-4C6B-BFEE-05EAD927962C}" srcOrd="2" destOrd="0" parTransId="{63407942-A2AD-4893-BA17-95A8BA3F498A}" sibTransId="{487CE5C1-E5F6-4B44-BA9D-31773864CC65}"/>
    <dgm:cxn modelId="{98E9D9B7-2C0F-4EB9-8117-1CA59A8DE3F0}" type="presOf" srcId="{96A13CEA-2009-403D-A610-02DF84EB61EE}" destId="{45E467D0-F4A4-4FD1-B655-224B6E5E0E84}" srcOrd="0" destOrd="0" presId="urn:microsoft.com/office/officeart/2018/5/layout/IconCircleLabelList"/>
    <dgm:cxn modelId="{3D68F2F7-9E9A-4E60-A0EB-D6348C5A65C0}" srcId="{EC542B6C-D2B9-423B-AD70-3D8DF71AB0C9}" destId="{A8C61AA6-3681-44AA-BE6B-FDAA42E6AA73}" srcOrd="3" destOrd="0" parTransId="{033AF0EA-FAA9-444E-8085-5B0B96D2D9EF}" sibTransId="{9958998B-6282-4E93-BD42-A3DF2BE7F257}"/>
    <dgm:cxn modelId="{ADA44C82-2A8D-428B-B02E-621A3E2BA50A}" type="presParOf" srcId="{461B976E-6939-404F-BEEA-B2F5C2A5E0C0}" destId="{87D0E0FD-4060-4993-91C0-59585159EA92}" srcOrd="0" destOrd="0" presId="urn:microsoft.com/office/officeart/2018/5/layout/IconCircleLabelList"/>
    <dgm:cxn modelId="{27563C19-7529-4E89-ADAA-12DA29208879}" type="presParOf" srcId="{87D0E0FD-4060-4993-91C0-59585159EA92}" destId="{80291951-0115-4446-83BB-237F87A40798}" srcOrd="0" destOrd="0" presId="urn:microsoft.com/office/officeart/2018/5/layout/IconCircleLabelList"/>
    <dgm:cxn modelId="{6ACB6746-3FD6-403A-9C09-D5437A267DD0}" type="presParOf" srcId="{87D0E0FD-4060-4993-91C0-59585159EA92}" destId="{B86342DC-9411-4F3D-860F-71B2E4B1BCB3}" srcOrd="1" destOrd="0" presId="urn:microsoft.com/office/officeart/2018/5/layout/IconCircleLabelList"/>
    <dgm:cxn modelId="{4B590F9B-12C1-45AB-A589-E3E9200F2EDA}" type="presParOf" srcId="{87D0E0FD-4060-4993-91C0-59585159EA92}" destId="{8A678084-C994-451C-97D3-CB4DEB44E32D}" srcOrd="2" destOrd="0" presId="urn:microsoft.com/office/officeart/2018/5/layout/IconCircleLabelList"/>
    <dgm:cxn modelId="{27EB2597-A142-4F8A-A3AC-94A7EEC86437}" type="presParOf" srcId="{87D0E0FD-4060-4993-91C0-59585159EA92}" destId="{45E467D0-F4A4-4FD1-B655-224B6E5E0E84}" srcOrd="3" destOrd="0" presId="urn:microsoft.com/office/officeart/2018/5/layout/IconCircleLabelList"/>
    <dgm:cxn modelId="{1A896766-2E97-47CB-A867-D22D65AB690B}" type="presParOf" srcId="{461B976E-6939-404F-BEEA-B2F5C2A5E0C0}" destId="{DF57F572-899E-4596-8267-F2FF96A4EDB3}" srcOrd="1" destOrd="0" presId="urn:microsoft.com/office/officeart/2018/5/layout/IconCircleLabelList"/>
    <dgm:cxn modelId="{9D9A6CE6-0516-4512-9841-8F48841674E4}" type="presParOf" srcId="{461B976E-6939-404F-BEEA-B2F5C2A5E0C0}" destId="{751B3170-DE1E-4A39-9972-3942ABD8ACC6}" srcOrd="2" destOrd="0" presId="urn:microsoft.com/office/officeart/2018/5/layout/IconCircleLabelList"/>
    <dgm:cxn modelId="{E8935988-ED2C-406C-99F5-1C7F1BC1D150}" type="presParOf" srcId="{751B3170-DE1E-4A39-9972-3942ABD8ACC6}" destId="{1E469A10-BD3C-47C8-A986-689E6D85DE35}" srcOrd="0" destOrd="0" presId="urn:microsoft.com/office/officeart/2018/5/layout/IconCircleLabelList"/>
    <dgm:cxn modelId="{0DBAF6FB-DCAE-44AA-AFBD-C23C5EC8B970}" type="presParOf" srcId="{751B3170-DE1E-4A39-9972-3942ABD8ACC6}" destId="{7ABB4AA4-5794-4676-B2D4-0BD96EC90A98}" srcOrd="1" destOrd="0" presId="urn:microsoft.com/office/officeart/2018/5/layout/IconCircleLabelList"/>
    <dgm:cxn modelId="{E63B002F-AF3F-4588-8FBB-2F91DF8B7801}" type="presParOf" srcId="{751B3170-DE1E-4A39-9972-3942ABD8ACC6}" destId="{7EDAFCEA-D86B-486F-9DEB-C7496DE53528}" srcOrd="2" destOrd="0" presId="urn:microsoft.com/office/officeart/2018/5/layout/IconCircleLabelList"/>
    <dgm:cxn modelId="{B6140830-4EFA-4E03-A71D-23A1328AC121}" type="presParOf" srcId="{751B3170-DE1E-4A39-9972-3942ABD8ACC6}" destId="{78428ADC-CFFA-460F-8A43-486D9BEE8408}" srcOrd="3" destOrd="0" presId="urn:microsoft.com/office/officeart/2018/5/layout/IconCircleLabelList"/>
    <dgm:cxn modelId="{FE8E6651-97E9-40E7-ADD8-B8C77806E8B9}" type="presParOf" srcId="{461B976E-6939-404F-BEEA-B2F5C2A5E0C0}" destId="{257613F7-AE10-4D10-976B-4503E1CDC0AE}" srcOrd="3" destOrd="0" presId="urn:microsoft.com/office/officeart/2018/5/layout/IconCircleLabelList"/>
    <dgm:cxn modelId="{78D0980D-9953-4026-8262-3C2715220F8F}" type="presParOf" srcId="{461B976E-6939-404F-BEEA-B2F5C2A5E0C0}" destId="{ED66AABA-DEED-4DCC-BCCA-2A74D81CA00F}" srcOrd="4" destOrd="0" presId="urn:microsoft.com/office/officeart/2018/5/layout/IconCircleLabelList"/>
    <dgm:cxn modelId="{1AB88DE6-C88F-49FA-ABEC-1C34A203DCB0}" type="presParOf" srcId="{ED66AABA-DEED-4DCC-BCCA-2A74D81CA00F}" destId="{5E18DF11-1DA6-4818-9908-2D72910CFB7A}" srcOrd="0" destOrd="0" presId="urn:microsoft.com/office/officeart/2018/5/layout/IconCircleLabelList"/>
    <dgm:cxn modelId="{00E7A8A2-0A78-4956-A36D-7B4B446E93E7}" type="presParOf" srcId="{ED66AABA-DEED-4DCC-BCCA-2A74D81CA00F}" destId="{A869A821-982B-4565-872E-E1D92C04088D}" srcOrd="1" destOrd="0" presId="urn:microsoft.com/office/officeart/2018/5/layout/IconCircleLabelList"/>
    <dgm:cxn modelId="{313CDD3F-BCEA-4063-A27E-225FA38268AE}" type="presParOf" srcId="{ED66AABA-DEED-4DCC-BCCA-2A74D81CA00F}" destId="{A67931C9-875D-459A-826D-105FCC1EAD79}" srcOrd="2" destOrd="0" presId="urn:microsoft.com/office/officeart/2018/5/layout/IconCircleLabelList"/>
    <dgm:cxn modelId="{1B2D1C3D-1570-4EAF-88AE-CEC90EE134CB}" type="presParOf" srcId="{ED66AABA-DEED-4DCC-BCCA-2A74D81CA00F}" destId="{F0D4C446-A192-4826-87DF-154AB629C40F}" srcOrd="3" destOrd="0" presId="urn:microsoft.com/office/officeart/2018/5/layout/IconCircleLabelList"/>
    <dgm:cxn modelId="{0FA406EC-2887-49E6-B960-EE2F407FB036}" type="presParOf" srcId="{461B976E-6939-404F-BEEA-B2F5C2A5E0C0}" destId="{838370C3-0EC7-4758-A3BF-FC74221D1B6C}" srcOrd="5" destOrd="0" presId="urn:microsoft.com/office/officeart/2018/5/layout/IconCircleLabelList"/>
    <dgm:cxn modelId="{2AABFAE9-E0DC-4035-9BF5-738ECECF45F5}" type="presParOf" srcId="{461B976E-6939-404F-BEEA-B2F5C2A5E0C0}" destId="{2CC4CA1F-05CD-413A-9A45-998FF3F7FDF7}" srcOrd="6" destOrd="0" presId="urn:microsoft.com/office/officeart/2018/5/layout/IconCircleLabelList"/>
    <dgm:cxn modelId="{AAFB136A-F879-4837-8DF7-2EA539DF96E1}" type="presParOf" srcId="{2CC4CA1F-05CD-413A-9A45-998FF3F7FDF7}" destId="{48EAC170-B65D-4560-B826-24E0043199A9}" srcOrd="0" destOrd="0" presId="urn:microsoft.com/office/officeart/2018/5/layout/IconCircleLabelList"/>
    <dgm:cxn modelId="{E4F6A15D-BE81-4B1B-ADA4-E40A8FCA13D8}" type="presParOf" srcId="{2CC4CA1F-05CD-413A-9A45-998FF3F7FDF7}" destId="{C2C50CC2-EC02-43A3-B2B2-D6E5FACDE390}" srcOrd="1" destOrd="0" presId="urn:microsoft.com/office/officeart/2018/5/layout/IconCircleLabelList"/>
    <dgm:cxn modelId="{E70899EC-E481-4728-9D67-C126C8F3F5A6}" type="presParOf" srcId="{2CC4CA1F-05CD-413A-9A45-998FF3F7FDF7}" destId="{37CAD6FA-0A85-4BCD-83B1-1294C4ED2D64}" srcOrd="2" destOrd="0" presId="urn:microsoft.com/office/officeart/2018/5/layout/IconCircleLabelList"/>
    <dgm:cxn modelId="{263FD3C7-C555-45E8-BFD5-3CE22348DC9D}" type="presParOf" srcId="{2CC4CA1F-05CD-413A-9A45-998FF3F7FDF7}" destId="{5EF064CE-2100-4C77-94AF-47B3391C33F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76E0EA-FA8D-4FF1-99DF-90B2022E49E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1EB57AC-2E85-465F-B191-F5273D707BE1}">
      <dgm:prSet custT="1"/>
      <dgm:spPr/>
      <dgm:t>
        <a:bodyPr/>
        <a:lstStyle/>
        <a:p>
          <a:r>
            <a:rPr lang="en-IN" sz="2000" dirty="0"/>
            <a:t>Data extraction</a:t>
          </a:r>
        </a:p>
      </dgm:t>
    </dgm:pt>
    <dgm:pt modelId="{F9B215C8-BFAB-4A2B-8E41-5F6C9FBD5094}" type="parTrans" cxnId="{93E3FF92-80ED-4F83-8D35-C1EBF17370FD}">
      <dgm:prSet/>
      <dgm:spPr/>
      <dgm:t>
        <a:bodyPr/>
        <a:lstStyle/>
        <a:p>
          <a:endParaRPr lang="en-US"/>
        </a:p>
      </dgm:t>
    </dgm:pt>
    <dgm:pt modelId="{8BE12457-315B-4DCE-8719-901F57046327}" type="sibTrans" cxnId="{93E3FF92-80ED-4F83-8D35-C1EBF17370FD}">
      <dgm:prSet/>
      <dgm:spPr/>
      <dgm:t>
        <a:bodyPr/>
        <a:lstStyle/>
        <a:p>
          <a:endParaRPr lang="en-US"/>
        </a:p>
      </dgm:t>
    </dgm:pt>
    <dgm:pt modelId="{D999E4C1-F9F7-472D-AC25-077190571193}">
      <dgm:prSet/>
      <dgm:spPr/>
      <dgm:t>
        <a:bodyPr/>
        <a:lstStyle/>
        <a:p>
          <a:r>
            <a:rPr lang="en-IN"/>
            <a:t>Filtering</a:t>
          </a:r>
          <a:endParaRPr lang="en-US"/>
        </a:p>
      </dgm:t>
    </dgm:pt>
    <dgm:pt modelId="{F9213EA1-1D6F-4B76-8081-6AB8726BDF31}" type="parTrans" cxnId="{8C1DA15C-3E7C-482C-B28F-9A31FEE253F7}">
      <dgm:prSet/>
      <dgm:spPr/>
      <dgm:t>
        <a:bodyPr/>
        <a:lstStyle/>
        <a:p>
          <a:endParaRPr lang="en-US"/>
        </a:p>
      </dgm:t>
    </dgm:pt>
    <dgm:pt modelId="{475429FF-A118-4412-ABEE-9DC5862EEE83}" type="sibTrans" cxnId="{8C1DA15C-3E7C-482C-B28F-9A31FEE253F7}">
      <dgm:prSet/>
      <dgm:spPr/>
      <dgm:t>
        <a:bodyPr/>
        <a:lstStyle/>
        <a:p>
          <a:endParaRPr lang="en-US"/>
        </a:p>
      </dgm:t>
    </dgm:pt>
    <dgm:pt modelId="{D02CF72E-42D6-44AD-A35C-437BE6EDA257}">
      <dgm:prSet/>
      <dgm:spPr/>
      <dgm:t>
        <a:bodyPr/>
        <a:lstStyle/>
        <a:p>
          <a:r>
            <a:rPr lang="en-IN" dirty="0"/>
            <a:t>Training the model</a:t>
          </a:r>
          <a:endParaRPr lang="en-US" dirty="0"/>
        </a:p>
      </dgm:t>
    </dgm:pt>
    <dgm:pt modelId="{38E3A353-17B9-487E-8546-810EC75A981E}" type="parTrans" cxnId="{94FDEBA2-ACBB-4B65-92B2-2A8C4F20B600}">
      <dgm:prSet/>
      <dgm:spPr/>
      <dgm:t>
        <a:bodyPr/>
        <a:lstStyle/>
        <a:p>
          <a:endParaRPr lang="en-US"/>
        </a:p>
      </dgm:t>
    </dgm:pt>
    <dgm:pt modelId="{0321C285-1A88-43CA-9760-97AB446537F0}" type="sibTrans" cxnId="{94FDEBA2-ACBB-4B65-92B2-2A8C4F20B600}">
      <dgm:prSet/>
      <dgm:spPr/>
      <dgm:t>
        <a:bodyPr/>
        <a:lstStyle/>
        <a:p>
          <a:endParaRPr lang="en-US"/>
        </a:p>
      </dgm:t>
    </dgm:pt>
    <dgm:pt modelId="{B0AAAC82-7238-4DF1-953B-8D502F0E29AD}" type="pres">
      <dgm:prSet presAssocID="{A976E0EA-FA8D-4FF1-99DF-90B2022E49EE}" presName="root" presStyleCnt="0">
        <dgm:presLayoutVars>
          <dgm:dir/>
          <dgm:resizeHandles val="exact"/>
        </dgm:presLayoutVars>
      </dgm:prSet>
      <dgm:spPr/>
    </dgm:pt>
    <dgm:pt modelId="{1F14E9C2-AE76-4D14-A1CD-B8D70D41F678}" type="pres">
      <dgm:prSet presAssocID="{F1EB57AC-2E85-465F-B191-F5273D707BE1}" presName="compNode" presStyleCnt="0"/>
      <dgm:spPr/>
    </dgm:pt>
    <dgm:pt modelId="{D83F35EE-9B44-4ACD-A90C-29696856F82E}" type="pres">
      <dgm:prSet presAssocID="{F1EB57AC-2E85-465F-B191-F5273D707BE1}" presName="bgRect" presStyleLbl="bgShp" presStyleIdx="0" presStyleCnt="3"/>
      <dgm:spPr/>
    </dgm:pt>
    <dgm:pt modelId="{392A8F81-882F-4E75-B305-284D3CEFD8DB}" type="pres">
      <dgm:prSet presAssocID="{F1EB57AC-2E85-465F-B191-F5273D707BE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E2C6AC03-0BA1-44EE-9751-DB6A99070420}" type="pres">
      <dgm:prSet presAssocID="{F1EB57AC-2E85-465F-B191-F5273D707BE1}" presName="spaceRect" presStyleCnt="0"/>
      <dgm:spPr/>
    </dgm:pt>
    <dgm:pt modelId="{1A80B71D-AF62-4AFF-85A7-A0452ED444E4}" type="pres">
      <dgm:prSet presAssocID="{F1EB57AC-2E85-465F-B191-F5273D707BE1}" presName="parTx" presStyleLbl="revTx" presStyleIdx="0" presStyleCnt="3">
        <dgm:presLayoutVars>
          <dgm:chMax val="0"/>
          <dgm:chPref val="0"/>
        </dgm:presLayoutVars>
      </dgm:prSet>
      <dgm:spPr/>
    </dgm:pt>
    <dgm:pt modelId="{4B32C86A-48F4-40DE-AA7C-2E4892EC25FB}" type="pres">
      <dgm:prSet presAssocID="{8BE12457-315B-4DCE-8719-901F57046327}" presName="sibTrans" presStyleCnt="0"/>
      <dgm:spPr/>
    </dgm:pt>
    <dgm:pt modelId="{A8833B39-E27F-430D-AD4D-EEA07C16AB7B}" type="pres">
      <dgm:prSet presAssocID="{D999E4C1-F9F7-472D-AC25-077190571193}" presName="compNode" presStyleCnt="0"/>
      <dgm:spPr/>
    </dgm:pt>
    <dgm:pt modelId="{CD4E1332-23B7-41CD-B7E6-B287271DE72A}" type="pres">
      <dgm:prSet presAssocID="{D999E4C1-F9F7-472D-AC25-077190571193}" presName="bgRect" presStyleLbl="bgShp" presStyleIdx="1" presStyleCnt="3"/>
      <dgm:spPr/>
    </dgm:pt>
    <dgm:pt modelId="{4E235169-648B-44EA-AD0D-5B85670D64D3}" type="pres">
      <dgm:prSet presAssocID="{D999E4C1-F9F7-472D-AC25-07719057119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8895D7B4-FB6C-4E0A-8F77-27599892EBF3}" type="pres">
      <dgm:prSet presAssocID="{D999E4C1-F9F7-472D-AC25-077190571193}" presName="spaceRect" presStyleCnt="0"/>
      <dgm:spPr/>
    </dgm:pt>
    <dgm:pt modelId="{32B731D8-14F9-4A05-9C49-C20100D298E1}" type="pres">
      <dgm:prSet presAssocID="{D999E4C1-F9F7-472D-AC25-077190571193}" presName="parTx" presStyleLbl="revTx" presStyleIdx="1" presStyleCnt="3">
        <dgm:presLayoutVars>
          <dgm:chMax val="0"/>
          <dgm:chPref val="0"/>
        </dgm:presLayoutVars>
      </dgm:prSet>
      <dgm:spPr/>
    </dgm:pt>
    <dgm:pt modelId="{D0529B86-E4F3-4CAD-9B77-54E3B6A7E7E5}" type="pres">
      <dgm:prSet presAssocID="{475429FF-A118-4412-ABEE-9DC5862EEE83}" presName="sibTrans" presStyleCnt="0"/>
      <dgm:spPr/>
    </dgm:pt>
    <dgm:pt modelId="{A4B8D73C-ADE0-4036-81A5-B6C68EEFDFC2}" type="pres">
      <dgm:prSet presAssocID="{D02CF72E-42D6-44AD-A35C-437BE6EDA257}" presName="compNode" presStyleCnt="0"/>
      <dgm:spPr/>
    </dgm:pt>
    <dgm:pt modelId="{45422824-D060-48F5-AEFD-7EFC37A04D97}" type="pres">
      <dgm:prSet presAssocID="{D02CF72E-42D6-44AD-A35C-437BE6EDA257}" presName="bgRect" presStyleLbl="bgShp" presStyleIdx="2" presStyleCnt="3"/>
      <dgm:spPr/>
    </dgm:pt>
    <dgm:pt modelId="{54DA49F8-7BC2-419E-A393-365CBF1EB9BC}" type="pres">
      <dgm:prSet presAssocID="{D02CF72E-42D6-44AD-A35C-437BE6EDA257}"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atistics"/>
        </a:ext>
      </dgm:extLst>
    </dgm:pt>
    <dgm:pt modelId="{F6165CE5-B0EC-4547-824F-7B2B66C097C0}" type="pres">
      <dgm:prSet presAssocID="{D02CF72E-42D6-44AD-A35C-437BE6EDA257}" presName="spaceRect" presStyleCnt="0"/>
      <dgm:spPr/>
    </dgm:pt>
    <dgm:pt modelId="{486F7F0F-DBD7-45EA-9035-1CF3A75A7C3A}" type="pres">
      <dgm:prSet presAssocID="{D02CF72E-42D6-44AD-A35C-437BE6EDA257}" presName="parTx" presStyleLbl="revTx" presStyleIdx="2" presStyleCnt="3">
        <dgm:presLayoutVars>
          <dgm:chMax val="0"/>
          <dgm:chPref val="0"/>
        </dgm:presLayoutVars>
      </dgm:prSet>
      <dgm:spPr/>
    </dgm:pt>
  </dgm:ptLst>
  <dgm:cxnLst>
    <dgm:cxn modelId="{E98BA424-FBE0-47BB-BDEE-7B6915667DAA}" type="presOf" srcId="{D02CF72E-42D6-44AD-A35C-437BE6EDA257}" destId="{486F7F0F-DBD7-45EA-9035-1CF3A75A7C3A}" srcOrd="0" destOrd="0" presId="urn:microsoft.com/office/officeart/2018/2/layout/IconVerticalSolidList"/>
    <dgm:cxn modelId="{160FAF27-818B-4CC1-9702-C473D121876A}" type="presOf" srcId="{F1EB57AC-2E85-465F-B191-F5273D707BE1}" destId="{1A80B71D-AF62-4AFF-85A7-A0452ED444E4}" srcOrd="0" destOrd="0" presId="urn:microsoft.com/office/officeart/2018/2/layout/IconVerticalSolidList"/>
    <dgm:cxn modelId="{5FC5662B-5FDD-42B3-A116-053ABB3C45D3}" type="presOf" srcId="{A976E0EA-FA8D-4FF1-99DF-90B2022E49EE}" destId="{B0AAAC82-7238-4DF1-953B-8D502F0E29AD}" srcOrd="0" destOrd="0" presId="urn:microsoft.com/office/officeart/2018/2/layout/IconVerticalSolidList"/>
    <dgm:cxn modelId="{8C1DA15C-3E7C-482C-B28F-9A31FEE253F7}" srcId="{A976E0EA-FA8D-4FF1-99DF-90B2022E49EE}" destId="{D999E4C1-F9F7-472D-AC25-077190571193}" srcOrd="1" destOrd="0" parTransId="{F9213EA1-1D6F-4B76-8081-6AB8726BDF31}" sibTransId="{475429FF-A118-4412-ABEE-9DC5862EEE83}"/>
    <dgm:cxn modelId="{93E3FF92-80ED-4F83-8D35-C1EBF17370FD}" srcId="{A976E0EA-FA8D-4FF1-99DF-90B2022E49EE}" destId="{F1EB57AC-2E85-465F-B191-F5273D707BE1}" srcOrd="0" destOrd="0" parTransId="{F9B215C8-BFAB-4A2B-8E41-5F6C9FBD5094}" sibTransId="{8BE12457-315B-4DCE-8719-901F57046327}"/>
    <dgm:cxn modelId="{94FDEBA2-ACBB-4B65-92B2-2A8C4F20B600}" srcId="{A976E0EA-FA8D-4FF1-99DF-90B2022E49EE}" destId="{D02CF72E-42D6-44AD-A35C-437BE6EDA257}" srcOrd="2" destOrd="0" parTransId="{38E3A353-17B9-487E-8546-810EC75A981E}" sibTransId="{0321C285-1A88-43CA-9760-97AB446537F0}"/>
    <dgm:cxn modelId="{CC7853E6-6761-483E-9181-A35A2B81D3EA}" type="presOf" srcId="{D999E4C1-F9F7-472D-AC25-077190571193}" destId="{32B731D8-14F9-4A05-9C49-C20100D298E1}" srcOrd="0" destOrd="0" presId="urn:microsoft.com/office/officeart/2018/2/layout/IconVerticalSolidList"/>
    <dgm:cxn modelId="{8E79F262-122C-4C27-8A20-B538E3FC67D1}" type="presParOf" srcId="{B0AAAC82-7238-4DF1-953B-8D502F0E29AD}" destId="{1F14E9C2-AE76-4D14-A1CD-B8D70D41F678}" srcOrd="0" destOrd="0" presId="urn:microsoft.com/office/officeart/2018/2/layout/IconVerticalSolidList"/>
    <dgm:cxn modelId="{ADB6970F-BD2B-4B6F-BC88-BD376223014E}" type="presParOf" srcId="{1F14E9C2-AE76-4D14-A1CD-B8D70D41F678}" destId="{D83F35EE-9B44-4ACD-A90C-29696856F82E}" srcOrd="0" destOrd="0" presId="urn:microsoft.com/office/officeart/2018/2/layout/IconVerticalSolidList"/>
    <dgm:cxn modelId="{3425978E-0DEA-46EF-AD6F-83BF3EEE45B6}" type="presParOf" srcId="{1F14E9C2-AE76-4D14-A1CD-B8D70D41F678}" destId="{392A8F81-882F-4E75-B305-284D3CEFD8DB}" srcOrd="1" destOrd="0" presId="urn:microsoft.com/office/officeart/2018/2/layout/IconVerticalSolidList"/>
    <dgm:cxn modelId="{1A9641D6-B81D-4CEA-9946-DCC6D49794B2}" type="presParOf" srcId="{1F14E9C2-AE76-4D14-A1CD-B8D70D41F678}" destId="{E2C6AC03-0BA1-44EE-9751-DB6A99070420}" srcOrd="2" destOrd="0" presId="urn:microsoft.com/office/officeart/2018/2/layout/IconVerticalSolidList"/>
    <dgm:cxn modelId="{8342C7AC-A469-47AA-85CD-0EC48F8E1C52}" type="presParOf" srcId="{1F14E9C2-AE76-4D14-A1CD-B8D70D41F678}" destId="{1A80B71D-AF62-4AFF-85A7-A0452ED444E4}" srcOrd="3" destOrd="0" presId="urn:microsoft.com/office/officeart/2018/2/layout/IconVerticalSolidList"/>
    <dgm:cxn modelId="{BDE93E08-22ED-478A-9011-74F870666B07}" type="presParOf" srcId="{B0AAAC82-7238-4DF1-953B-8D502F0E29AD}" destId="{4B32C86A-48F4-40DE-AA7C-2E4892EC25FB}" srcOrd="1" destOrd="0" presId="urn:microsoft.com/office/officeart/2018/2/layout/IconVerticalSolidList"/>
    <dgm:cxn modelId="{DF34FF10-2B6B-4E4E-8E94-191B24121503}" type="presParOf" srcId="{B0AAAC82-7238-4DF1-953B-8D502F0E29AD}" destId="{A8833B39-E27F-430D-AD4D-EEA07C16AB7B}" srcOrd="2" destOrd="0" presId="urn:microsoft.com/office/officeart/2018/2/layout/IconVerticalSolidList"/>
    <dgm:cxn modelId="{27A6D4CF-1C3E-42C9-B15F-55C63016B491}" type="presParOf" srcId="{A8833B39-E27F-430D-AD4D-EEA07C16AB7B}" destId="{CD4E1332-23B7-41CD-B7E6-B287271DE72A}" srcOrd="0" destOrd="0" presId="urn:microsoft.com/office/officeart/2018/2/layout/IconVerticalSolidList"/>
    <dgm:cxn modelId="{39B32D3F-9AE1-4973-BE3C-B61F1B630E08}" type="presParOf" srcId="{A8833B39-E27F-430D-AD4D-EEA07C16AB7B}" destId="{4E235169-648B-44EA-AD0D-5B85670D64D3}" srcOrd="1" destOrd="0" presId="urn:microsoft.com/office/officeart/2018/2/layout/IconVerticalSolidList"/>
    <dgm:cxn modelId="{CC04447E-1A14-4114-9FF8-B6CC7A70E29A}" type="presParOf" srcId="{A8833B39-E27F-430D-AD4D-EEA07C16AB7B}" destId="{8895D7B4-FB6C-4E0A-8F77-27599892EBF3}" srcOrd="2" destOrd="0" presId="urn:microsoft.com/office/officeart/2018/2/layout/IconVerticalSolidList"/>
    <dgm:cxn modelId="{705F4BD5-B628-4791-8DF5-EFF91D70DB2E}" type="presParOf" srcId="{A8833B39-E27F-430D-AD4D-EEA07C16AB7B}" destId="{32B731D8-14F9-4A05-9C49-C20100D298E1}" srcOrd="3" destOrd="0" presId="urn:microsoft.com/office/officeart/2018/2/layout/IconVerticalSolidList"/>
    <dgm:cxn modelId="{4873F92C-E5E7-4555-8984-60747C839BEC}" type="presParOf" srcId="{B0AAAC82-7238-4DF1-953B-8D502F0E29AD}" destId="{D0529B86-E4F3-4CAD-9B77-54E3B6A7E7E5}" srcOrd="3" destOrd="0" presId="urn:microsoft.com/office/officeart/2018/2/layout/IconVerticalSolidList"/>
    <dgm:cxn modelId="{DB3DF43A-2D50-4D42-B8B7-71AB02F98BFB}" type="presParOf" srcId="{B0AAAC82-7238-4DF1-953B-8D502F0E29AD}" destId="{A4B8D73C-ADE0-4036-81A5-B6C68EEFDFC2}" srcOrd="4" destOrd="0" presId="urn:microsoft.com/office/officeart/2018/2/layout/IconVerticalSolidList"/>
    <dgm:cxn modelId="{E572C6F1-1991-4F6D-AC99-B62BCD1BF2E5}" type="presParOf" srcId="{A4B8D73C-ADE0-4036-81A5-B6C68EEFDFC2}" destId="{45422824-D060-48F5-AEFD-7EFC37A04D97}" srcOrd="0" destOrd="0" presId="urn:microsoft.com/office/officeart/2018/2/layout/IconVerticalSolidList"/>
    <dgm:cxn modelId="{55FBDA17-4DED-471E-ACCF-9FBD8B4DAD83}" type="presParOf" srcId="{A4B8D73C-ADE0-4036-81A5-B6C68EEFDFC2}" destId="{54DA49F8-7BC2-419E-A393-365CBF1EB9BC}" srcOrd="1" destOrd="0" presId="urn:microsoft.com/office/officeart/2018/2/layout/IconVerticalSolidList"/>
    <dgm:cxn modelId="{9622BB99-A336-426D-96FC-9666AB665038}" type="presParOf" srcId="{A4B8D73C-ADE0-4036-81A5-B6C68EEFDFC2}" destId="{F6165CE5-B0EC-4547-824F-7B2B66C097C0}" srcOrd="2" destOrd="0" presId="urn:microsoft.com/office/officeart/2018/2/layout/IconVerticalSolidList"/>
    <dgm:cxn modelId="{457347DC-02F1-41A4-A05C-36F87F42AA3A}" type="presParOf" srcId="{A4B8D73C-ADE0-4036-81A5-B6C68EEFDFC2}" destId="{486F7F0F-DBD7-45EA-9035-1CF3A75A7C3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D7969C-88BB-4ABC-998F-BBB8A8F465D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BAD87B2-18C0-4128-BB25-8409025B2B8F}">
      <dgm:prSet/>
      <dgm:spPr/>
      <dgm:t>
        <a:bodyPr/>
        <a:lstStyle/>
        <a:p>
          <a:pPr>
            <a:defRPr cap="all"/>
          </a:pPr>
          <a:r>
            <a:rPr lang="en-IN" cap="none" dirty="0">
              <a:latin typeface="Times New Roman" panose="02020603050405020304" pitchFamily="18" charset="0"/>
              <a:cs typeface="Times New Roman" panose="02020603050405020304" pitchFamily="18" charset="0"/>
            </a:rPr>
            <a:t>Source Code Comments From 10 Open Source Projects.</a:t>
          </a:r>
          <a:endParaRPr lang="en-US" cap="none" dirty="0">
            <a:latin typeface="Times New Roman" panose="02020603050405020304" pitchFamily="18" charset="0"/>
            <a:cs typeface="Times New Roman" panose="02020603050405020304" pitchFamily="18" charset="0"/>
          </a:endParaRPr>
        </a:p>
      </dgm:t>
    </dgm:pt>
    <dgm:pt modelId="{B6B5639B-6C84-4662-91FF-5AF576F206A1}" type="parTrans" cxnId="{98432229-D758-4520-8A35-80074F81A402}">
      <dgm:prSet/>
      <dgm:spPr/>
      <dgm:t>
        <a:bodyPr/>
        <a:lstStyle/>
        <a:p>
          <a:endParaRPr lang="en-US"/>
        </a:p>
      </dgm:t>
    </dgm:pt>
    <dgm:pt modelId="{0EB50797-B870-4D08-BD02-B2311DD48A54}" type="sibTrans" cxnId="{98432229-D758-4520-8A35-80074F81A402}">
      <dgm:prSet/>
      <dgm:spPr/>
      <dgm:t>
        <a:bodyPr/>
        <a:lstStyle/>
        <a:p>
          <a:endParaRPr lang="en-US"/>
        </a:p>
      </dgm:t>
    </dgm:pt>
    <dgm:pt modelId="{363AF0E3-CC16-4F99-8268-ACD25EAA9187}">
      <dgm:prSet/>
      <dgm:spPr/>
      <dgm:t>
        <a:bodyPr/>
        <a:lstStyle/>
        <a:p>
          <a:pPr>
            <a:defRPr cap="all"/>
          </a:pPr>
          <a:r>
            <a:rPr lang="en-IN" cap="none" dirty="0">
              <a:latin typeface="Times New Roman" panose="02020603050405020304" pitchFamily="18" charset="0"/>
              <a:cs typeface="Times New Roman" panose="02020603050405020304" pitchFamily="18" charset="0"/>
            </a:rPr>
            <a:t>Manual Classification</a:t>
          </a:r>
          <a:endParaRPr lang="en-US" cap="none" dirty="0">
            <a:latin typeface="Times New Roman" panose="02020603050405020304" pitchFamily="18" charset="0"/>
            <a:cs typeface="Times New Roman" panose="02020603050405020304" pitchFamily="18" charset="0"/>
          </a:endParaRPr>
        </a:p>
      </dgm:t>
    </dgm:pt>
    <dgm:pt modelId="{76258498-1A36-4507-86BD-606FEFCE692B}" type="parTrans" cxnId="{FF96407E-1F0C-42CE-9EAD-F20D729188F8}">
      <dgm:prSet/>
      <dgm:spPr/>
      <dgm:t>
        <a:bodyPr/>
        <a:lstStyle/>
        <a:p>
          <a:endParaRPr lang="en-US"/>
        </a:p>
      </dgm:t>
    </dgm:pt>
    <dgm:pt modelId="{96FE43FE-6B02-465D-9D65-0833CC129167}" type="sibTrans" cxnId="{FF96407E-1F0C-42CE-9EAD-F20D729188F8}">
      <dgm:prSet/>
      <dgm:spPr/>
      <dgm:t>
        <a:bodyPr/>
        <a:lstStyle/>
        <a:p>
          <a:endParaRPr lang="en-US"/>
        </a:p>
      </dgm:t>
    </dgm:pt>
    <dgm:pt modelId="{D4922B3E-7FCC-4784-AADF-29A9DD91DC2A}" type="pres">
      <dgm:prSet presAssocID="{82D7969C-88BB-4ABC-998F-BBB8A8F465D1}" presName="root" presStyleCnt="0">
        <dgm:presLayoutVars>
          <dgm:dir/>
          <dgm:resizeHandles val="exact"/>
        </dgm:presLayoutVars>
      </dgm:prSet>
      <dgm:spPr/>
    </dgm:pt>
    <dgm:pt modelId="{DEE5C1BA-8341-46C2-A8CB-BD05F59231CD}" type="pres">
      <dgm:prSet presAssocID="{1BAD87B2-18C0-4128-BB25-8409025B2B8F}" presName="compNode" presStyleCnt="0"/>
      <dgm:spPr/>
    </dgm:pt>
    <dgm:pt modelId="{29AD85F2-5883-4166-855F-4F18F820868E}" type="pres">
      <dgm:prSet presAssocID="{1BAD87B2-18C0-4128-BB25-8409025B2B8F}" presName="iconBgRect" presStyleLbl="bgShp" presStyleIdx="0" presStyleCnt="2"/>
      <dgm:spPr>
        <a:prstGeom prst="round2DiagRect">
          <a:avLst>
            <a:gd name="adj1" fmla="val 29727"/>
            <a:gd name="adj2" fmla="val 0"/>
          </a:avLst>
        </a:prstGeom>
      </dgm:spPr>
    </dgm:pt>
    <dgm:pt modelId="{FE060093-7936-4D07-A7ED-79F4E802AE92}" type="pres">
      <dgm:prSet presAssocID="{1BAD87B2-18C0-4128-BB25-8409025B2B8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formation"/>
        </a:ext>
      </dgm:extLst>
    </dgm:pt>
    <dgm:pt modelId="{9EF7E7CC-91E3-40A3-B9DD-2AD0907045CC}" type="pres">
      <dgm:prSet presAssocID="{1BAD87B2-18C0-4128-BB25-8409025B2B8F}" presName="spaceRect" presStyleCnt="0"/>
      <dgm:spPr/>
    </dgm:pt>
    <dgm:pt modelId="{D9A8F163-74B0-4961-803F-6F0CEB00B5D2}" type="pres">
      <dgm:prSet presAssocID="{1BAD87B2-18C0-4128-BB25-8409025B2B8F}" presName="textRect" presStyleLbl="revTx" presStyleIdx="0" presStyleCnt="2">
        <dgm:presLayoutVars>
          <dgm:chMax val="1"/>
          <dgm:chPref val="1"/>
        </dgm:presLayoutVars>
      </dgm:prSet>
      <dgm:spPr/>
    </dgm:pt>
    <dgm:pt modelId="{B3644D64-EEAE-487D-BA57-C80CEC0A89CD}" type="pres">
      <dgm:prSet presAssocID="{0EB50797-B870-4D08-BD02-B2311DD48A54}" presName="sibTrans" presStyleCnt="0"/>
      <dgm:spPr/>
    </dgm:pt>
    <dgm:pt modelId="{DAD9F4E3-9E4E-473A-A1C4-61330F9F3323}" type="pres">
      <dgm:prSet presAssocID="{363AF0E3-CC16-4F99-8268-ACD25EAA9187}" presName="compNode" presStyleCnt="0"/>
      <dgm:spPr/>
    </dgm:pt>
    <dgm:pt modelId="{DE10BE76-1DDB-43F8-9754-35A726136EF0}" type="pres">
      <dgm:prSet presAssocID="{363AF0E3-CC16-4F99-8268-ACD25EAA9187}" presName="iconBgRect" presStyleLbl="bgShp" presStyleIdx="1" presStyleCnt="2"/>
      <dgm:spPr>
        <a:prstGeom prst="round2DiagRect">
          <a:avLst>
            <a:gd name="adj1" fmla="val 29727"/>
            <a:gd name="adj2" fmla="val 0"/>
          </a:avLst>
        </a:prstGeom>
      </dgm:spPr>
    </dgm:pt>
    <dgm:pt modelId="{5141BB95-1926-4DD4-AD78-2999801A0168}" type="pres">
      <dgm:prSet presAssocID="{363AF0E3-CC16-4F99-8268-ACD25EAA918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C3C66AF9-34AA-4355-A78C-270E25C418A4}" type="pres">
      <dgm:prSet presAssocID="{363AF0E3-CC16-4F99-8268-ACD25EAA9187}" presName="spaceRect" presStyleCnt="0"/>
      <dgm:spPr/>
    </dgm:pt>
    <dgm:pt modelId="{CE4A0A60-3DB7-4D05-80EA-0549823D6ECB}" type="pres">
      <dgm:prSet presAssocID="{363AF0E3-CC16-4F99-8268-ACD25EAA9187}" presName="textRect" presStyleLbl="revTx" presStyleIdx="1" presStyleCnt="2">
        <dgm:presLayoutVars>
          <dgm:chMax val="1"/>
          <dgm:chPref val="1"/>
        </dgm:presLayoutVars>
      </dgm:prSet>
      <dgm:spPr/>
    </dgm:pt>
  </dgm:ptLst>
  <dgm:cxnLst>
    <dgm:cxn modelId="{DD70AC12-6478-4C97-82BF-5F1F9616EFDB}" type="presOf" srcId="{363AF0E3-CC16-4F99-8268-ACD25EAA9187}" destId="{CE4A0A60-3DB7-4D05-80EA-0549823D6ECB}" srcOrd="0" destOrd="0" presId="urn:microsoft.com/office/officeart/2018/5/layout/IconLeafLabelList"/>
    <dgm:cxn modelId="{98432229-D758-4520-8A35-80074F81A402}" srcId="{82D7969C-88BB-4ABC-998F-BBB8A8F465D1}" destId="{1BAD87B2-18C0-4128-BB25-8409025B2B8F}" srcOrd="0" destOrd="0" parTransId="{B6B5639B-6C84-4662-91FF-5AF576F206A1}" sibTransId="{0EB50797-B870-4D08-BD02-B2311DD48A54}"/>
    <dgm:cxn modelId="{94FEE93E-48A7-45D8-B851-F706D2FA9944}" type="presOf" srcId="{82D7969C-88BB-4ABC-998F-BBB8A8F465D1}" destId="{D4922B3E-7FCC-4784-AADF-29A9DD91DC2A}" srcOrd="0" destOrd="0" presId="urn:microsoft.com/office/officeart/2018/5/layout/IconLeafLabelList"/>
    <dgm:cxn modelId="{FF96407E-1F0C-42CE-9EAD-F20D729188F8}" srcId="{82D7969C-88BB-4ABC-998F-BBB8A8F465D1}" destId="{363AF0E3-CC16-4F99-8268-ACD25EAA9187}" srcOrd="1" destOrd="0" parTransId="{76258498-1A36-4507-86BD-606FEFCE692B}" sibTransId="{96FE43FE-6B02-465D-9D65-0833CC129167}"/>
    <dgm:cxn modelId="{403AEAD1-139D-4DCE-9494-1A327EC636F4}" type="presOf" srcId="{1BAD87B2-18C0-4128-BB25-8409025B2B8F}" destId="{D9A8F163-74B0-4961-803F-6F0CEB00B5D2}" srcOrd="0" destOrd="0" presId="urn:microsoft.com/office/officeart/2018/5/layout/IconLeafLabelList"/>
    <dgm:cxn modelId="{F5F032BA-012A-4F31-AD62-8FE8BE058D00}" type="presParOf" srcId="{D4922B3E-7FCC-4784-AADF-29A9DD91DC2A}" destId="{DEE5C1BA-8341-46C2-A8CB-BD05F59231CD}" srcOrd="0" destOrd="0" presId="urn:microsoft.com/office/officeart/2018/5/layout/IconLeafLabelList"/>
    <dgm:cxn modelId="{618355C6-096C-472E-9926-417E4173BB3A}" type="presParOf" srcId="{DEE5C1BA-8341-46C2-A8CB-BD05F59231CD}" destId="{29AD85F2-5883-4166-855F-4F18F820868E}" srcOrd="0" destOrd="0" presId="urn:microsoft.com/office/officeart/2018/5/layout/IconLeafLabelList"/>
    <dgm:cxn modelId="{F762DE79-8980-401F-BF97-2954925F6AC5}" type="presParOf" srcId="{DEE5C1BA-8341-46C2-A8CB-BD05F59231CD}" destId="{FE060093-7936-4D07-A7ED-79F4E802AE92}" srcOrd="1" destOrd="0" presId="urn:microsoft.com/office/officeart/2018/5/layout/IconLeafLabelList"/>
    <dgm:cxn modelId="{DECD5592-173E-464D-9526-97F82EF2467A}" type="presParOf" srcId="{DEE5C1BA-8341-46C2-A8CB-BD05F59231CD}" destId="{9EF7E7CC-91E3-40A3-B9DD-2AD0907045CC}" srcOrd="2" destOrd="0" presId="urn:microsoft.com/office/officeart/2018/5/layout/IconLeafLabelList"/>
    <dgm:cxn modelId="{7CD31AC2-0E63-4943-B843-D98F684769E2}" type="presParOf" srcId="{DEE5C1BA-8341-46C2-A8CB-BD05F59231CD}" destId="{D9A8F163-74B0-4961-803F-6F0CEB00B5D2}" srcOrd="3" destOrd="0" presId="urn:microsoft.com/office/officeart/2018/5/layout/IconLeafLabelList"/>
    <dgm:cxn modelId="{7D82F38F-498E-4D28-8BF7-F826136F6A40}" type="presParOf" srcId="{D4922B3E-7FCC-4784-AADF-29A9DD91DC2A}" destId="{B3644D64-EEAE-487D-BA57-C80CEC0A89CD}" srcOrd="1" destOrd="0" presId="urn:microsoft.com/office/officeart/2018/5/layout/IconLeafLabelList"/>
    <dgm:cxn modelId="{032B2B30-2999-4736-9732-3E992A1B0CD2}" type="presParOf" srcId="{D4922B3E-7FCC-4784-AADF-29A9DD91DC2A}" destId="{DAD9F4E3-9E4E-473A-A1C4-61330F9F3323}" srcOrd="2" destOrd="0" presId="urn:microsoft.com/office/officeart/2018/5/layout/IconLeafLabelList"/>
    <dgm:cxn modelId="{C6261945-D215-45CC-90F2-808D19FBC775}" type="presParOf" srcId="{DAD9F4E3-9E4E-473A-A1C4-61330F9F3323}" destId="{DE10BE76-1DDB-43F8-9754-35A726136EF0}" srcOrd="0" destOrd="0" presId="urn:microsoft.com/office/officeart/2018/5/layout/IconLeafLabelList"/>
    <dgm:cxn modelId="{DD2B6CF3-1682-4865-AFFA-056AC83D1297}" type="presParOf" srcId="{DAD9F4E3-9E4E-473A-A1C4-61330F9F3323}" destId="{5141BB95-1926-4DD4-AD78-2999801A0168}" srcOrd="1" destOrd="0" presId="urn:microsoft.com/office/officeart/2018/5/layout/IconLeafLabelList"/>
    <dgm:cxn modelId="{1E69FBDE-1F3A-4467-BAD5-2AB026F686F9}" type="presParOf" srcId="{DAD9F4E3-9E4E-473A-A1C4-61330F9F3323}" destId="{C3C66AF9-34AA-4355-A78C-270E25C418A4}" srcOrd="2" destOrd="0" presId="urn:microsoft.com/office/officeart/2018/5/layout/IconLeafLabelList"/>
    <dgm:cxn modelId="{9E09FDEE-3E0B-4412-B4A7-0A831FB43987}" type="presParOf" srcId="{DAD9F4E3-9E4E-473A-A1C4-61330F9F3323}" destId="{CE4A0A60-3DB7-4D05-80EA-0549823D6ECB}"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516EA6-566F-4959-8B14-EA1F396A3BD8}"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CF9EE74-8BCC-4E51-8DE2-6DAC99B28D56}">
      <dgm:prSet/>
      <dgm:spPr/>
      <dgm:t>
        <a:bodyPr/>
        <a:lstStyle/>
        <a:p>
          <a:pPr>
            <a:defRPr cap="all"/>
          </a:pPr>
          <a:r>
            <a:rPr lang="en-IN" cap="none" dirty="0">
              <a:latin typeface="Times New Roman" panose="02020603050405020304" pitchFamily="18" charset="0"/>
              <a:cs typeface="Times New Roman" panose="02020603050405020304" pitchFamily="18" charset="0"/>
            </a:rPr>
            <a:t>Removal Of Special Character</a:t>
          </a:r>
          <a:endParaRPr lang="en-US" cap="none" dirty="0">
            <a:latin typeface="Times New Roman" panose="02020603050405020304" pitchFamily="18" charset="0"/>
            <a:cs typeface="Times New Roman" panose="02020603050405020304" pitchFamily="18" charset="0"/>
          </a:endParaRPr>
        </a:p>
      </dgm:t>
    </dgm:pt>
    <dgm:pt modelId="{7E03EC7D-C936-4D3E-9B9E-E07B3DD2F7F4}" type="parTrans" cxnId="{AB9E6A08-22C6-46A1-9D36-2580FCE75B2A}">
      <dgm:prSet/>
      <dgm:spPr/>
      <dgm:t>
        <a:bodyPr/>
        <a:lstStyle/>
        <a:p>
          <a:endParaRPr lang="en-US"/>
        </a:p>
      </dgm:t>
    </dgm:pt>
    <dgm:pt modelId="{0916D3F4-7559-4D7A-BC8F-62EA5A79A5E8}" type="sibTrans" cxnId="{AB9E6A08-22C6-46A1-9D36-2580FCE75B2A}">
      <dgm:prSet/>
      <dgm:spPr/>
      <dgm:t>
        <a:bodyPr/>
        <a:lstStyle/>
        <a:p>
          <a:endParaRPr lang="en-US"/>
        </a:p>
      </dgm:t>
    </dgm:pt>
    <dgm:pt modelId="{1E810839-2589-4118-90BB-2EF9B77261FE}">
      <dgm:prSet/>
      <dgm:spPr/>
      <dgm:t>
        <a:bodyPr/>
        <a:lstStyle/>
        <a:p>
          <a:pPr>
            <a:defRPr cap="all"/>
          </a:pPr>
          <a:r>
            <a:rPr lang="en-IN" cap="none" dirty="0">
              <a:latin typeface="Times New Roman" panose="02020603050405020304" pitchFamily="18" charset="0"/>
              <a:cs typeface="Times New Roman" panose="02020603050405020304" pitchFamily="18" charset="0"/>
            </a:rPr>
            <a:t>Removal of Licence Comments, Commented Source Code</a:t>
          </a:r>
          <a:endParaRPr lang="en-US" cap="none" dirty="0">
            <a:latin typeface="Times New Roman" panose="02020603050405020304" pitchFamily="18" charset="0"/>
            <a:cs typeface="Times New Roman" panose="02020603050405020304" pitchFamily="18" charset="0"/>
          </a:endParaRPr>
        </a:p>
      </dgm:t>
    </dgm:pt>
    <dgm:pt modelId="{7B418E8D-FAEF-451C-B8B6-EF9DA77DC66A}" type="parTrans" cxnId="{A9B54B0D-96C7-4FD8-BCA9-AA6920A617C5}">
      <dgm:prSet/>
      <dgm:spPr/>
      <dgm:t>
        <a:bodyPr/>
        <a:lstStyle/>
        <a:p>
          <a:endParaRPr lang="en-US"/>
        </a:p>
      </dgm:t>
    </dgm:pt>
    <dgm:pt modelId="{12E086DC-35BA-4ECD-B8F2-BAC17A94EEC1}" type="sibTrans" cxnId="{A9B54B0D-96C7-4FD8-BCA9-AA6920A617C5}">
      <dgm:prSet/>
      <dgm:spPr/>
      <dgm:t>
        <a:bodyPr/>
        <a:lstStyle/>
        <a:p>
          <a:endParaRPr lang="en-US"/>
        </a:p>
      </dgm:t>
    </dgm:pt>
    <dgm:pt modelId="{C8BC8398-03A5-4D4A-BB2B-93B45A3D5D58}" type="pres">
      <dgm:prSet presAssocID="{5A516EA6-566F-4959-8B14-EA1F396A3BD8}" presName="root" presStyleCnt="0">
        <dgm:presLayoutVars>
          <dgm:dir/>
          <dgm:resizeHandles val="exact"/>
        </dgm:presLayoutVars>
      </dgm:prSet>
      <dgm:spPr/>
    </dgm:pt>
    <dgm:pt modelId="{E6AB9DA0-765A-4C10-8619-2398DF9B623C}" type="pres">
      <dgm:prSet presAssocID="{6CF9EE74-8BCC-4E51-8DE2-6DAC99B28D56}" presName="compNode" presStyleCnt="0"/>
      <dgm:spPr/>
    </dgm:pt>
    <dgm:pt modelId="{A1AA482D-05D0-4C40-970C-7FA78688D18F}" type="pres">
      <dgm:prSet presAssocID="{6CF9EE74-8BCC-4E51-8DE2-6DAC99B28D56}" presName="iconBgRect" presStyleLbl="bgShp" presStyleIdx="0" presStyleCnt="2"/>
      <dgm:spPr>
        <a:prstGeom prst="round2DiagRect">
          <a:avLst>
            <a:gd name="adj1" fmla="val 29727"/>
            <a:gd name="adj2" fmla="val 0"/>
          </a:avLst>
        </a:prstGeom>
      </dgm:spPr>
    </dgm:pt>
    <dgm:pt modelId="{F62861F3-C0E6-4328-B8FF-4FE2CC08E5D3}" type="pres">
      <dgm:prSet presAssocID="{6CF9EE74-8BCC-4E51-8DE2-6DAC99B28D56}"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Quotes"/>
        </a:ext>
      </dgm:extLst>
    </dgm:pt>
    <dgm:pt modelId="{547E5A9F-E1BA-487E-9ED7-585FBEB3AF0B}" type="pres">
      <dgm:prSet presAssocID="{6CF9EE74-8BCC-4E51-8DE2-6DAC99B28D56}" presName="spaceRect" presStyleCnt="0"/>
      <dgm:spPr/>
    </dgm:pt>
    <dgm:pt modelId="{3FF5AB54-DB2B-42E6-AE53-EF72BB2D0E1C}" type="pres">
      <dgm:prSet presAssocID="{6CF9EE74-8BCC-4E51-8DE2-6DAC99B28D56}" presName="textRect" presStyleLbl="revTx" presStyleIdx="0" presStyleCnt="2">
        <dgm:presLayoutVars>
          <dgm:chMax val="1"/>
          <dgm:chPref val="1"/>
        </dgm:presLayoutVars>
      </dgm:prSet>
      <dgm:spPr/>
    </dgm:pt>
    <dgm:pt modelId="{C03CB120-8627-4F8D-B02F-7F5D448FEE31}" type="pres">
      <dgm:prSet presAssocID="{0916D3F4-7559-4D7A-BC8F-62EA5A79A5E8}" presName="sibTrans" presStyleCnt="0"/>
      <dgm:spPr/>
    </dgm:pt>
    <dgm:pt modelId="{5376DF77-DA41-4A71-A672-8929AFAF3CEA}" type="pres">
      <dgm:prSet presAssocID="{1E810839-2589-4118-90BB-2EF9B77261FE}" presName="compNode" presStyleCnt="0"/>
      <dgm:spPr/>
    </dgm:pt>
    <dgm:pt modelId="{821EBCB1-2881-4747-A481-4C4276E065FC}" type="pres">
      <dgm:prSet presAssocID="{1E810839-2589-4118-90BB-2EF9B77261FE}" presName="iconBgRect" presStyleLbl="bgShp" presStyleIdx="1" presStyleCnt="2"/>
      <dgm:spPr>
        <a:prstGeom prst="round2DiagRect">
          <a:avLst>
            <a:gd name="adj1" fmla="val 29727"/>
            <a:gd name="adj2" fmla="val 0"/>
          </a:avLst>
        </a:prstGeom>
      </dgm:spPr>
    </dgm:pt>
    <dgm:pt modelId="{9E577BCB-D02C-4EDD-B72E-1533611CB70F}" type="pres">
      <dgm:prSet presAssocID="{1E810839-2589-4118-90BB-2EF9B77261FE}"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Web design"/>
        </a:ext>
      </dgm:extLst>
    </dgm:pt>
    <dgm:pt modelId="{09E295AD-C0DB-4781-871F-060AEF89F6DC}" type="pres">
      <dgm:prSet presAssocID="{1E810839-2589-4118-90BB-2EF9B77261FE}" presName="spaceRect" presStyleCnt="0"/>
      <dgm:spPr/>
    </dgm:pt>
    <dgm:pt modelId="{F7024BB2-318D-46DB-9C54-BC2C98EF2DAD}" type="pres">
      <dgm:prSet presAssocID="{1E810839-2589-4118-90BB-2EF9B77261FE}" presName="textRect" presStyleLbl="revTx" presStyleIdx="1" presStyleCnt="2">
        <dgm:presLayoutVars>
          <dgm:chMax val="1"/>
          <dgm:chPref val="1"/>
        </dgm:presLayoutVars>
      </dgm:prSet>
      <dgm:spPr/>
    </dgm:pt>
  </dgm:ptLst>
  <dgm:cxnLst>
    <dgm:cxn modelId="{EDAF6208-D2F7-4BD2-A7CD-B5016196BDEA}" type="presOf" srcId="{5A516EA6-566F-4959-8B14-EA1F396A3BD8}" destId="{C8BC8398-03A5-4D4A-BB2B-93B45A3D5D58}" srcOrd="0" destOrd="0" presId="urn:microsoft.com/office/officeart/2018/5/layout/IconLeafLabelList"/>
    <dgm:cxn modelId="{AB9E6A08-22C6-46A1-9D36-2580FCE75B2A}" srcId="{5A516EA6-566F-4959-8B14-EA1F396A3BD8}" destId="{6CF9EE74-8BCC-4E51-8DE2-6DAC99B28D56}" srcOrd="0" destOrd="0" parTransId="{7E03EC7D-C936-4D3E-9B9E-E07B3DD2F7F4}" sibTransId="{0916D3F4-7559-4D7A-BC8F-62EA5A79A5E8}"/>
    <dgm:cxn modelId="{A9B54B0D-96C7-4FD8-BCA9-AA6920A617C5}" srcId="{5A516EA6-566F-4959-8B14-EA1F396A3BD8}" destId="{1E810839-2589-4118-90BB-2EF9B77261FE}" srcOrd="1" destOrd="0" parTransId="{7B418E8D-FAEF-451C-B8B6-EF9DA77DC66A}" sibTransId="{12E086DC-35BA-4ECD-B8F2-BAC17A94EEC1}"/>
    <dgm:cxn modelId="{1334CCCE-3CD5-4B7E-82B4-3D9D648F90D8}" type="presOf" srcId="{1E810839-2589-4118-90BB-2EF9B77261FE}" destId="{F7024BB2-318D-46DB-9C54-BC2C98EF2DAD}" srcOrd="0" destOrd="0" presId="urn:microsoft.com/office/officeart/2018/5/layout/IconLeafLabelList"/>
    <dgm:cxn modelId="{E22A73D6-C850-4EC5-AB7E-70633B41B24C}" type="presOf" srcId="{6CF9EE74-8BCC-4E51-8DE2-6DAC99B28D56}" destId="{3FF5AB54-DB2B-42E6-AE53-EF72BB2D0E1C}" srcOrd="0" destOrd="0" presId="urn:microsoft.com/office/officeart/2018/5/layout/IconLeafLabelList"/>
    <dgm:cxn modelId="{7B23F922-B3C6-4AE8-B81B-5A625303CB49}" type="presParOf" srcId="{C8BC8398-03A5-4D4A-BB2B-93B45A3D5D58}" destId="{E6AB9DA0-765A-4C10-8619-2398DF9B623C}" srcOrd="0" destOrd="0" presId="urn:microsoft.com/office/officeart/2018/5/layout/IconLeafLabelList"/>
    <dgm:cxn modelId="{60344FA9-94AE-45A9-8BE2-0F5A3B8BC276}" type="presParOf" srcId="{E6AB9DA0-765A-4C10-8619-2398DF9B623C}" destId="{A1AA482D-05D0-4C40-970C-7FA78688D18F}" srcOrd="0" destOrd="0" presId="urn:microsoft.com/office/officeart/2018/5/layout/IconLeafLabelList"/>
    <dgm:cxn modelId="{236827B0-DFC0-4979-85BD-1CE3389B2B82}" type="presParOf" srcId="{E6AB9DA0-765A-4C10-8619-2398DF9B623C}" destId="{F62861F3-C0E6-4328-B8FF-4FE2CC08E5D3}" srcOrd="1" destOrd="0" presId="urn:microsoft.com/office/officeart/2018/5/layout/IconLeafLabelList"/>
    <dgm:cxn modelId="{BEA3953B-2E4B-4D40-8C40-06F5B48C8139}" type="presParOf" srcId="{E6AB9DA0-765A-4C10-8619-2398DF9B623C}" destId="{547E5A9F-E1BA-487E-9ED7-585FBEB3AF0B}" srcOrd="2" destOrd="0" presId="urn:microsoft.com/office/officeart/2018/5/layout/IconLeafLabelList"/>
    <dgm:cxn modelId="{72E330CB-8CE6-4B68-9E1E-9F1352AD9999}" type="presParOf" srcId="{E6AB9DA0-765A-4C10-8619-2398DF9B623C}" destId="{3FF5AB54-DB2B-42E6-AE53-EF72BB2D0E1C}" srcOrd="3" destOrd="0" presId="urn:microsoft.com/office/officeart/2018/5/layout/IconLeafLabelList"/>
    <dgm:cxn modelId="{50FB164B-D579-49CE-B0AB-754B51FC0287}" type="presParOf" srcId="{C8BC8398-03A5-4D4A-BB2B-93B45A3D5D58}" destId="{C03CB120-8627-4F8D-B02F-7F5D448FEE31}" srcOrd="1" destOrd="0" presId="urn:microsoft.com/office/officeart/2018/5/layout/IconLeafLabelList"/>
    <dgm:cxn modelId="{8995E02E-954F-486D-99E9-4E79EA9B2623}" type="presParOf" srcId="{C8BC8398-03A5-4D4A-BB2B-93B45A3D5D58}" destId="{5376DF77-DA41-4A71-A672-8929AFAF3CEA}" srcOrd="2" destOrd="0" presId="urn:microsoft.com/office/officeart/2018/5/layout/IconLeafLabelList"/>
    <dgm:cxn modelId="{CFC385A8-2363-4B31-BF18-76AF7D97F67B}" type="presParOf" srcId="{5376DF77-DA41-4A71-A672-8929AFAF3CEA}" destId="{821EBCB1-2881-4747-A481-4C4276E065FC}" srcOrd="0" destOrd="0" presId="urn:microsoft.com/office/officeart/2018/5/layout/IconLeafLabelList"/>
    <dgm:cxn modelId="{21CFCE4A-3F80-4F38-BB8C-80E5BE297087}" type="presParOf" srcId="{5376DF77-DA41-4A71-A672-8929AFAF3CEA}" destId="{9E577BCB-D02C-4EDD-B72E-1533611CB70F}" srcOrd="1" destOrd="0" presId="urn:microsoft.com/office/officeart/2018/5/layout/IconLeafLabelList"/>
    <dgm:cxn modelId="{263EA45E-C8FE-46B5-9C1B-9ED11F2DD697}" type="presParOf" srcId="{5376DF77-DA41-4A71-A672-8929AFAF3CEA}" destId="{09E295AD-C0DB-4781-871F-060AEF89F6DC}" srcOrd="2" destOrd="0" presId="urn:microsoft.com/office/officeart/2018/5/layout/IconLeafLabelList"/>
    <dgm:cxn modelId="{2F08F3F0-AAFB-4B2F-BB0E-29097D15E196}" type="presParOf" srcId="{5376DF77-DA41-4A71-A672-8929AFAF3CEA}" destId="{F7024BB2-318D-46DB-9C54-BC2C98EF2DAD}"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B407B3-8B1B-4ADC-8165-B67F96A5BA2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83B86A1-4AD8-491A-A78A-51F5274DDA02}">
      <dgm:prSet/>
      <dgm:spPr/>
      <dgm:t>
        <a:bodyPr/>
        <a:lstStyle/>
        <a:p>
          <a:r>
            <a:rPr lang="en-IN" dirty="0">
              <a:latin typeface="Times New Roman" panose="02020603050405020304" pitchFamily="18" charset="0"/>
              <a:cs typeface="Times New Roman" panose="02020603050405020304" pitchFamily="18" charset="0"/>
            </a:rPr>
            <a:t>Logistic Regression, Neural Network, SVM, Ridge Classifier, Perceptron, Naïve Bayes</a:t>
          </a:r>
          <a:endParaRPr lang="en-US" dirty="0">
            <a:latin typeface="Times New Roman" panose="02020603050405020304" pitchFamily="18" charset="0"/>
            <a:cs typeface="Times New Roman" panose="02020603050405020304" pitchFamily="18" charset="0"/>
          </a:endParaRPr>
        </a:p>
      </dgm:t>
    </dgm:pt>
    <dgm:pt modelId="{B49D2AF4-3215-43FE-90FD-D749C525F51E}" type="parTrans" cxnId="{6AD37344-5948-4C40-BB91-C76FCAC4C918}">
      <dgm:prSet/>
      <dgm:spPr/>
      <dgm:t>
        <a:bodyPr/>
        <a:lstStyle/>
        <a:p>
          <a:endParaRPr lang="en-US"/>
        </a:p>
      </dgm:t>
    </dgm:pt>
    <dgm:pt modelId="{0B8CF10F-E454-449E-9397-DA4ED6710589}" type="sibTrans" cxnId="{6AD37344-5948-4C40-BB91-C76FCAC4C918}">
      <dgm:prSet/>
      <dgm:spPr/>
      <dgm:t>
        <a:bodyPr/>
        <a:lstStyle/>
        <a:p>
          <a:endParaRPr lang="en-US"/>
        </a:p>
      </dgm:t>
    </dgm:pt>
    <dgm:pt modelId="{8A7C0A20-B502-405E-8254-32CED1AF09C6}">
      <dgm:prSet/>
      <dgm:spPr/>
      <dgm:t>
        <a:bodyPr/>
        <a:lstStyle/>
        <a:p>
          <a:r>
            <a:rPr lang="en-IN" dirty="0">
              <a:latin typeface="Times New Roman" panose="02020603050405020304" pitchFamily="18" charset="0"/>
              <a:cs typeface="Times New Roman" panose="02020603050405020304" pitchFamily="18" charset="0"/>
            </a:rPr>
            <a:t>F1 score for evaluation</a:t>
          </a:r>
          <a:endParaRPr lang="en-US" dirty="0">
            <a:latin typeface="Times New Roman" panose="02020603050405020304" pitchFamily="18" charset="0"/>
            <a:cs typeface="Times New Roman" panose="02020603050405020304" pitchFamily="18" charset="0"/>
          </a:endParaRPr>
        </a:p>
      </dgm:t>
    </dgm:pt>
    <dgm:pt modelId="{D5ED4C1E-B35E-4616-8E73-037F0B713303}" type="parTrans" cxnId="{015702BC-4599-4C2C-9B1B-7C6057EE8B05}">
      <dgm:prSet/>
      <dgm:spPr/>
      <dgm:t>
        <a:bodyPr/>
        <a:lstStyle/>
        <a:p>
          <a:endParaRPr lang="en-US"/>
        </a:p>
      </dgm:t>
    </dgm:pt>
    <dgm:pt modelId="{84AE6660-800A-4EFF-9EC8-11CB6BE821F5}" type="sibTrans" cxnId="{015702BC-4599-4C2C-9B1B-7C6057EE8B05}">
      <dgm:prSet/>
      <dgm:spPr/>
      <dgm:t>
        <a:bodyPr/>
        <a:lstStyle/>
        <a:p>
          <a:endParaRPr lang="en-US"/>
        </a:p>
      </dgm:t>
    </dgm:pt>
    <dgm:pt modelId="{BCE74569-3568-4452-851C-80AFCA1D75AF}" type="pres">
      <dgm:prSet presAssocID="{54B407B3-8B1B-4ADC-8165-B67F96A5BA25}" presName="root" presStyleCnt="0">
        <dgm:presLayoutVars>
          <dgm:dir/>
          <dgm:resizeHandles val="exact"/>
        </dgm:presLayoutVars>
      </dgm:prSet>
      <dgm:spPr/>
    </dgm:pt>
    <dgm:pt modelId="{1BB04BBE-41B7-4921-85A0-93B62BEBFC70}" type="pres">
      <dgm:prSet presAssocID="{283B86A1-4AD8-491A-A78A-51F5274DDA02}" presName="compNode" presStyleCnt="0"/>
      <dgm:spPr/>
    </dgm:pt>
    <dgm:pt modelId="{2161F425-85A1-450D-9DA7-A364E06DBC67}" type="pres">
      <dgm:prSet presAssocID="{283B86A1-4AD8-491A-A78A-51F5274DDA0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5305CFC1-D7D5-4C7A-BEB2-E2419367DC5A}" type="pres">
      <dgm:prSet presAssocID="{283B86A1-4AD8-491A-A78A-51F5274DDA02}" presName="spaceRect" presStyleCnt="0"/>
      <dgm:spPr/>
    </dgm:pt>
    <dgm:pt modelId="{99AC10FB-A9D4-4339-9D8C-62AE36CCC55A}" type="pres">
      <dgm:prSet presAssocID="{283B86A1-4AD8-491A-A78A-51F5274DDA02}" presName="textRect" presStyleLbl="revTx" presStyleIdx="0" presStyleCnt="2">
        <dgm:presLayoutVars>
          <dgm:chMax val="1"/>
          <dgm:chPref val="1"/>
        </dgm:presLayoutVars>
      </dgm:prSet>
      <dgm:spPr/>
    </dgm:pt>
    <dgm:pt modelId="{F81F4566-BD76-4088-B441-DD56B3A5C7A8}" type="pres">
      <dgm:prSet presAssocID="{0B8CF10F-E454-449E-9397-DA4ED6710589}" presName="sibTrans" presStyleCnt="0"/>
      <dgm:spPr/>
    </dgm:pt>
    <dgm:pt modelId="{BAD54AD7-DF70-4B88-8E8D-A63D500C3123}" type="pres">
      <dgm:prSet presAssocID="{8A7C0A20-B502-405E-8254-32CED1AF09C6}" presName="compNode" presStyleCnt="0"/>
      <dgm:spPr/>
    </dgm:pt>
    <dgm:pt modelId="{131F0E1E-815E-41AD-A89E-F7004E2E2B7D}" type="pres">
      <dgm:prSet presAssocID="{8A7C0A20-B502-405E-8254-32CED1AF09C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C31DEB5-8739-4293-8853-FB4106994437}" type="pres">
      <dgm:prSet presAssocID="{8A7C0A20-B502-405E-8254-32CED1AF09C6}" presName="spaceRect" presStyleCnt="0"/>
      <dgm:spPr/>
    </dgm:pt>
    <dgm:pt modelId="{321D643C-578B-4F4C-97CC-3697232B2D63}" type="pres">
      <dgm:prSet presAssocID="{8A7C0A20-B502-405E-8254-32CED1AF09C6}" presName="textRect" presStyleLbl="revTx" presStyleIdx="1" presStyleCnt="2">
        <dgm:presLayoutVars>
          <dgm:chMax val="1"/>
          <dgm:chPref val="1"/>
        </dgm:presLayoutVars>
      </dgm:prSet>
      <dgm:spPr/>
    </dgm:pt>
  </dgm:ptLst>
  <dgm:cxnLst>
    <dgm:cxn modelId="{6AD37344-5948-4C40-BB91-C76FCAC4C918}" srcId="{54B407B3-8B1B-4ADC-8165-B67F96A5BA25}" destId="{283B86A1-4AD8-491A-A78A-51F5274DDA02}" srcOrd="0" destOrd="0" parTransId="{B49D2AF4-3215-43FE-90FD-D749C525F51E}" sibTransId="{0B8CF10F-E454-449E-9397-DA4ED6710589}"/>
    <dgm:cxn modelId="{7CD26BA5-F44D-48D5-AFD2-EBF61781DA06}" type="presOf" srcId="{283B86A1-4AD8-491A-A78A-51F5274DDA02}" destId="{99AC10FB-A9D4-4339-9D8C-62AE36CCC55A}" srcOrd="0" destOrd="0" presId="urn:microsoft.com/office/officeart/2018/2/layout/IconLabelList"/>
    <dgm:cxn modelId="{015702BC-4599-4C2C-9B1B-7C6057EE8B05}" srcId="{54B407B3-8B1B-4ADC-8165-B67F96A5BA25}" destId="{8A7C0A20-B502-405E-8254-32CED1AF09C6}" srcOrd="1" destOrd="0" parTransId="{D5ED4C1E-B35E-4616-8E73-037F0B713303}" sibTransId="{84AE6660-800A-4EFF-9EC8-11CB6BE821F5}"/>
    <dgm:cxn modelId="{19BA9EDE-661A-425D-B728-23011D9DE3D5}" type="presOf" srcId="{8A7C0A20-B502-405E-8254-32CED1AF09C6}" destId="{321D643C-578B-4F4C-97CC-3697232B2D63}" srcOrd="0" destOrd="0" presId="urn:microsoft.com/office/officeart/2018/2/layout/IconLabelList"/>
    <dgm:cxn modelId="{C63580E3-548D-4DD6-934D-0C6A4CF74157}" type="presOf" srcId="{54B407B3-8B1B-4ADC-8165-B67F96A5BA25}" destId="{BCE74569-3568-4452-851C-80AFCA1D75AF}" srcOrd="0" destOrd="0" presId="urn:microsoft.com/office/officeart/2018/2/layout/IconLabelList"/>
    <dgm:cxn modelId="{9FA59DA9-E92E-4B16-90C1-06F71F88D8A3}" type="presParOf" srcId="{BCE74569-3568-4452-851C-80AFCA1D75AF}" destId="{1BB04BBE-41B7-4921-85A0-93B62BEBFC70}" srcOrd="0" destOrd="0" presId="urn:microsoft.com/office/officeart/2018/2/layout/IconLabelList"/>
    <dgm:cxn modelId="{3A39A421-0690-4AA5-9C1D-B8BE3DEA3768}" type="presParOf" srcId="{1BB04BBE-41B7-4921-85A0-93B62BEBFC70}" destId="{2161F425-85A1-450D-9DA7-A364E06DBC67}" srcOrd="0" destOrd="0" presId="urn:microsoft.com/office/officeart/2018/2/layout/IconLabelList"/>
    <dgm:cxn modelId="{5AFB3CAF-7D1E-4CCF-AF90-6CA1A2647761}" type="presParOf" srcId="{1BB04BBE-41B7-4921-85A0-93B62BEBFC70}" destId="{5305CFC1-D7D5-4C7A-BEB2-E2419367DC5A}" srcOrd="1" destOrd="0" presId="urn:microsoft.com/office/officeart/2018/2/layout/IconLabelList"/>
    <dgm:cxn modelId="{74DBAA1F-13D4-4230-8979-094097C21EC4}" type="presParOf" srcId="{1BB04BBE-41B7-4921-85A0-93B62BEBFC70}" destId="{99AC10FB-A9D4-4339-9D8C-62AE36CCC55A}" srcOrd="2" destOrd="0" presId="urn:microsoft.com/office/officeart/2018/2/layout/IconLabelList"/>
    <dgm:cxn modelId="{D15154C2-B589-406C-949F-C0FB7ACCA40D}" type="presParOf" srcId="{BCE74569-3568-4452-851C-80AFCA1D75AF}" destId="{F81F4566-BD76-4088-B441-DD56B3A5C7A8}" srcOrd="1" destOrd="0" presId="urn:microsoft.com/office/officeart/2018/2/layout/IconLabelList"/>
    <dgm:cxn modelId="{E27049CA-71D3-4EAC-B0F5-888EFCA99A8F}" type="presParOf" srcId="{BCE74569-3568-4452-851C-80AFCA1D75AF}" destId="{BAD54AD7-DF70-4B88-8E8D-A63D500C3123}" srcOrd="2" destOrd="0" presId="urn:microsoft.com/office/officeart/2018/2/layout/IconLabelList"/>
    <dgm:cxn modelId="{832940E5-646F-4D8A-BE61-4E7DCA809591}" type="presParOf" srcId="{BAD54AD7-DF70-4B88-8E8D-A63D500C3123}" destId="{131F0E1E-815E-41AD-A89E-F7004E2E2B7D}" srcOrd="0" destOrd="0" presId="urn:microsoft.com/office/officeart/2018/2/layout/IconLabelList"/>
    <dgm:cxn modelId="{7D14A02E-3788-4B9D-A672-826801C96737}" type="presParOf" srcId="{BAD54AD7-DF70-4B88-8E8D-A63D500C3123}" destId="{0C31DEB5-8739-4293-8853-FB4106994437}" srcOrd="1" destOrd="0" presId="urn:microsoft.com/office/officeart/2018/2/layout/IconLabelList"/>
    <dgm:cxn modelId="{6FD170C5-A8DE-4443-A71A-1659D70D1833}" type="presParOf" srcId="{BAD54AD7-DF70-4B88-8E8D-A63D500C3123}" destId="{321D643C-578B-4F4C-97CC-3697232B2D6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E2B3ED-F0AC-4D6E-90FB-B0780AE1DCC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0F61947-87EA-4C3F-B2B1-C10F54F3CBC3}">
      <dgm:prSet/>
      <dgm:spPr/>
      <dgm:t>
        <a:bodyPr/>
        <a:lstStyle/>
        <a:p>
          <a:r>
            <a:rPr lang="en-IN"/>
            <a:t>Low or no comments</a:t>
          </a:r>
          <a:endParaRPr lang="en-US"/>
        </a:p>
      </dgm:t>
    </dgm:pt>
    <dgm:pt modelId="{94A9B253-DC41-4090-9A34-F130D0DE3BCB}" type="parTrans" cxnId="{713C2B2A-2360-4538-AF53-A43E9DCD99F2}">
      <dgm:prSet/>
      <dgm:spPr/>
      <dgm:t>
        <a:bodyPr/>
        <a:lstStyle/>
        <a:p>
          <a:endParaRPr lang="en-US"/>
        </a:p>
      </dgm:t>
    </dgm:pt>
    <dgm:pt modelId="{E38970E1-C88C-490C-8E0C-385869270492}" type="sibTrans" cxnId="{713C2B2A-2360-4538-AF53-A43E9DCD99F2}">
      <dgm:prSet/>
      <dgm:spPr/>
      <dgm:t>
        <a:bodyPr/>
        <a:lstStyle/>
        <a:p>
          <a:endParaRPr lang="en-US"/>
        </a:p>
      </dgm:t>
    </dgm:pt>
    <dgm:pt modelId="{02A58F63-89ED-4BC2-8218-97BE404982B0}">
      <dgm:prSet/>
      <dgm:spPr/>
      <dgm:t>
        <a:bodyPr/>
        <a:lstStyle/>
        <a:p>
          <a:r>
            <a:rPr lang="en-IN"/>
            <a:t>Effect on accuracy using Deep Learning?</a:t>
          </a:r>
          <a:endParaRPr lang="en-US"/>
        </a:p>
      </dgm:t>
    </dgm:pt>
    <dgm:pt modelId="{4BB674A0-DB34-4F35-B40B-18E70B4682BF}" type="parTrans" cxnId="{05A63A7F-DF99-42AF-B05C-2479CADEF253}">
      <dgm:prSet/>
      <dgm:spPr/>
      <dgm:t>
        <a:bodyPr/>
        <a:lstStyle/>
        <a:p>
          <a:endParaRPr lang="en-US"/>
        </a:p>
      </dgm:t>
    </dgm:pt>
    <dgm:pt modelId="{75B6A331-5DCA-4010-8829-918F31BAC96F}" type="sibTrans" cxnId="{05A63A7F-DF99-42AF-B05C-2479CADEF253}">
      <dgm:prSet/>
      <dgm:spPr/>
      <dgm:t>
        <a:bodyPr/>
        <a:lstStyle/>
        <a:p>
          <a:endParaRPr lang="en-US"/>
        </a:p>
      </dgm:t>
    </dgm:pt>
    <dgm:pt modelId="{DC01DD50-44E6-4DCB-9EF6-B5B1D7ED0EAE}">
      <dgm:prSet/>
      <dgm:spPr/>
      <dgm:t>
        <a:bodyPr/>
        <a:lstStyle/>
        <a:p>
          <a:r>
            <a:rPr lang="en-IN"/>
            <a:t>Focus on removal techniques </a:t>
          </a:r>
          <a:endParaRPr lang="en-US"/>
        </a:p>
      </dgm:t>
    </dgm:pt>
    <dgm:pt modelId="{5C336E3F-0A11-43B6-B29A-F5CC015D3F50}" type="parTrans" cxnId="{8B246549-5F70-44E4-B4D0-0757239DE105}">
      <dgm:prSet/>
      <dgm:spPr/>
      <dgm:t>
        <a:bodyPr/>
        <a:lstStyle/>
        <a:p>
          <a:endParaRPr lang="en-US"/>
        </a:p>
      </dgm:t>
    </dgm:pt>
    <dgm:pt modelId="{D90E8DF1-541B-47EC-B89A-069EEDB887F5}" type="sibTrans" cxnId="{8B246549-5F70-44E4-B4D0-0757239DE105}">
      <dgm:prSet/>
      <dgm:spPr/>
      <dgm:t>
        <a:bodyPr/>
        <a:lstStyle/>
        <a:p>
          <a:endParaRPr lang="en-US"/>
        </a:p>
      </dgm:t>
    </dgm:pt>
    <dgm:pt modelId="{4A196572-EF51-4C95-8A87-300C59072367}" type="pres">
      <dgm:prSet presAssocID="{22E2B3ED-F0AC-4D6E-90FB-B0780AE1DCC6}" presName="root" presStyleCnt="0">
        <dgm:presLayoutVars>
          <dgm:dir/>
          <dgm:resizeHandles val="exact"/>
        </dgm:presLayoutVars>
      </dgm:prSet>
      <dgm:spPr/>
    </dgm:pt>
    <dgm:pt modelId="{CB896E36-1B71-403B-B796-33526AC07997}" type="pres">
      <dgm:prSet presAssocID="{60F61947-87EA-4C3F-B2B1-C10F54F3CBC3}" presName="compNode" presStyleCnt="0"/>
      <dgm:spPr/>
    </dgm:pt>
    <dgm:pt modelId="{F069A6B4-BC92-4900-AD8B-73B620809821}" type="pres">
      <dgm:prSet presAssocID="{60F61947-87EA-4C3F-B2B1-C10F54F3CBC3}" presName="bgRect" presStyleLbl="bgShp" presStyleIdx="0" presStyleCnt="3"/>
      <dgm:spPr/>
    </dgm:pt>
    <dgm:pt modelId="{143419CD-6A60-4CDB-A7B9-098CB5416EC5}" type="pres">
      <dgm:prSet presAssocID="{60F61947-87EA-4C3F-B2B1-C10F54F3CBC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ubtitles"/>
        </a:ext>
      </dgm:extLst>
    </dgm:pt>
    <dgm:pt modelId="{B5BDB32C-1392-4877-BC21-11AAD2985E3A}" type="pres">
      <dgm:prSet presAssocID="{60F61947-87EA-4C3F-B2B1-C10F54F3CBC3}" presName="spaceRect" presStyleCnt="0"/>
      <dgm:spPr/>
    </dgm:pt>
    <dgm:pt modelId="{7C0F23BF-1615-467F-BBFD-DB69FCC90AAA}" type="pres">
      <dgm:prSet presAssocID="{60F61947-87EA-4C3F-B2B1-C10F54F3CBC3}" presName="parTx" presStyleLbl="revTx" presStyleIdx="0" presStyleCnt="3">
        <dgm:presLayoutVars>
          <dgm:chMax val="0"/>
          <dgm:chPref val="0"/>
        </dgm:presLayoutVars>
      </dgm:prSet>
      <dgm:spPr/>
    </dgm:pt>
    <dgm:pt modelId="{152CE5C7-9253-4CE6-9958-393432BB43FF}" type="pres">
      <dgm:prSet presAssocID="{E38970E1-C88C-490C-8E0C-385869270492}" presName="sibTrans" presStyleCnt="0"/>
      <dgm:spPr/>
    </dgm:pt>
    <dgm:pt modelId="{7E2B2E04-964E-4A4F-9CD5-4EDAFB7FDEA8}" type="pres">
      <dgm:prSet presAssocID="{02A58F63-89ED-4BC2-8218-97BE404982B0}" presName="compNode" presStyleCnt="0"/>
      <dgm:spPr/>
    </dgm:pt>
    <dgm:pt modelId="{524E08C9-A94B-463E-9CEB-9AEE2BBB2BFC}" type="pres">
      <dgm:prSet presAssocID="{02A58F63-89ED-4BC2-8218-97BE404982B0}" presName="bgRect" presStyleLbl="bgShp" presStyleIdx="1" presStyleCnt="3"/>
      <dgm:spPr/>
    </dgm:pt>
    <dgm:pt modelId="{501CE1F0-12BD-4A0A-BB87-40A26ADFF12B}" type="pres">
      <dgm:prSet presAssocID="{02A58F63-89ED-4BC2-8218-97BE404982B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Network"/>
        </a:ext>
      </dgm:extLst>
    </dgm:pt>
    <dgm:pt modelId="{A5E5581C-38B9-44D8-ABBD-F59C0AF862F0}" type="pres">
      <dgm:prSet presAssocID="{02A58F63-89ED-4BC2-8218-97BE404982B0}" presName="spaceRect" presStyleCnt="0"/>
      <dgm:spPr/>
    </dgm:pt>
    <dgm:pt modelId="{579CC425-E947-4194-BC20-91591523666A}" type="pres">
      <dgm:prSet presAssocID="{02A58F63-89ED-4BC2-8218-97BE404982B0}" presName="parTx" presStyleLbl="revTx" presStyleIdx="1" presStyleCnt="3">
        <dgm:presLayoutVars>
          <dgm:chMax val="0"/>
          <dgm:chPref val="0"/>
        </dgm:presLayoutVars>
      </dgm:prSet>
      <dgm:spPr/>
    </dgm:pt>
    <dgm:pt modelId="{895F9DDA-D4C2-48F9-8C41-7B894C0E0131}" type="pres">
      <dgm:prSet presAssocID="{75B6A331-5DCA-4010-8829-918F31BAC96F}" presName="sibTrans" presStyleCnt="0"/>
      <dgm:spPr/>
    </dgm:pt>
    <dgm:pt modelId="{FF031668-3FD2-466B-9BD8-588B1732F6C4}" type="pres">
      <dgm:prSet presAssocID="{DC01DD50-44E6-4DCB-9EF6-B5B1D7ED0EAE}" presName="compNode" presStyleCnt="0"/>
      <dgm:spPr/>
    </dgm:pt>
    <dgm:pt modelId="{58AACBFE-969E-4C62-A73F-9475EADD41C9}" type="pres">
      <dgm:prSet presAssocID="{DC01DD50-44E6-4DCB-9EF6-B5B1D7ED0EAE}" presName="bgRect" presStyleLbl="bgShp" presStyleIdx="2" presStyleCnt="3"/>
      <dgm:spPr/>
    </dgm:pt>
    <dgm:pt modelId="{E89E11EE-1E46-44C8-9E4A-A224ACC3C701}" type="pres">
      <dgm:prSet presAssocID="{DC01DD50-44E6-4DCB-9EF6-B5B1D7ED0EAE}"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Garbage"/>
        </a:ext>
      </dgm:extLst>
    </dgm:pt>
    <dgm:pt modelId="{E7FB096B-3DE4-468F-9A3D-4DFB2DBA607D}" type="pres">
      <dgm:prSet presAssocID="{DC01DD50-44E6-4DCB-9EF6-B5B1D7ED0EAE}" presName="spaceRect" presStyleCnt="0"/>
      <dgm:spPr/>
    </dgm:pt>
    <dgm:pt modelId="{7CB2299E-51B3-46A6-82EB-4B27D753F99E}" type="pres">
      <dgm:prSet presAssocID="{DC01DD50-44E6-4DCB-9EF6-B5B1D7ED0EAE}" presName="parTx" presStyleLbl="revTx" presStyleIdx="2" presStyleCnt="3">
        <dgm:presLayoutVars>
          <dgm:chMax val="0"/>
          <dgm:chPref val="0"/>
        </dgm:presLayoutVars>
      </dgm:prSet>
      <dgm:spPr/>
    </dgm:pt>
  </dgm:ptLst>
  <dgm:cxnLst>
    <dgm:cxn modelId="{713C2B2A-2360-4538-AF53-A43E9DCD99F2}" srcId="{22E2B3ED-F0AC-4D6E-90FB-B0780AE1DCC6}" destId="{60F61947-87EA-4C3F-B2B1-C10F54F3CBC3}" srcOrd="0" destOrd="0" parTransId="{94A9B253-DC41-4090-9A34-F130D0DE3BCB}" sibTransId="{E38970E1-C88C-490C-8E0C-385869270492}"/>
    <dgm:cxn modelId="{8B246549-5F70-44E4-B4D0-0757239DE105}" srcId="{22E2B3ED-F0AC-4D6E-90FB-B0780AE1DCC6}" destId="{DC01DD50-44E6-4DCB-9EF6-B5B1D7ED0EAE}" srcOrd="2" destOrd="0" parTransId="{5C336E3F-0A11-43B6-B29A-F5CC015D3F50}" sibTransId="{D90E8DF1-541B-47EC-B89A-069EEDB887F5}"/>
    <dgm:cxn modelId="{1D8CFA76-D267-4098-93ED-45617063F819}" type="presOf" srcId="{02A58F63-89ED-4BC2-8218-97BE404982B0}" destId="{579CC425-E947-4194-BC20-91591523666A}" srcOrd="0" destOrd="0" presId="urn:microsoft.com/office/officeart/2018/2/layout/IconVerticalSolidList"/>
    <dgm:cxn modelId="{05A63A7F-DF99-42AF-B05C-2479CADEF253}" srcId="{22E2B3ED-F0AC-4D6E-90FB-B0780AE1DCC6}" destId="{02A58F63-89ED-4BC2-8218-97BE404982B0}" srcOrd="1" destOrd="0" parTransId="{4BB674A0-DB34-4F35-B40B-18E70B4682BF}" sibTransId="{75B6A331-5DCA-4010-8829-918F31BAC96F}"/>
    <dgm:cxn modelId="{1D3D639F-26F0-46D7-8006-F975D9CCEEAC}" type="presOf" srcId="{DC01DD50-44E6-4DCB-9EF6-B5B1D7ED0EAE}" destId="{7CB2299E-51B3-46A6-82EB-4B27D753F99E}" srcOrd="0" destOrd="0" presId="urn:microsoft.com/office/officeart/2018/2/layout/IconVerticalSolidList"/>
    <dgm:cxn modelId="{A672BEC3-55FD-4EC8-9F58-5D456F065665}" type="presOf" srcId="{60F61947-87EA-4C3F-B2B1-C10F54F3CBC3}" destId="{7C0F23BF-1615-467F-BBFD-DB69FCC90AAA}" srcOrd="0" destOrd="0" presId="urn:microsoft.com/office/officeart/2018/2/layout/IconVerticalSolidList"/>
    <dgm:cxn modelId="{1F4B6BC4-70B2-408C-8473-DCDE4F8BB6EF}" type="presOf" srcId="{22E2B3ED-F0AC-4D6E-90FB-B0780AE1DCC6}" destId="{4A196572-EF51-4C95-8A87-300C59072367}" srcOrd="0" destOrd="0" presId="urn:microsoft.com/office/officeart/2018/2/layout/IconVerticalSolidList"/>
    <dgm:cxn modelId="{7E3F291C-5DD4-430A-8A58-F46F6B7B1357}" type="presParOf" srcId="{4A196572-EF51-4C95-8A87-300C59072367}" destId="{CB896E36-1B71-403B-B796-33526AC07997}" srcOrd="0" destOrd="0" presId="urn:microsoft.com/office/officeart/2018/2/layout/IconVerticalSolidList"/>
    <dgm:cxn modelId="{786A1EC8-EB3F-420B-9C97-1E2967E44DBE}" type="presParOf" srcId="{CB896E36-1B71-403B-B796-33526AC07997}" destId="{F069A6B4-BC92-4900-AD8B-73B620809821}" srcOrd="0" destOrd="0" presId="urn:microsoft.com/office/officeart/2018/2/layout/IconVerticalSolidList"/>
    <dgm:cxn modelId="{79098530-90E6-4B64-A2A8-B216D10EDBFD}" type="presParOf" srcId="{CB896E36-1B71-403B-B796-33526AC07997}" destId="{143419CD-6A60-4CDB-A7B9-098CB5416EC5}" srcOrd="1" destOrd="0" presId="urn:microsoft.com/office/officeart/2018/2/layout/IconVerticalSolidList"/>
    <dgm:cxn modelId="{DDD88CB3-359F-4901-BEF5-D73A0D3991F5}" type="presParOf" srcId="{CB896E36-1B71-403B-B796-33526AC07997}" destId="{B5BDB32C-1392-4877-BC21-11AAD2985E3A}" srcOrd="2" destOrd="0" presId="urn:microsoft.com/office/officeart/2018/2/layout/IconVerticalSolidList"/>
    <dgm:cxn modelId="{E0098941-F8F8-44EC-A561-A169BEEB9909}" type="presParOf" srcId="{CB896E36-1B71-403B-B796-33526AC07997}" destId="{7C0F23BF-1615-467F-BBFD-DB69FCC90AAA}" srcOrd="3" destOrd="0" presId="urn:microsoft.com/office/officeart/2018/2/layout/IconVerticalSolidList"/>
    <dgm:cxn modelId="{43E8A006-DA1F-45E3-B509-D6B7210563BA}" type="presParOf" srcId="{4A196572-EF51-4C95-8A87-300C59072367}" destId="{152CE5C7-9253-4CE6-9958-393432BB43FF}" srcOrd="1" destOrd="0" presId="urn:microsoft.com/office/officeart/2018/2/layout/IconVerticalSolidList"/>
    <dgm:cxn modelId="{B42F77F9-AA3B-4B11-A0E4-1434548EBB79}" type="presParOf" srcId="{4A196572-EF51-4C95-8A87-300C59072367}" destId="{7E2B2E04-964E-4A4F-9CD5-4EDAFB7FDEA8}" srcOrd="2" destOrd="0" presId="urn:microsoft.com/office/officeart/2018/2/layout/IconVerticalSolidList"/>
    <dgm:cxn modelId="{3D19E475-201F-449D-8B27-56A1626676EE}" type="presParOf" srcId="{7E2B2E04-964E-4A4F-9CD5-4EDAFB7FDEA8}" destId="{524E08C9-A94B-463E-9CEB-9AEE2BBB2BFC}" srcOrd="0" destOrd="0" presId="urn:microsoft.com/office/officeart/2018/2/layout/IconVerticalSolidList"/>
    <dgm:cxn modelId="{D415DE6B-55C8-422E-B736-E81D8C1C3CE9}" type="presParOf" srcId="{7E2B2E04-964E-4A4F-9CD5-4EDAFB7FDEA8}" destId="{501CE1F0-12BD-4A0A-BB87-40A26ADFF12B}" srcOrd="1" destOrd="0" presId="urn:microsoft.com/office/officeart/2018/2/layout/IconVerticalSolidList"/>
    <dgm:cxn modelId="{8A66612C-BEC0-40DF-A9DA-A8CEA3CCBA5C}" type="presParOf" srcId="{7E2B2E04-964E-4A4F-9CD5-4EDAFB7FDEA8}" destId="{A5E5581C-38B9-44D8-ABBD-F59C0AF862F0}" srcOrd="2" destOrd="0" presId="urn:microsoft.com/office/officeart/2018/2/layout/IconVerticalSolidList"/>
    <dgm:cxn modelId="{27383FED-B943-4729-8CC2-AE90F0AF0332}" type="presParOf" srcId="{7E2B2E04-964E-4A4F-9CD5-4EDAFB7FDEA8}" destId="{579CC425-E947-4194-BC20-91591523666A}" srcOrd="3" destOrd="0" presId="urn:microsoft.com/office/officeart/2018/2/layout/IconVerticalSolidList"/>
    <dgm:cxn modelId="{9DA39FDE-0925-4648-815B-0E18136C9FC8}" type="presParOf" srcId="{4A196572-EF51-4C95-8A87-300C59072367}" destId="{895F9DDA-D4C2-48F9-8C41-7B894C0E0131}" srcOrd="3" destOrd="0" presId="urn:microsoft.com/office/officeart/2018/2/layout/IconVerticalSolidList"/>
    <dgm:cxn modelId="{61B37673-9194-4DD0-A88A-DA7CA9F9CFCF}" type="presParOf" srcId="{4A196572-EF51-4C95-8A87-300C59072367}" destId="{FF031668-3FD2-466B-9BD8-588B1732F6C4}" srcOrd="4" destOrd="0" presId="urn:microsoft.com/office/officeart/2018/2/layout/IconVerticalSolidList"/>
    <dgm:cxn modelId="{F6445683-626F-47B3-90C1-5902C4BBA388}" type="presParOf" srcId="{FF031668-3FD2-466B-9BD8-588B1732F6C4}" destId="{58AACBFE-969E-4C62-A73F-9475EADD41C9}" srcOrd="0" destOrd="0" presId="urn:microsoft.com/office/officeart/2018/2/layout/IconVerticalSolidList"/>
    <dgm:cxn modelId="{14AFC085-F053-4ED7-9375-83289A6B5B07}" type="presParOf" srcId="{FF031668-3FD2-466B-9BD8-588B1732F6C4}" destId="{E89E11EE-1E46-44C8-9E4A-A224ACC3C701}" srcOrd="1" destOrd="0" presId="urn:microsoft.com/office/officeart/2018/2/layout/IconVerticalSolidList"/>
    <dgm:cxn modelId="{F2DAD177-4926-4E6D-83CE-FE221D8F291C}" type="presParOf" srcId="{FF031668-3FD2-466B-9BD8-588B1732F6C4}" destId="{E7FB096B-3DE4-468F-9A3D-4DFB2DBA607D}" srcOrd="2" destOrd="0" presId="urn:microsoft.com/office/officeart/2018/2/layout/IconVerticalSolidList"/>
    <dgm:cxn modelId="{8DCC56C6-6B84-4E7B-97A4-0180C6834F69}" type="presParOf" srcId="{FF031668-3FD2-466B-9BD8-588B1732F6C4}" destId="{7CB2299E-51B3-46A6-82EB-4B27D753F99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91951-0115-4446-83BB-237F87A40798}">
      <dsp:nvSpPr>
        <dsp:cNvPr id="0" name=""/>
        <dsp:cNvSpPr/>
      </dsp:nvSpPr>
      <dsp:spPr>
        <a:xfrm>
          <a:off x="626907" y="843244"/>
          <a:ext cx="1248979" cy="12489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6342DC-9411-4F3D-860F-71B2E4B1BCB3}">
      <dsp:nvSpPr>
        <dsp:cNvPr id="0" name=""/>
        <dsp:cNvSpPr/>
      </dsp:nvSpPr>
      <dsp:spPr>
        <a:xfrm>
          <a:off x="893083" y="1109420"/>
          <a:ext cx="716627" cy="716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E467D0-F4A4-4FD1-B655-224B6E5E0E84}">
      <dsp:nvSpPr>
        <dsp:cNvPr id="0" name=""/>
        <dsp:cNvSpPr/>
      </dsp:nvSpPr>
      <dsp:spPr>
        <a:xfrm>
          <a:off x="227643" y="2481251"/>
          <a:ext cx="204750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IN" sz="2300" kern="1200" dirty="0"/>
            <a:t>Introduction</a:t>
          </a:r>
          <a:endParaRPr lang="en-US" sz="2300" kern="1200" dirty="0"/>
        </a:p>
      </dsp:txBody>
      <dsp:txXfrm>
        <a:off x="227643" y="2481251"/>
        <a:ext cx="2047508" cy="720000"/>
      </dsp:txXfrm>
    </dsp:sp>
    <dsp:sp modelId="{1E469A10-BD3C-47C8-A986-689E6D85DE35}">
      <dsp:nvSpPr>
        <dsp:cNvPr id="0" name=""/>
        <dsp:cNvSpPr/>
      </dsp:nvSpPr>
      <dsp:spPr>
        <a:xfrm>
          <a:off x="3032729" y="843244"/>
          <a:ext cx="1248979" cy="124897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BB4AA4-5794-4676-B2D4-0BD96EC90A98}">
      <dsp:nvSpPr>
        <dsp:cNvPr id="0" name=""/>
        <dsp:cNvSpPr/>
      </dsp:nvSpPr>
      <dsp:spPr>
        <a:xfrm>
          <a:off x="3298906" y="1109420"/>
          <a:ext cx="716627" cy="716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428ADC-CFFA-460F-8A43-486D9BEE8408}">
      <dsp:nvSpPr>
        <dsp:cNvPr id="0" name=""/>
        <dsp:cNvSpPr/>
      </dsp:nvSpPr>
      <dsp:spPr>
        <a:xfrm>
          <a:off x="2633465" y="2481251"/>
          <a:ext cx="204750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IN" sz="2300" kern="1200"/>
            <a:t>Methodology </a:t>
          </a:r>
          <a:endParaRPr lang="en-US" sz="2300" kern="1200"/>
        </a:p>
      </dsp:txBody>
      <dsp:txXfrm>
        <a:off x="2633465" y="2481251"/>
        <a:ext cx="2047508" cy="720000"/>
      </dsp:txXfrm>
    </dsp:sp>
    <dsp:sp modelId="{5E18DF11-1DA6-4818-9908-2D72910CFB7A}">
      <dsp:nvSpPr>
        <dsp:cNvPr id="0" name=""/>
        <dsp:cNvSpPr/>
      </dsp:nvSpPr>
      <dsp:spPr>
        <a:xfrm>
          <a:off x="5438552" y="843244"/>
          <a:ext cx="1248979" cy="124897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69A821-982B-4565-872E-E1D92C04088D}">
      <dsp:nvSpPr>
        <dsp:cNvPr id="0" name=""/>
        <dsp:cNvSpPr/>
      </dsp:nvSpPr>
      <dsp:spPr>
        <a:xfrm>
          <a:off x="5704728" y="1109420"/>
          <a:ext cx="716627" cy="716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D4C446-A192-4826-87DF-154AB629C40F}">
      <dsp:nvSpPr>
        <dsp:cNvPr id="0" name=""/>
        <dsp:cNvSpPr/>
      </dsp:nvSpPr>
      <dsp:spPr>
        <a:xfrm>
          <a:off x="5039287" y="2481251"/>
          <a:ext cx="204750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IN" sz="2300" kern="1200" dirty="0"/>
            <a:t>Experimental Results</a:t>
          </a:r>
          <a:endParaRPr lang="en-US" sz="2300" kern="1200" dirty="0"/>
        </a:p>
      </dsp:txBody>
      <dsp:txXfrm>
        <a:off x="5039287" y="2481251"/>
        <a:ext cx="2047508" cy="720000"/>
      </dsp:txXfrm>
    </dsp:sp>
    <dsp:sp modelId="{48EAC170-B65D-4560-B826-24E0043199A9}">
      <dsp:nvSpPr>
        <dsp:cNvPr id="0" name=""/>
        <dsp:cNvSpPr/>
      </dsp:nvSpPr>
      <dsp:spPr>
        <a:xfrm>
          <a:off x="7844374" y="843244"/>
          <a:ext cx="1248979" cy="124897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C50CC2-EC02-43A3-B2B2-D6E5FACDE390}">
      <dsp:nvSpPr>
        <dsp:cNvPr id="0" name=""/>
        <dsp:cNvSpPr/>
      </dsp:nvSpPr>
      <dsp:spPr>
        <a:xfrm>
          <a:off x="8110550" y="1109420"/>
          <a:ext cx="716627" cy="716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F064CE-2100-4C77-94AF-47B3391C33F8}">
      <dsp:nvSpPr>
        <dsp:cNvPr id="0" name=""/>
        <dsp:cNvSpPr/>
      </dsp:nvSpPr>
      <dsp:spPr>
        <a:xfrm>
          <a:off x="7445110" y="2481251"/>
          <a:ext cx="204750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IN" sz="2300" kern="1200"/>
            <a:t>Critical discussion</a:t>
          </a:r>
          <a:endParaRPr lang="en-US" sz="2300" kern="1200"/>
        </a:p>
      </dsp:txBody>
      <dsp:txXfrm>
        <a:off x="7445110" y="2481251"/>
        <a:ext cx="2047508"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F35EE-9B44-4ACD-A90C-29696856F82E}">
      <dsp:nvSpPr>
        <dsp:cNvPr id="0" name=""/>
        <dsp:cNvSpPr/>
      </dsp:nvSpPr>
      <dsp:spPr>
        <a:xfrm>
          <a:off x="0" y="600"/>
          <a:ext cx="5641974" cy="14057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2A8F81-882F-4E75-B305-284D3CEFD8DB}">
      <dsp:nvSpPr>
        <dsp:cNvPr id="0" name=""/>
        <dsp:cNvSpPr/>
      </dsp:nvSpPr>
      <dsp:spPr>
        <a:xfrm>
          <a:off x="425232" y="316889"/>
          <a:ext cx="773150" cy="7731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80B71D-AF62-4AFF-85A7-A0452ED444E4}">
      <dsp:nvSpPr>
        <dsp:cNvPr id="0" name=""/>
        <dsp:cNvSpPr/>
      </dsp:nvSpPr>
      <dsp:spPr>
        <a:xfrm>
          <a:off x="1623616" y="600"/>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889000">
            <a:lnSpc>
              <a:spcPct val="90000"/>
            </a:lnSpc>
            <a:spcBef>
              <a:spcPct val="0"/>
            </a:spcBef>
            <a:spcAft>
              <a:spcPct val="35000"/>
            </a:spcAft>
            <a:buNone/>
          </a:pPr>
          <a:r>
            <a:rPr lang="en-IN" sz="2000" kern="1200" dirty="0"/>
            <a:t>Data extraction</a:t>
          </a:r>
        </a:p>
      </dsp:txBody>
      <dsp:txXfrm>
        <a:off x="1623616" y="600"/>
        <a:ext cx="4018358" cy="1405728"/>
      </dsp:txXfrm>
    </dsp:sp>
    <dsp:sp modelId="{CD4E1332-23B7-41CD-B7E6-B287271DE72A}">
      <dsp:nvSpPr>
        <dsp:cNvPr id="0" name=""/>
        <dsp:cNvSpPr/>
      </dsp:nvSpPr>
      <dsp:spPr>
        <a:xfrm>
          <a:off x="0" y="1757760"/>
          <a:ext cx="5641974" cy="14057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235169-648B-44EA-AD0D-5B85670D64D3}">
      <dsp:nvSpPr>
        <dsp:cNvPr id="0" name=""/>
        <dsp:cNvSpPr/>
      </dsp:nvSpPr>
      <dsp:spPr>
        <a:xfrm>
          <a:off x="425232" y="2074049"/>
          <a:ext cx="773150" cy="7731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B731D8-14F9-4A05-9C49-C20100D298E1}">
      <dsp:nvSpPr>
        <dsp:cNvPr id="0" name=""/>
        <dsp:cNvSpPr/>
      </dsp:nvSpPr>
      <dsp:spPr>
        <a:xfrm>
          <a:off x="1623616" y="1757760"/>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1111250">
            <a:lnSpc>
              <a:spcPct val="90000"/>
            </a:lnSpc>
            <a:spcBef>
              <a:spcPct val="0"/>
            </a:spcBef>
            <a:spcAft>
              <a:spcPct val="35000"/>
            </a:spcAft>
            <a:buNone/>
          </a:pPr>
          <a:r>
            <a:rPr lang="en-IN" sz="2500" kern="1200"/>
            <a:t>Filtering</a:t>
          </a:r>
          <a:endParaRPr lang="en-US" sz="2500" kern="1200"/>
        </a:p>
      </dsp:txBody>
      <dsp:txXfrm>
        <a:off x="1623616" y="1757760"/>
        <a:ext cx="4018358" cy="1405728"/>
      </dsp:txXfrm>
    </dsp:sp>
    <dsp:sp modelId="{45422824-D060-48F5-AEFD-7EFC37A04D97}">
      <dsp:nvSpPr>
        <dsp:cNvPr id="0" name=""/>
        <dsp:cNvSpPr/>
      </dsp:nvSpPr>
      <dsp:spPr>
        <a:xfrm>
          <a:off x="0" y="3514921"/>
          <a:ext cx="5641974" cy="14057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DA49F8-7BC2-419E-A393-365CBF1EB9BC}">
      <dsp:nvSpPr>
        <dsp:cNvPr id="0" name=""/>
        <dsp:cNvSpPr/>
      </dsp:nvSpPr>
      <dsp:spPr>
        <a:xfrm>
          <a:off x="425232" y="3831209"/>
          <a:ext cx="773150" cy="77315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6F7F0F-DBD7-45EA-9035-1CF3A75A7C3A}">
      <dsp:nvSpPr>
        <dsp:cNvPr id="0" name=""/>
        <dsp:cNvSpPr/>
      </dsp:nvSpPr>
      <dsp:spPr>
        <a:xfrm>
          <a:off x="1623616" y="3514921"/>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1111250">
            <a:lnSpc>
              <a:spcPct val="90000"/>
            </a:lnSpc>
            <a:spcBef>
              <a:spcPct val="0"/>
            </a:spcBef>
            <a:spcAft>
              <a:spcPct val="35000"/>
            </a:spcAft>
            <a:buNone/>
          </a:pPr>
          <a:r>
            <a:rPr lang="en-IN" sz="2500" kern="1200" dirty="0"/>
            <a:t>Training the model</a:t>
          </a:r>
          <a:endParaRPr lang="en-US" sz="2500" kern="1200" dirty="0"/>
        </a:p>
      </dsp:txBody>
      <dsp:txXfrm>
        <a:off x="1623616" y="3514921"/>
        <a:ext cx="4018358" cy="14057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D85F2-5883-4166-855F-4F18F820868E}">
      <dsp:nvSpPr>
        <dsp:cNvPr id="0" name=""/>
        <dsp:cNvSpPr/>
      </dsp:nvSpPr>
      <dsp:spPr>
        <a:xfrm>
          <a:off x="511643" y="1065625"/>
          <a:ext cx="1578375" cy="157837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060093-7936-4D07-A7ED-79F4E802AE92}">
      <dsp:nvSpPr>
        <dsp:cNvPr id="0" name=""/>
        <dsp:cNvSpPr/>
      </dsp:nvSpPr>
      <dsp:spPr>
        <a:xfrm>
          <a:off x="848018" y="1402000"/>
          <a:ext cx="905625" cy="905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A8F163-74B0-4961-803F-6F0CEB00B5D2}">
      <dsp:nvSpPr>
        <dsp:cNvPr id="0" name=""/>
        <dsp:cNvSpPr/>
      </dsp:nvSpPr>
      <dsp:spPr>
        <a:xfrm>
          <a:off x="7081" y="3135625"/>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IN" sz="1800" kern="1200" cap="none" dirty="0">
              <a:latin typeface="Times New Roman" panose="02020603050405020304" pitchFamily="18" charset="0"/>
              <a:cs typeface="Times New Roman" panose="02020603050405020304" pitchFamily="18" charset="0"/>
            </a:rPr>
            <a:t>Source Code Comments From 10 Open Source Projects.</a:t>
          </a:r>
          <a:endParaRPr lang="en-US" sz="1800" kern="1200" cap="none" dirty="0">
            <a:latin typeface="Times New Roman" panose="02020603050405020304" pitchFamily="18" charset="0"/>
            <a:cs typeface="Times New Roman" panose="02020603050405020304" pitchFamily="18" charset="0"/>
          </a:endParaRPr>
        </a:p>
      </dsp:txBody>
      <dsp:txXfrm>
        <a:off x="7081" y="3135625"/>
        <a:ext cx="2587500" cy="720000"/>
      </dsp:txXfrm>
    </dsp:sp>
    <dsp:sp modelId="{DE10BE76-1DDB-43F8-9754-35A726136EF0}">
      <dsp:nvSpPr>
        <dsp:cNvPr id="0" name=""/>
        <dsp:cNvSpPr/>
      </dsp:nvSpPr>
      <dsp:spPr>
        <a:xfrm>
          <a:off x="3551956" y="1065625"/>
          <a:ext cx="1578375" cy="157837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41BB95-1926-4DD4-AD78-2999801A0168}">
      <dsp:nvSpPr>
        <dsp:cNvPr id="0" name=""/>
        <dsp:cNvSpPr/>
      </dsp:nvSpPr>
      <dsp:spPr>
        <a:xfrm>
          <a:off x="3888331" y="1402000"/>
          <a:ext cx="905625" cy="905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4A0A60-3DB7-4D05-80EA-0549823D6ECB}">
      <dsp:nvSpPr>
        <dsp:cNvPr id="0" name=""/>
        <dsp:cNvSpPr/>
      </dsp:nvSpPr>
      <dsp:spPr>
        <a:xfrm>
          <a:off x="3047393" y="3135625"/>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IN" sz="1800" kern="1200" cap="none" dirty="0">
              <a:latin typeface="Times New Roman" panose="02020603050405020304" pitchFamily="18" charset="0"/>
              <a:cs typeface="Times New Roman" panose="02020603050405020304" pitchFamily="18" charset="0"/>
            </a:rPr>
            <a:t>Manual Classification</a:t>
          </a:r>
          <a:endParaRPr lang="en-US" sz="1800" kern="1200" cap="none" dirty="0">
            <a:latin typeface="Times New Roman" panose="02020603050405020304" pitchFamily="18" charset="0"/>
            <a:cs typeface="Times New Roman" panose="02020603050405020304" pitchFamily="18" charset="0"/>
          </a:endParaRPr>
        </a:p>
      </dsp:txBody>
      <dsp:txXfrm>
        <a:off x="3047393" y="3135625"/>
        <a:ext cx="25875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A482D-05D0-4C40-970C-7FA78688D18F}">
      <dsp:nvSpPr>
        <dsp:cNvPr id="0" name=""/>
        <dsp:cNvSpPr/>
      </dsp:nvSpPr>
      <dsp:spPr>
        <a:xfrm>
          <a:off x="511643" y="1065625"/>
          <a:ext cx="1578375" cy="157837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2861F3-C0E6-4328-B8FF-4FE2CC08E5D3}">
      <dsp:nvSpPr>
        <dsp:cNvPr id="0" name=""/>
        <dsp:cNvSpPr/>
      </dsp:nvSpPr>
      <dsp:spPr>
        <a:xfrm>
          <a:off x="848018" y="1402000"/>
          <a:ext cx="905625" cy="90562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F5AB54-DB2B-42E6-AE53-EF72BB2D0E1C}">
      <dsp:nvSpPr>
        <dsp:cNvPr id="0" name=""/>
        <dsp:cNvSpPr/>
      </dsp:nvSpPr>
      <dsp:spPr>
        <a:xfrm>
          <a:off x="7081" y="3135625"/>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IN" sz="1800" kern="1200" cap="none" dirty="0">
              <a:latin typeface="Times New Roman" panose="02020603050405020304" pitchFamily="18" charset="0"/>
              <a:cs typeface="Times New Roman" panose="02020603050405020304" pitchFamily="18" charset="0"/>
            </a:rPr>
            <a:t>Removal Of Special Character</a:t>
          </a:r>
          <a:endParaRPr lang="en-US" sz="1800" kern="1200" cap="none" dirty="0">
            <a:latin typeface="Times New Roman" panose="02020603050405020304" pitchFamily="18" charset="0"/>
            <a:cs typeface="Times New Roman" panose="02020603050405020304" pitchFamily="18" charset="0"/>
          </a:endParaRPr>
        </a:p>
      </dsp:txBody>
      <dsp:txXfrm>
        <a:off x="7081" y="3135625"/>
        <a:ext cx="2587500" cy="720000"/>
      </dsp:txXfrm>
    </dsp:sp>
    <dsp:sp modelId="{821EBCB1-2881-4747-A481-4C4276E065FC}">
      <dsp:nvSpPr>
        <dsp:cNvPr id="0" name=""/>
        <dsp:cNvSpPr/>
      </dsp:nvSpPr>
      <dsp:spPr>
        <a:xfrm>
          <a:off x="3551956" y="1065625"/>
          <a:ext cx="1578375" cy="157837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577BCB-D02C-4EDD-B72E-1533611CB70F}">
      <dsp:nvSpPr>
        <dsp:cNvPr id="0" name=""/>
        <dsp:cNvSpPr/>
      </dsp:nvSpPr>
      <dsp:spPr>
        <a:xfrm>
          <a:off x="3888331" y="1402000"/>
          <a:ext cx="905625" cy="90562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024BB2-318D-46DB-9C54-BC2C98EF2DAD}">
      <dsp:nvSpPr>
        <dsp:cNvPr id="0" name=""/>
        <dsp:cNvSpPr/>
      </dsp:nvSpPr>
      <dsp:spPr>
        <a:xfrm>
          <a:off x="3047393" y="3135625"/>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IN" sz="1800" kern="1200" cap="none" dirty="0">
              <a:latin typeface="Times New Roman" panose="02020603050405020304" pitchFamily="18" charset="0"/>
              <a:cs typeface="Times New Roman" panose="02020603050405020304" pitchFamily="18" charset="0"/>
            </a:rPr>
            <a:t>Removal of Licence Comments, Commented Source Code</a:t>
          </a:r>
          <a:endParaRPr lang="en-US" sz="1800" kern="1200" cap="none" dirty="0">
            <a:latin typeface="Times New Roman" panose="02020603050405020304" pitchFamily="18" charset="0"/>
            <a:cs typeface="Times New Roman" panose="02020603050405020304" pitchFamily="18" charset="0"/>
          </a:endParaRPr>
        </a:p>
      </dsp:txBody>
      <dsp:txXfrm>
        <a:off x="3047393" y="3135625"/>
        <a:ext cx="25875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1F425-85A1-450D-9DA7-A364E06DBC67}">
      <dsp:nvSpPr>
        <dsp:cNvPr id="0" name=""/>
        <dsp:cNvSpPr/>
      </dsp:nvSpPr>
      <dsp:spPr>
        <a:xfrm>
          <a:off x="718643" y="1352056"/>
          <a:ext cx="1164375" cy="116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AC10FB-A9D4-4339-9D8C-62AE36CCC55A}">
      <dsp:nvSpPr>
        <dsp:cNvPr id="0" name=""/>
        <dsp:cNvSpPr/>
      </dsp:nvSpPr>
      <dsp:spPr>
        <a:xfrm>
          <a:off x="7081" y="2849193"/>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Logistic Regression, Neural Network, SVM, Ridge Classifier, Perceptron, Naïve Bayes</a:t>
          </a:r>
          <a:endParaRPr lang="en-US" sz="1500" kern="1200" dirty="0">
            <a:latin typeface="Times New Roman" panose="02020603050405020304" pitchFamily="18" charset="0"/>
            <a:cs typeface="Times New Roman" panose="02020603050405020304" pitchFamily="18" charset="0"/>
          </a:endParaRPr>
        </a:p>
      </dsp:txBody>
      <dsp:txXfrm>
        <a:off x="7081" y="2849193"/>
        <a:ext cx="2587500" cy="720000"/>
      </dsp:txXfrm>
    </dsp:sp>
    <dsp:sp modelId="{131F0E1E-815E-41AD-A89E-F7004E2E2B7D}">
      <dsp:nvSpPr>
        <dsp:cNvPr id="0" name=""/>
        <dsp:cNvSpPr/>
      </dsp:nvSpPr>
      <dsp:spPr>
        <a:xfrm>
          <a:off x="3758956" y="1352056"/>
          <a:ext cx="1164375" cy="116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1D643C-578B-4F4C-97CC-3697232B2D63}">
      <dsp:nvSpPr>
        <dsp:cNvPr id="0" name=""/>
        <dsp:cNvSpPr/>
      </dsp:nvSpPr>
      <dsp:spPr>
        <a:xfrm>
          <a:off x="3047393" y="2849193"/>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F1 score for evaluation</a:t>
          </a:r>
          <a:endParaRPr lang="en-US" sz="1500" kern="1200" dirty="0">
            <a:latin typeface="Times New Roman" panose="02020603050405020304" pitchFamily="18" charset="0"/>
            <a:cs typeface="Times New Roman" panose="02020603050405020304" pitchFamily="18" charset="0"/>
          </a:endParaRPr>
        </a:p>
      </dsp:txBody>
      <dsp:txXfrm>
        <a:off x="3047393" y="2849193"/>
        <a:ext cx="25875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9A6B4-BC92-4900-AD8B-73B620809821}">
      <dsp:nvSpPr>
        <dsp:cNvPr id="0" name=""/>
        <dsp:cNvSpPr/>
      </dsp:nvSpPr>
      <dsp:spPr>
        <a:xfrm>
          <a:off x="0" y="600"/>
          <a:ext cx="5641974" cy="14057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3419CD-6A60-4CDB-A7B9-098CB5416EC5}">
      <dsp:nvSpPr>
        <dsp:cNvPr id="0" name=""/>
        <dsp:cNvSpPr/>
      </dsp:nvSpPr>
      <dsp:spPr>
        <a:xfrm>
          <a:off x="425232" y="316889"/>
          <a:ext cx="773150" cy="7731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0F23BF-1615-467F-BBFD-DB69FCC90AAA}">
      <dsp:nvSpPr>
        <dsp:cNvPr id="0" name=""/>
        <dsp:cNvSpPr/>
      </dsp:nvSpPr>
      <dsp:spPr>
        <a:xfrm>
          <a:off x="1623616" y="600"/>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1111250">
            <a:spcBef>
              <a:spcPct val="0"/>
            </a:spcBef>
            <a:spcAft>
              <a:spcPct val="35000"/>
            </a:spcAft>
            <a:buNone/>
          </a:pPr>
          <a:r>
            <a:rPr lang="en-IN" sz="2500" kern="1200"/>
            <a:t>Low or no comments</a:t>
          </a:r>
          <a:endParaRPr lang="en-US" sz="2500" kern="1200"/>
        </a:p>
      </dsp:txBody>
      <dsp:txXfrm>
        <a:off x="1623616" y="600"/>
        <a:ext cx="4018358" cy="1405728"/>
      </dsp:txXfrm>
    </dsp:sp>
    <dsp:sp modelId="{524E08C9-A94B-463E-9CEB-9AEE2BBB2BFC}">
      <dsp:nvSpPr>
        <dsp:cNvPr id="0" name=""/>
        <dsp:cNvSpPr/>
      </dsp:nvSpPr>
      <dsp:spPr>
        <a:xfrm>
          <a:off x="0" y="1757760"/>
          <a:ext cx="5641974" cy="14057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1CE1F0-12BD-4A0A-BB87-40A26ADFF12B}">
      <dsp:nvSpPr>
        <dsp:cNvPr id="0" name=""/>
        <dsp:cNvSpPr/>
      </dsp:nvSpPr>
      <dsp:spPr>
        <a:xfrm>
          <a:off x="425232" y="2074049"/>
          <a:ext cx="773150" cy="7731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9CC425-E947-4194-BC20-91591523666A}">
      <dsp:nvSpPr>
        <dsp:cNvPr id="0" name=""/>
        <dsp:cNvSpPr/>
      </dsp:nvSpPr>
      <dsp:spPr>
        <a:xfrm>
          <a:off x="1623616" y="1757760"/>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1111250">
            <a:spcBef>
              <a:spcPct val="0"/>
            </a:spcBef>
            <a:spcAft>
              <a:spcPct val="35000"/>
            </a:spcAft>
            <a:buNone/>
          </a:pPr>
          <a:r>
            <a:rPr lang="en-IN" sz="2500" kern="1200"/>
            <a:t>Effect on accuracy using Deep Learning?</a:t>
          </a:r>
          <a:endParaRPr lang="en-US" sz="2500" kern="1200"/>
        </a:p>
      </dsp:txBody>
      <dsp:txXfrm>
        <a:off x="1623616" y="1757760"/>
        <a:ext cx="4018358" cy="1405728"/>
      </dsp:txXfrm>
    </dsp:sp>
    <dsp:sp modelId="{58AACBFE-969E-4C62-A73F-9475EADD41C9}">
      <dsp:nvSpPr>
        <dsp:cNvPr id="0" name=""/>
        <dsp:cNvSpPr/>
      </dsp:nvSpPr>
      <dsp:spPr>
        <a:xfrm>
          <a:off x="0" y="3514921"/>
          <a:ext cx="5641974" cy="14057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9E11EE-1E46-44C8-9E4A-A224ACC3C701}">
      <dsp:nvSpPr>
        <dsp:cNvPr id="0" name=""/>
        <dsp:cNvSpPr/>
      </dsp:nvSpPr>
      <dsp:spPr>
        <a:xfrm>
          <a:off x="425232" y="3831209"/>
          <a:ext cx="773150" cy="77315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B2299E-51B3-46A6-82EB-4B27D753F99E}">
      <dsp:nvSpPr>
        <dsp:cNvPr id="0" name=""/>
        <dsp:cNvSpPr/>
      </dsp:nvSpPr>
      <dsp:spPr>
        <a:xfrm>
          <a:off x="1623616" y="3514921"/>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1111250">
            <a:spcBef>
              <a:spcPct val="0"/>
            </a:spcBef>
            <a:spcAft>
              <a:spcPct val="35000"/>
            </a:spcAft>
            <a:buNone/>
          </a:pPr>
          <a:r>
            <a:rPr lang="en-IN" sz="2500" kern="1200"/>
            <a:t>Focus on removal techniques </a:t>
          </a:r>
          <a:endParaRPr lang="en-US" sz="2500" kern="1200"/>
        </a:p>
      </dsp:txBody>
      <dsp:txXfrm>
        <a:off x="1623616" y="3514921"/>
        <a:ext cx="4018358" cy="140572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1AC052-D74D-489B-9D1E-C452915DC9C1}" type="datetimeFigureOut">
              <a:rPr lang="en-IN" smtClean="0"/>
              <a:t>07-04-2019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831932-EB65-4824-A100-9CCAB7D13536}" type="slidenum">
              <a:rPr lang="en-IN" smtClean="0"/>
              <a:t>‹#›</a:t>
            </a:fld>
            <a:endParaRPr lang="en-IN"/>
          </a:p>
        </p:txBody>
      </p:sp>
    </p:spTree>
    <p:extLst>
      <p:ext uri="{BB962C8B-B14F-4D97-AF65-F5344CB8AC3E}">
        <p14:creationId xmlns:p14="http://schemas.microsoft.com/office/powerpoint/2010/main" val="1251241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Hello Everyone, today, I supriya, </a:t>
            </a:r>
            <a:r>
              <a:rPr lang="en-IN" sz="1200" kern="1200" dirty="0" err="1">
                <a:solidFill>
                  <a:schemeClr val="tx1"/>
                </a:solidFill>
                <a:effectLst/>
                <a:latin typeface="+mn-lt"/>
                <a:ea typeface="+mn-ea"/>
                <a:cs typeface="+mn-cs"/>
              </a:rPr>
              <a:t>nirav</a:t>
            </a:r>
            <a:r>
              <a:rPr lang="en-IN" sz="1200" kern="1200" dirty="0">
                <a:solidFill>
                  <a:schemeClr val="tx1"/>
                </a:solidFill>
                <a:effectLst/>
                <a:latin typeface="+mn-lt"/>
                <a:ea typeface="+mn-ea"/>
                <a:cs typeface="+mn-cs"/>
              </a:rPr>
              <a:t> and </a:t>
            </a:r>
            <a:r>
              <a:rPr lang="en-IN" sz="1200" kern="1200" dirty="0" err="1">
                <a:solidFill>
                  <a:schemeClr val="tx1"/>
                </a:solidFill>
                <a:effectLst/>
                <a:latin typeface="+mn-lt"/>
                <a:ea typeface="+mn-ea"/>
                <a:cs typeface="+mn-cs"/>
              </a:rPr>
              <a:t>abhsihek</a:t>
            </a:r>
            <a:r>
              <a:rPr lang="en-IN" sz="1200" kern="1200" dirty="0">
                <a:solidFill>
                  <a:schemeClr val="tx1"/>
                </a:solidFill>
                <a:effectLst/>
                <a:latin typeface="+mn-lt"/>
                <a:ea typeface="+mn-ea"/>
                <a:cs typeface="+mn-cs"/>
              </a:rPr>
              <a:t> are going to present on our topic </a:t>
            </a:r>
            <a:r>
              <a:rPr lang="en-IN" sz="1200" kern="1200" dirty="0" err="1">
                <a:solidFill>
                  <a:schemeClr val="tx1"/>
                </a:solidFill>
                <a:effectLst/>
                <a:latin typeface="+mn-lt"/>
                <a:ea typeface="+mn-ea"/>
                <a:cs typeface="+mn-cs"/>
              </a:rPr>
              <a:t>satd</a:t>
            </a:r>
            <a:r>
              <a:rPr lang="en-IN" sz="1200" kern="1200" dirty="0">
                <a:solidFill>
                  <a:schemeClr val="tx1"/>
                </a:solidFill>
                <a:effectLst/>
                <a:latin typeface="+mn-lt"/>
                <a:ea typeface="+mn-ea"/>
                <a:cs typeface="+mn-cs"/>
              </a:rPr>
              <a:t> detection using </a:t>
            </a:r>
            <a:r>
              <a:rPr lang="en-IN" sz="1200" kern="1200" dirty="0" err="1">
                <a:solidFill>
                  <a:schemeClr val="tx1"/>
                </a:solidFill>
                <a:effectLst/>
                <a:latin typeface="+mn-lt"/>
                <a:ea typeface="+mn-ea"/>
                <a:cs typeface="+mn-cs"/>
              </a:rPr>
              <a:t>nlp</a:t>
            </a:r>
            <a:r>
              <a:rPr lang="en-IN" sz="1200" kern="1200" dirty="0">
                <a:solidFill>
                  <a:schemeClr val="tx1"/>
                </a:solidFill>
                <a:effectLst/>
                <a:latin typeface="+mn-lt"/>
                <a:ea typeface="+mn-ea"/>
                <a:cs typeface="+mn-cs"/>
              </a:rPr>
              <a:t>. </a:t>
            </a:r>
            <a:endParaRPr lang="en-IN" dirty="0"/>
          </a:p>
        </p:txBody>
      </p:sp>
      <p:sp>
        <p:nvSpPr>
          <p:cNvPr id="4" name="Slide Number Placeholder 3"/>
          <p:cNvSpPr>
            <a:spLocks noGrp="1"/>
          </p:cNvSpPr>
          <p:nvPr>
            <p:ph type="sldNum" sz="quarter" idx="5"/>
          </p:nvPr>
        </p:nvSpPr>
        <p:spPr/>
        <p:txBody>
          <a:bodyPr/>
          <a:lstStyle/>
          <a:p>
            <a:fld id="{87831932-EB65-4824-A100-9CCAB7D13536}" type="slidenum">
              <a:rPr lang="en-IN" smtClean="0"/>
              <a:t>1</a:t>
            </a:fld>
            <a:endParaRPr lang="en-IN"/>
          </a:p>
        </p:txBody>
      </p:sp>
    </p:spTree>
    <p:extLst>
      <p:ext uri="{BB962C8B-B14F-4D97-AF65-F5344CB8AC3E}">
        <p14:creationId xmlns:p14="http://schemas.microsoft.com/office/powerpoint/2010/main" val="3870604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831932-EB65-4824-A100-9CCAB7D1353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5703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831932-EB65-4824-A100-9CCAB7D1353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0599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i="1" kern="1200" dirty="0">
                <a:solidFill>
                  <a:schemeClr val="tx1"/>
                </a:solidFill>
                <a:effectLst/>
                <a:latin typeface="+mn-lt"/>
                <a:ea typeface="+mn-ea"/>
                <a:cs typeface="+mn-cs"/>
              </a:rPr>
              <a:t>In this project choosing model was the crucial part as it is the case of multi class regression. For this part of implementation, we used </a:t>
            </a:r>
            <a:r>
              <a:rPr lang="en-IN" sz="1200" i="1" kern="1200" dirty="0" err="1">
                <a:solidFill>
                  <a:schemeClr val="tx1"/>
                </a:solidFill>
                <a:effectLst/>
                <a:latin typeface="+mn-lt"/>
                <a:ea typeface="+mn-ea"/>
                <a:cs typeface="+mn-cs"/>
              </a:rPr>
              <a:t>sklearn</a:t>
            </a:r>
            <a:r>
              <a:rPr lang="en-IN" sz="1200" i="1" kern="1200" dirty="0">
                <a:solidFill>
                  <a:schemeClr val="tx1"/>
                </a:solidFill>
                <a:effectLst/>
                <a:latin typeface="+mn-lt"/>
                <a:ea typeface="+mn-ea"/>
                <a:cs typeface="+mn-cs"/>
              </a:rPr>
              <a:t> and </a:t>
            </a:r>
            <a:r>
              <a:rPr lang="en-IN" sz="1200" i="1" kern="1200" dirty="0" err="1">
                <a:solidFill>
                  <a:schemeClr val="tx1"/>
                </a:solidFill>
                <a:effectLst/>
                <a:latin typeface="+mn-lt"/>
                <a:ea typeface="+mn-ea"/>
                <a:cs typeface="+mn-cs"/>
              </a:rPr>
              <a:t>keras</a:t>
            </a:r>
            <a:r>
              <a:rPr lang="en-IN" sz="1200" i="1" kern="1200" dirty="0">
                <a:solidFill>
                  <a:schemeClr val="tx1"/>
                </a:solidFill>
                <a:effectLst/>
                <a:latin typeface="+mn-lt"/>
                <a:ea typeface="+mn-ea"/>
                <a:cs typeface="+mn-cs"/>
              </a:rPr>
              <a:t>. At first, we went through with several possible algorithms. Among them, neural networks and logistic regression were our first choice. Later on, we tested it on ridge classifier, SVC with linear and RBF (Radial Basis Function) kernel and SVM with stochastic gradient descent (SGD) learning (here, perceptron where loss is perceptron). We made 75% mark as an accuracy benchmark in our case. As we can see, out of 7 only 3 models have just crossed the mark. It also became clear that neural networks are not much effective.</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831932-EB65-4824-A100-9CCAB7D1353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15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i="1" kern="1200" dirty="0">
                <a:solidFill>
                  <a:schemeClr val="tx1"/>
                </a:solidFill>
                <a:effectLst/>
                <a:latin typeface="+mn-lt"/>
                <a:ea typeface="+mn-ea"/>
                <a:cs typeface="+mn-cs"/>
              </a:rPr>
              <a:t>Here we provide an overall summary to compare the f1 scores along with precision and accuracy. </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831932-EB65-4824-A100-9CCAB7D1353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3453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i="1" kern="1200" dirty="0">
                <a:solidFill>
                  <a:schemeClr val="tx1"/>
                </a:solidFill>
                <a:effectLst/>
                <a:latin typeface="+mn-lt"/>
                <a:ea typeface="+mn-ea"/>
                <a:cs typeface="+mn-cs"/>
              </a:rPr>
              <a:t>Although results show promising f1 measures, one of the current threat to validity that we observed is that a code may have some or no td but if it is not commented properly indicating the issue than it becomes quite difficult to detect any type of td. So, a well commented code is a necessity in order to detect td. Moving further we tried some models such as logistic regression, linear svc, perceptron and also neural network. Even though there is some increase in accuracy, it is not too significant meaning we either need to allow time for some more fine tuning and training or maybe deep learning won’t have a significant effect. The last thing is that this project is the first step and needs to be further carried on for more research into machine learning models and to look into techniques for the removal of technical debt once it has been detected. In the view of our project we refactored our code from scripting to MVC approach. </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831932-EB65-4824-A100-9CCAB7D1353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9025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831932-EB65-4824-A100-9CCAB7D1353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7549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831932-EB65-4824-A100-9CCAB7D13536}" type="slidenum">
              <a:rPr lang="en-IN" smtClean="0"/>
              <a:t>16</a:t>
            </a:fld>
            <a:endParaRPr lang="en-IN"/>
          </a:p>
        </p:txBody>
      </p:sp>
    </p:spTree>
    <p:extLst>
      <p:ext uri="{BB962C8B-B14F-4D97-AF65-F5344CB8AC3E}">
        <p14:creationId xmlns:p14="http://schemas.microsoft.com/office/powerpoint/2010/main" val="2886328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It starts with a brief introduction about the term td followed by the methodology we are going to use for its detection and the results we obtained and its critical evaluation on our side. </a:t>
            </a:r>
          </a:p>
          <a:p>
            <a:endParaRPr lang="en-IN" dirty="0"/>
          </a:p>
        </p:txBody>
      </p:sp>
      <p:sp>
        <p:nvSpPr>
          <p:cNvPr id="4" name="Slide Number Placeholder 3"/>
          <p:cNvSpPr>
            <a:spLocks noGrp="1"/>
          </p:cNvSpPr>
          <p:nvPr>
            <p:ph type="sldNum" sz="quarter" idx="5"/>
          </p:nvPr>
        </p:nvSpPr>
        <p:spPr/>
        <p:txBody>
          <a:bodyPr/>
          <a:lstStyle/>
          <a:p>
            <a:fld id="{87831932-EB65-4824-A100-9CCAB7D13536}" type="slidenum">
              <a:rPr lang="en-IN" smtClean="0"/>
              <a:t>2</a:t>
            </a:fld>
            <a:endParaRPr lang="en-IN"/>
          </a:p>
        </p:txBody>
      </p:sp>
    </p:spTree>
    <p:extLst>
      <p:ext uri="{BB962C8B-B14F-4D97-AF65-F5344CB8AC3E}">
        <p14:creationId xmlns:p14="http://schemas.microsoft.com/office/powerpoint/2010/main" val="13132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So, the term td has been defined in many different ways but in simple form we define it </a:t>
            </a:r>
            <a:r>
              <a:rPr lang="en-IN" sz="1200" i="1" kern="1200" dirty="0">
                <a:solidFill>
                  <a:schemeClr val="tx1"/>
                </a:solidFill>
                <a:effectLst/>
                <a:latin typeface="+mn-lt"/>
                <a:ea typeface="+mn-ea"/>
                <a:cs typeface="+mn-cs"/>
              </a:rPr>
              <a:t>to be the shortcuts taken by developers to meet deadlines or the hacks they perform for the time being to be the first one in the market. Its starts with being as small as not defining a functionality in code comment, which may cause someone who does not understand it to change it or remove it. Some of the more serious technical debts are where the person does not fully understand the requirement and instead makes assumptions regarding it. By just fixing a system for time being, u make it fragile, and this approach has been termed as ‘Frankenstein’ approach by many. </a:t>
            </a:r>
            <a:endParaRPr lang="en-IN" sz="1200" kern="1200" dirty="0">
              <a:solidFill>
                <a:schemeClr val="tx1"/>
              </a:solidFill>
              <a:effectLst/>
              <a:latin typeface="+mn-lt"/>
              <a:ea typeface="+mn-ea"/>
              <a:cs typeface="+mn-cs"/>
            </a:endParaRPr>
          </a:p>
          <a:p>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7831932-EB65-4824-A100-9CCAB7D13536}" type="slidenum">
              <a:rPr lang="en-IN" smtClean="0"/>
              <a:t>3</a:t>
            </a:fld>
            <a:endParaRPr lang="en-IN"/>
          </a:p>
        </p:txBody>
      </p:sp>
    </p:spTree>
    <p:extLst>
      <p:ext uri="{BB962C8B-B14F-4D97-AF65-F5344CB8AC3E}">
        <p14:creationId xmlns:p14="http://schemas.microsoft.com/office/powerpoint/2010/main" val="3118165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i="1" kern="1200" dirty="0">
                <a:solidFill>
                  <a:schemeClr val="tx1"/>
                </a:solidFill>
                <a:effectLst/>
                <a:latin typeface="+mn-lt"/>
                <a:ea typeface="+mn-ea"/>
                <a:cs typeface="+mn-cs"/>
              </a:rPr>
              <a:t>Hence the aim is to detect such debts which may be self-admitted, and this is done by analysing the source code comments.  We select 10 open source projects to extract the comments but instead of manually classifying them, we are using the dataset available to us. Cohen’s Kappa coefficient. Then we filter the comments by removing all the special characters, the license or Javadoc comments as well as the commented source code as all these do not provide any information regarding the td. Once the data is processed, we train multiple models such as logistic regression, neural network, </a:t>
            </a:r>
            <a:r>
              <a:rPr lang="en-IN" sz="1200" i="1" kern="1200" dirty="0" err="1">
                <a:solidFill>
                  <a:schemeClr val="tx1"/>
                </a:solidFill>
                <a:effectLst/>
                <a:latin typeface="+mn-lt"/>
                <a:ea typeface="+mn-ea"/>
                <a:cs typeface="+mn-cs"/>
              </a:rPr>
              <a:t>svm</a:t>
            </a:r>
            <a:r>
              <a:rPr lang="en-IN" sz="1200" i="1" kern="1200" dirty="0">
                <a:solidFill>
                  <a:schemeClr val="tx1"/>
                </a:solidFill>
                <a:effectLst/>
                <a:latin typeface="+mn-lt"/>
                <a:ea typeface="+mn-ea"/>
                <a:cs typeface="+mn-cs"/>
              </a:rPr>
              <a:t>, etc.  models and we use F1 score as a measure of evaluation by comparing it to some base lines from the literature. Now Nirav will continue with the experimental results. Thank you. </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87831932-EB65-4824-A100-9CCAB7D13536}" type="slidenum">
              <a:rPr lang="en-IN" smtClean="0"/>
              <a:t>4</a:t>
            </a:fld>
            <a:endParaRPr lang="en-IN"/>
          </a:p>
        </p:txBody>
      </p:sp>
    </p:spTree>
    <p:extLst>
      <p:ext uri="{BB962C8B-B14F-4D97-AF65-F5344CB8AC3E}">
        <p14:creationId xmlns:p14="http://schemas.microsoft.com/office/powerpoint/2010/main" val="4174879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i="1" kern="1200" dirty="0">
                <a:solidFill>
                  <a:schemeClr val="tx1"/>
                </a:solidFill>
                <a:effectLst/>
                <a:latin typeface="+mn-lt"/>
                <a:ea typeface="+mn-ea"/>
                <a:cs typeface="+mn-cs"/>
              </a:rPr>
              <a:t>Hence the aim is to detect such debts which may be self-admitted, and this is done by analysing the source code comments.  We select 10 open source projects to extract the comments but instead of manually classifying them, we are using the dataset available to us. Cohen’s Kappa coefficient. Then we filter the comments by removing all the special characters, the license or Javadoc comments as well as the commented source code as all these do not provide any information regarding the td. Once the data is processed, we train multiple models such as logistic regression, neural network, </a:t>
            </a:r>
            <a:r>
              <a:rPr lang="en-IN" sz="1200" i="1" kern="1200" dirty="0" err="1">
                <a:solidFill>
                  <a:schemeClr val="tx1"/>
                </a:solidFill>
                <a:effectLst/>
                <a:latin typeface="+mn-lt"/>
                <a:ea typeface="+mn-ea"/>
                <a:cs typeface="+mn-cs"/>
              </a:rPr>
              <a:t>svm</a:t>
            </a:r>
            <a:r>
              <a:rPr lang="en-IN" sz="1200" i="1" kern="1200" dirty="0">
                <a:solidFill>
                  <a:schemeClr val="tx1"/>
                </a:solidFill>
                <a:effectLst/>
                <a:latin typeface="+mn-lt"/>
                <a:ea typeface="+mn-ea"/>
                <a:cs typeface="+mn-cs"/>
              </a:rPr>
              <a:t>, etc.  models and we use F1 score as a measure of evaluation by comparing it to some base lines from the literature. Now Nirav will continue with the experimental results. Thank you. </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831932-EB65-4824-A100-9CCAB7D1353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5692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i="1" kern="1200" dirty="0">
                <a:solidFill>
                  <a:schemeClr val="tx1"/>
                </a:solidFill>
                <a:effectLst/>
                <a:latin typeface="+mn-lt"/>
                <a:ea typeface="+mn-ea"/>
                <a:cs typeface="+mn-cs"/>
              </a:rPr>
              <a:t>Hence the aim is to detect such debts which may be self-admitted, and this is done by analysing the source code comments.  We select 10 open source projects to extract the comments but instead of manually classifying them, we are using the dataset available to us. Cohen’s Kappa coefficient. Then we filter the comments by removing all the special characters, the license or Javadoc comments as well as the commented source code as all these do not provide any information regarding the td. Once the data is processed, we train multiple models such as logistic regression, neural network, </a:t>
            </a:r>
            <a:r>
              <a:rPr lang="en-IN" sz="1200" i="1" kern="1200" dirty="0" err="1">
                <a:solidFill>
                  <a:schemeClr val="tx1"/>
                </a:solidFill>
                <a:effectLst/>
                <a:latin typeface="+mn-lt"/>
                <a:ea typeface="+mn-ea"/>
                <a:cs typeface="+mn-cs"/>
              </a:rPr>
              <a:t>svm</a:t>
            </a:r>
            <a:r>
              <a:rPr lang="en-IN" sz="1200" i="1" kern="1200" dirty="0">
                <a:solidFill>
                  <a:schemeClr val="tx1"/>
                </a:solidFill>
                <a:effectLst/>
                <a:latin typeface="+mn-lt"/>
                <a:ea typeface="+mn-ea"/>
                <a:cs typeface="+mn-cs"/>
              </a:rPr>
              <a:t>, etc.  models and we use F1 score as a measure of evaluation by comparing it to some base lines from the literature. Now Nirav will continue with the experimental results. Thank you. </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831932-EB65-4824-A100-9CCAB7D1353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1039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i="1" kern="1200" dirty="0">
                <a:solidFill>
                  <a:schemeClr val="tx1"/>
                </a:solidFill>
                <a:effectLst/>
                <a:latin typeface="+mn-lt"/>
                <a:ea typeface="+mn-ea"/>
                <a:cs typeface="+mn-cs"/>
              </a:rPr>
              <a:t>Hence the aim is to detect such debts which may be self-admitted, and this is done by analysing the source code comments.  We select 10 open source projects to extract the comments but instead of manually classifying them, we are using the dataset available to us. Cohen’s Kappa coefficient. Then we filter the comments by removing all the special characters, the license or Javadoc comments as well as the commented source code as all these do not provide any information regarding the td. Once the data is processed, we train multiple models such as logistic regression, neural network, </a:t>
            </a:r>
            <a:r>
              <a:rPr lang="en-IN" sz="1200" i="1" kern="1200" dirty="0" err="1">
                <a:solidFill>
                  <a:schemeClr val="tx1"/>
                </a:solidFill>
                <a:effectLst/>
                <a:latin typeface="+mn-lt"/>
                <a:ea typeface="+mn-ea"/>
                <a:cs typeface="+mn-cs"/>
              </a:rPr>
              <a:t>svm</a:t>
            </a:r>
            <a:r>
              <a:rPr lang="en-IN" sz="1200" i="1" kern="1200" dirty="0">
                <a:solidFill>
                  <a:schemeClr val="tx1"/>
                </a:solidFill>
                <a:effectLst/>
                <a:latin typeface="+mn-lt"/>
                <a:ea typeface="+mn-ea"/>
                <a:cs typeface="+mn-cs"/>
              </a:rPr>
              <a:t>, etc.  models and we use F1 score as a measure of evaluation by comparing it to some base lines from the literature. Now Nirav will continue with the experimental results. Thank you. </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831932-EB65-4824-A100-9CCAB7D1353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3647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i="1" kern="1200" dirty="0">
                <a:solidFill>
                  <a:schemeClr val="tx1"/>
                </a:solidFill>
                <a:effectLst/>
                <a:latin typeface="+mn-lt"/>
                <a:ea typeface="+mn-ea"/>
                <a:cs typeface="+mn-cs"/>
              </a:rPr>
              <a:t>Thank you, so from the graph we can observe that the projects selected have varying amount of code comments to covers a range from approximately 3000 comments in a project to more than 10000 comments. These are then filtered using simple regular expression.</a:t>
            </a:r>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831932-EB65-4824-A100-9CCAB7D1353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8496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i="1" kern="1200" dirty="0">
                <a:solidFill>
                  <a:schemeClr val="tx1"/>
                </a:solidFill>
                <a:effectLst/>
                <a:latin typeface="+mn-lt"/>
                <a:ea typeface="+mn-ea"/>
                <a:cs typeface="+mn-cs"/>
              </a:rPr>
              <a:t>We found several </a:t>
            </a:r>
            <a:r>
              <a:rPr lang="en-IN" sz="1200" i="1" kern="1200" dirty="0" err="1">
                <a:solidFill>
                  <a:schemeClr val="tx1"/>
                </a:solidFill>
                <a:effectLst/>
                <a:latin typeface="+mn-lt"/>
                <a:ea typeface="+mn-ea"/>
                <a:cs typeface="+mn-cs"/>
              </a:rPr>
              <a:t>tds</a:t>
            </a:r>
            <a:r>
              <a:rPr lang="en-IN" sz="1200" i="1" kern="1200" dirty="0">
                <a:solidFill>
                  <a:schemeClr val="tx1"/>
                </a:solidFill>
                <a:effectLst/>
                <a:latin typeface="+mn-lt"/>
                <a:ea typeface="+mn-ea"/>
                <a:cs typeface="+mn-cs"/>
              </a:rPr>
              <a:t> in the dataset but as we can see that the most prominent ones are design and requirement debts, so we decided to group other debts into a single category. These debts have certain features which define them, for example comments having words such as “hack” or “method needed” are related to design debts whereas words such as “implementation” “</a:t>
            </a:r>
            <a:r>
              <a:rPr lang="en-IN" sz="1200" i="1" kern="1200" dirty="0" err="1">
                <a:solidFill>
                  <a:schemeClr val="tx1"/>
                </a:solidFill>
                <a:effectLst/>
                <a:latin typeface="+mn-lt"/>
                <a:ea typeface="+mn-ea"/>
                <a:cs typeface="+mn-cs"/>
              </a:rPr>
              <a:t>fixme</a:t>
            </a:r>
            <a:r>
              <a:rPr lang="en-IN" sz="1200" i="1" kern="1200" dirty="0">
                <a:solidFill>
                  <a:schemeClr val="tx1"/>
                </a:solidFill>
                <a:effectLst/>
                <a:latin typeface="+mn-lt"/>
                <a:ea typeface="+mn-ea"/>
                <a:cs typeface="+mn-cs"/>
              </a:rPr>
              <a:t>” define requirement debt. These are some of the most frequent words in design and requirement debt. </a:t>
            </a:r>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831932-EB65-4824-A100-9CCAB7D1353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1064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BF07C479-9497-4EE3-B54B-63D8C4BE0B7D}" type="datetimeFigureOut">
              <a:rPr lang="en-IN" smtClean="0"/>
              <a:t>07-04-2019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23254-2AA7-4B03-A8F9-15D635529C9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302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07C479-9497-4EE3-B54B-63D8C4BE0B7D}" type="datetimeFigureOut">
              <a:rPr lang="en-IN" smtClean="0"/>
              <a:t>07-04-2019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23254-2AA7-4B03-A8F9-15D635529C96}" type="slidenum">
              <a:rPr lang="en-IN" smtClean="0"/>
              <a:t>‹#›</a:t>
            </a:fld>
            <a:endParaRPr lang="en-IN"/>
          </a:p>
        </p:txBody>
      </p:sp>
    </p:spTree>
    <p:extLst>
      <p:ext uri="{BB962C8B-B14F-4D97-AF65-F5344CB8AC3E}">
        <p14:creationId xmlns:p14="http://schemas.microsoft.com/office/powerpoint/2010/main" val="26923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07C479-9497-4EE3-B54B-63D8C4BE0B7D}" type="datetimeFigureOut">
              <a:rPr lang="en-IN" smtClean="0"/>
              <a:t>07-04-2019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23254-2AA7-4B03-A8F9-15D635529C96}"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270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07C479-9497-4EE3-B54B-63D8C4BE0B7D}" type="datetimeFigureOut">
              <a:rPr lang="en-IN" smtClean="0"/>
              <a:t>07-04-2019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23254-2AA7-4B03-A8F9-15D635529C96}" type="slidenum">
              <a:rPr lang="en-IN" smtClean="0"/>
              <a:t>‹#›</a:t>
            </a:fld>
            <a:endParaRPr lang="en-IN"/>
          </a:p>
        </p:txBody>
      </p:sp>
    </p:spTree>
    <p:extLst>
      <p:ext uri="{BB962C8B-B14F-4D97-AF65-F5344CB8AC3E}">
        <p14:creationId xmlns:p14="http://schemas.microsoft.com/office/powerpoint/2010/main" val="110054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7C479-9497-4EE3-B54B-63D8C4BE0B7D}" type="datetimeFigureOut">
              <a:rPr lang="en-IN" smtClean="0"/>
              <a:t>07-04-2019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23254-2AA7-4B03-A8F9-15D635529C9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072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07C479-9497-4EE3-B54B-63D8C4BE0B7D}" type="datetimeFigureOut">
              <a:rPr lang="en-IN" smtClean="0"/>
              <a:t>07-04-2019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23254-2AA7-4B03-A8F9-15D635529C96}" type="slidenum">
              <a:rPr lang="en-IN" smtClean="0"/>
              <a:t>‹#›</a:t>
            </a:fld>
            <a:endParaRPr lang="en-IN"/>
          </a:p>
        </p:txBody>
      </p:sp>
    </p:spTree>
    <p:extLst>
      <p:ext uri="{BB962C8B-B14F-4D97-AF65-F5344CB8AC3E}">
        <p14:creationId xmlns:p14="http://schemas.microsoft.com/office/powerpoint/2010/main" val="562813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07C479-9497-4EE3-B54B-63D8C4BE0B7D}" type="datetimeFigureOut">
              <a:rPr lang="en-IN" smtClean="0"/>
              <a:t>07-04-2019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223254-2AA7-4B03-A8F9-15D635529C96}" type="slidenum">
              <a:rPr lang="en-IN" smtClean="0"/>
              <a:t>‹#›</a:t>
            </a:fld>
            <a:endParaRPr lang="en-IN"/>
          </a:p>
        </p:txBody>
      </p:sp>
    </p:spTree>
    <p:extLst>
      <p:ext uri="{BB962C8B-B14F-4D97-AF65-F5344CB8AC3E}">
        <p14:creationId xmlns:p14="http://schemas.microsoft.com/office/powerpoint/2010/main" val="235684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07C479-9497-4EE3-B54B-63D8C4BE0B7D}" type="datetimeFigureOut">
              <a:rPr lang="en-IN" smtClean="0"/>
              <a:t>07-04-2019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223254-2AA7-4B03-A8F9-15D635529C96}" type="slidenum">
              <a:rPr lang="en-IN" smtClean="0"/>
              <a:t>‹#›</a:t>
            </a:fld>
            <a:endParaRPr lang="en-IN"/>
          </a:p>
        </p:txBody>
      </p:sp>
    </p:spTree>
    <p:extLst>
      <p:ext uri="{BB962C8B-B14F-4D97-AF65-F5344CB8AC3E}">
        <p14:creationId xmlns:p14="http://schemas.microsoft.com/office/powerpoint/2010/main" val="2665716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7C479-9497-4EE3-B54B-63D8C4BE0B7D}" type="datetimeFigureOut">
              <a:rPr lang="en-IN" smtClean="0"/>
              <a:t>07-04-2019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223254-2AA7-4B03-A8F9-15D635529C96}" type="slidenum">
              <a:rPr lang="en-IN" smtClean="0"/>
              <a:t>‹#›</a:t>
            </a:fld>
            <a:endParaRPr lang="en-IN"/>
          </a:p>
        </p:txBody>
      </p:sp>
    </p:spTree>
    <p:extLst>
      <p:ext uri="{BB962C8B-B14F-4D97-AF65-F5344CB8AC3E}">
        <p14:creationId xmlns:p14="http://schemas.microsoft.com/office/powerpoint/2010/main" val="3550060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07C479-9497-4EE3-B54B-63D8C4BE0B7D}" type="datetimeFigureOut">
              <a:rPr lang="en-IN" smtClean="0"/>
              <a:t>07-04-2019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23254-2AA7-4B03-A8F9-15D635529C96}" type="slidenum">
              <a:rPr lang="en-IN" smtClean="0"/>
              <a:t>‹#›</a:t>
            </a:fld>
            <a:endParaRPr lang="en-IN"/>
          </a:p>
        </p:txBody>
      </p:sp>
    </p:spTree>
    <p:extLst>
      <p:ext uri="{BB962C8B-B14F-4D97-AF65-F5344CB8AC3E}">
        <p14:creationId xmlns:p14="http://schemas.microsoft.com/office/powerpoint/2010/main" val="101000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07C479-9497-4EE3-B54B-63D8C4BE0B7D}" type="datetimeFigureOut">
              <a:rPr lang="en-IN" smtClean="0"/>
              <a:t>07-04-2019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23254-2AA7-4B03-A8F9-15D635529C9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91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F07C479-9497-4EE3-B54B-63D8C4BE0B7D}" type="datetimeFigureOut">
              <a:rPr lang="en-IN" smtClean="0"/>
              <a:t>07-04-2019</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D223254-2AA7-4B03-A8F9-15D635529C96}"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442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838D3D-24F4-4A0F-B24E-BF94A6B646AA}"/>
              </a:ext>
            </a:extLst>
          </p:cNvPr>
          <p:cNvSpPr>
            <a:spLocks noGrp="1"/>
          </p:cNvSpPr>
          <p:nvPr>
            <p:ph type="ctrTitle"/>
          </p:nvPr>
        </p:nvSpPr>
        <p:spPr>
          <a:xfrm>
            <a:off x="4713224" y="1853551"/>
            <a:ext cx="6353967" cy="1485668"/>
          </a:xfrm>
        </p:spPr>
        <p:txBody>
          <a:bodyPr anchor="b">
            <a:normAutofit/>
          </a:bodyPr>
          <a:lstStyle/>
          <a:p>
            <a:pPr algn="l"/>
            <a:r>
              <a:rPr lang="en-IN" sz="4800" cap="none" dirty="0">
                <a:solidFill>
                  <a:srgbClr val="FFFFFF"/>
                </a:solidFill>
                <a:latin typeface="Bahnschrift SemiBold Condensed" panose="020B0502040204020203" pitchFamily="34" charset="0"/>
                <a:cs typeface="Times New Roman" panose="02020603050405020304" pitchFamily="18" charset="0"/>
              </a:rPr>
              <a:t>Self-Admitted Technical Debt Detection Using </a:t>
            </a:r>
            <a:r>
              <a:rPr lang="en-IN" sz="4800" cap="none" dirty="0">
                <a:solidFill>
                  <a:srgbClr val="FFFFFF"/>
                </a:solidFill>
                <a:latin typeface="Bahnschrift SemiBold Condensed" panose="020B0502040204020203" pitchFamily="34" charset="0"/>
              </a:rPr>
              <a:t>NLP</a:t>
            </a:r>
          </a:p>
        </p:txBody>
      </p:sp>
      <p:sp>
        <p:nvSpPr>
          <p:cNvPr id="3" name="Subtitle 2">
            <a:extLst>
              <a:ext uri="{FF2B5EF4-FFF2-40B4-BE49-F238E27FC236}">
                <a16:creationId xmlns:a16="http://schemas.microsoft.com/office/drawing/2014/main" id="{9F551578-385C-4549-B424-B32BA5638293}"/>
              </a:ext>
            </a:extLst>
          </p:cNvPr>
          <p:cNvSpPr>
            <a:spLocks noGrp="1"/>
          </p:cNvSpPr>
          <p:nvPr>
            <p:ph type="subTitle" idx="1"/>
          </p:nvPr>
        </p:nvSpPr>
        <p:spPr>
          <a:xfrm>
            <a:off x="4713224" y="4497414"/>
            <a:ext cx="6259576" cy="1433391"/>
          </a:xfrm>
        </p:spPr>
        <p:txBody>
          <a:bodyPr anchor="t">
            <a:normAutofit/>
          </a:bodyPr>
          <a:lstStyle/>
          <a:p>
            <a:r>
              <a:rPr lang="en-IN" sz="2400" dirty="0">
                <a:solidFill>
                  <a:srgbClr val="FFFFFF"/>
                </a:solidFill>
                <a:latin typeface="Times New Roman" panose="02020603050405020304" pitchFamily="18" charset="0"/>
                <a:cs typeface="Times New Roman" panose="02020603050405020304" pitchFamily="18" charset="0"/>
              </a:rPr>
              <a:t>Presented By: Nirav Jadeja, Supriya Patel, 		           Abhishek Singh</a:t>
            </a:r>
          </a:p>
        </p:txBody>
      </p:sp>
      <p:cxnSp>
        <p:nvCxnSpPr>
          <p:cNvPr id="38" name="Straight Connector 37">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5667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59">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62" name="Rectangle 61">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D11E5-D79D-4510-97DF-D2971857C247}"/>
              </a:ext>
            </a:extLst>
          </p:cNvPr>
          <p:cNvSpPr>
            <a:spLocks noGrp="1"/>
          </p:cNvSpPr>
          <p:nvPr>
            <p:ph type="title"/>
          </p:nvPr>
        </p:nvSpPr>
        <p:spPr>
          <a:xfrm>
            <a:off x="636805" y="640080"/>
            <a:ext cx="3935195" cy="3034857"/>
          </a:xfrm>
        </p:spPr>
        <p:txBody>
          <a:bodyPr vert="horz" lIns="91440" tIns="45720" rIns="91440" bIns="45720" rtlCol="0" anchor="b">
            <a:normAutofit/>
          </a:bodyPr>
          <a:lstStyle/>
          <a:p>
            <a:r>
              <a:rPr lang="en-US" sz="4000" kern="1200" cap="none" spc="200" baseline="0" dirty="0">
                <a:solidFill>
                  <a:schemeClr val="tx1">
                    <a:lumMod val="95000"/>
                    <a:lumOff val="5000"/>
                  </a:schemeClr>
                </a:solidFill>
                <a:latin typeface="Times New Roman" panose="02020603050405020304" pitchFamily="18" charset="0"/>
                <a:cs typeface="Times New Roman" panose="02020603050405020304" pitchFamily="18" charset="0"/>
              </a:rPr>
              <a:t>Design Debt Frequent Words</a:t>
            </a:r>
          </a:p>
        </p:txBody>
      </p:sp>
      <p:cxnSp>
        <p:nvCxnSpPr>
          <p:cNvPr id="64" name="Straight Connector 63">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24" name="Picture 4" descr="A close up of a screen&#10;&#10;Description generated with high confidence">
            <a:extLst>
              <a:ext uri="{FF2B5EF4-FFF2-40B4-BE49-F238E27FC236}">
                <a16:creationId xmlns:a16="http://schemas.microsoft.com/office/drawing/2014/main" id="{2E97951F-01F1-4086-B323-FE296AB2FE83}"/>
              </a:ext>
            </a:extLst>
          </p:cNvPr>
          <p:cNvPicPr>
            <a:picLocks noChangeAspect="1"/>
          </p:cNvPicPr>
          <p:nvPr/>
        </p:nvPicPr>
        <p:blipFill>
          <a:blip r:embed="rId3"/>
          <a:stretch>
            <a:fillRect/>
          </a:stretch>
        </p:blipFill>
        <p:spPr>
          <a:xfrm>
            <a:off x="4654984" y="1627663"/>
            <a:ext cx="6896936" cy="3603649"/>
          </a:xfrm>
          <a:prstGeom prst="rect">
            <a:avLst/>
          </a:prstGeom>
        </p:spPr>
      </p:pic>
    </p:spTree>
    <p:extLst>
      <p:ext uri="{BB962C8B-B14F-4D97-AF65-F5344CB8AC3E}">
        <p14:creationId xmlns:p14="http://schemas.microsoft.com/office/powerpoint/2010/main" val="253565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59">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62" name="Rectangle 61">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D11E5-D79D-4510-97DF-D2971857C247}"/>
              </a:ext>
            </a:extLst>
          </p:cNvPr>
          <p:cNvSpPr>
            <a:spLocks noGrp="1"/>
          </p:cNvSpPr>
          <p:nvPr>
            <p:ph type="title"/>
          </p:nvPr>
        </p:nvSpPr>
        <p:spPr>
          <a:xfrm>
            <a:off x="636805" y="640080"/>
            <a:ext cx="4143917" cy="3034857"/>
          </a:xfrm>
        </p:spPr>
        <p:txBody>
          <a:bodyPr vert="horz" lIns="91440" tIns="45720" rIns="91440" bIns="45720" rtlCol="0" anchor="b">
            <a:normAutofit/>
          </a:bodyPr>
          <a:lstStyle/>
          <a:p>
            <a:r>
              <a:rPr lang="en-US" sz="4000" kern="1200" cap="none" spc="200" baseline="0" dirty="0">
                <a:solidFill>
                  <a:schemeClr val="tx1">
                    <a:lumMod val="95000"/>
                    <a:lumOff val="5000"/>
                  </a:schemeClr>
                </a:solidFill>
                <a:latin typeface="Times New Roman" panose="02020603050405020304" pitchFamily="18" charset="0"/>
                <a:cs typeface="Times New Roman" panose="02020603050405020304" pitchFamily="18" charset="0"/>
              </a:rPr>
              <a:t>Requirement Debt Frequent Words</a:t>
            </a:r>
          </a:p>
        </p:txBody>
      </p:sp>
      <p:cxnSp>
        <p:nvCxnSpPr>
          <p:cNvPr id="64" name="Straight Connector 63">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24" name="Picture 4">
            <a:extLst>
              <a:ext uri="{FF2B5EF4-FFF2-40B4-BE49-F238E27FC236}">
                <a16:creationId xmlns:a16="http://schemas.microsoft.com/office/drawing/2014/main" id="{2E97951F-01F1-4086-B323-FE296AB2FE83}"/>
              </a:ext>
            </a:extLst>
          </p:cNvPr>
          <p:cNvPicPr>
            <a:picLocks noChangeAspect="1"/>
          </p:cNvPicPr>
          <p:nvPr/>
        </p:nvPicPr>
        <p:blipFill rotWithShape="1">
          <a:blip r:embed="rId3"/>
          <a:srcRect l="1768"/>
          <a:stretch/>
        </p:blipFill>
        <p:spPr>
          <a:xfrm>
            <a:off x="4654984" y="1551352"/>
            <a:ext cx="6896936" cy="3756272"/>
          </a:xfrm>
          <a:prstGeom prst="rect">
            <a:avLst/>
          </a:prstGeom>
        </p:spPr>
      </p:pic>
    </p:spTree>
    <p:extLst>
      <p:ext uri="{BB962C8B-B14F-4D97-AF65-F5344CB8AC3E}">
        <p14:creationId xmlns:p14="http://schemas.microsoft.com/office/powerpoint/2010/main" val="1370349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59">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62" name="Rectangle 61">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D11E5-D79D-4510-97DF-D2971857C247}"/>
              </a:ext>
            </a:extLst>
          </p:cNvPr>
          <p:cNvSpPr>
            <a:spLocks noGrp="1"/>
          </p:cNvSpPr>
          <p:nvPr>
            <p:ph type="title"/>
          </p:nvPr>
        </p:nvSpPr>
        <p:spPr>
          <a:xfrm>
            <a:off x="636805" y="640080"/>
            <a:ext cx="3378099" cy="3034857"/>
          </a:xfrm>
        </p:spPr>
        <p:txBody>
          <a:bodyPr vert="horz" lIns="91440" tIns="45720" rIns="91440" bIns="45720" rtlCol="0" anchor="b">
            <a:normAutofit/>
          </a:bodyPr>
          <a:lstStyle/>
          <a:p>
            <a:r>
              <a:rPr lang="en-US" sz="4400" kern="1200" cap="none" spc="200" baseline="0" dirty="0">
                <a:solidFill>
                  <a:schemeClr val="tx1">
                    <a:lumMod val="95000"/>
                    <a:lumOff val="5000"/>
                  </a:schemeClr>
                </a:solidFill>
                <a:latin typeface="Times New Roman" panose="02020603050405020304" pitchFamily="18" charset="0"/>
                <a:cs typeface="Times New Roman" panose="02020603050405020304" pitchFamily="18" charset="0"/>
              </a:rPr>
              <a:t>Models vs Accuracy </a:t>
            </a:r>
          </a:p>
        </p:txBody>
      </p:sp>
      <p:cxnSp>
        <p:nvCxnSpPr>
          <p:cNvPr id="64" name="Straight Connector 63">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24" name="Picture 4" descr="A screenshot of a cell phone&#10;&#10;Description generated with very high confidence">
            <a:extLst>
              <a:ext uri="{FF2B5EF4-FFF2-40B4-BE49-F238E27FC236}">
                <a16:creationId xmlns:a16="http://schemas.microsoft.com/office/drawing/2014/main" id="{2E97951F-01F1-4086-B323-FE296AB2FE83}"/>
              </a:ext>
            </a:extLst>
          </p:cNvPr>
          <p:cNvPicPr>
            <a:picLocks noChangeAspect="1"/>
          </p:cNvPicPr>
          <p:nvPr/>
        </p:nvPicPr>
        <p:blipFill rotWithShape="1">
          <a:blip r:embed="rId3"/>
          <a:srcRect l="1768"/>
          <a:stretch/>
        </p:blipFill>
        <p:spPr>
          <a:xfrm>
            <a:off x="4654984" y="1788313"/>
            <a:ext cx="6896936" cy="3282349"/>
          </a:xfrm>
          <a:prstGeom prst="rect">
            <a:avLst/>
          </a:prstGeom>
        </p:spPr>
      </p:pic>
    </p:spTree>
    <p:extLst>
      <p:ext uri="{BB962C8B-B14F-4D97-AF65-F5344CB8AC3E}">
        <p14:creationId xmlns:p14="http://schemas.microsoft.com/office/powerpoint/2010/main" val="4067559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6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1" name="Straight Connector 7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82" name="Rectangle 74">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D11E5-D79D-4510-97DF-D2971857C247}"/>
              </a:ext>
            </a:extLst>
          </p:cNvPr>
          <p:cNvSpPr>
            <a:spLocks noGrp="1"/>
          </p:cNvSpPr>
          <p:nvPr>
            <p:ph type="title"/>
          </p:nvPr>
        </p:nvSpPr>
        <p:spPr>
          <a:xfrm>
            <a:off x="278296" y="640080"/>
            <a:ext cx="4373413" cy="3034857"/>
          </a:xfrm>
        </p:spPr>
        <p:txBody>
          <a:bodyPr vert="horz" lIns="91440" tIns="45720" rIns="91440" bIns="45720" rtlCol="0" anchor="b">
            <a:normAutofit/>
          </a:bodyPr>
          <a:lstStyle/>
          <a:p>
            <a:r>
              <a:rPr lang="en-US" sz="3600" kern="1200" cap="none" spc="200" baseline="0" dirty="0">
                <a:solidFill>
                  <a:schemeClr val="tx1">
                    <a:lumMod val="95000"/>
                    <a:lumOff val="5000"/>
                  </a:schemeClr>
                </a:solidFill>
                <a:latin typeface="Times New Roman" panose="02020603050405020304" pitchFamily="18" charset="0"/>
                <a:cs typeface="Times New Roman" panose="02020603050405020304" pitchFamily="18" charset="0"/>
              </a:rPr>
              <a:t>Overall Summary Of F1 Score, </a:t>
            </a:r>
            <a:r>
              <a:rPr lang="en-US" sz="3600" kern="1200" cap="none" spc="200" baseline="0">
                <a:solidFill>
                  <a:schemeClr val="tx1">
                    <a:lumMod val="95000"/>
                    <a:lumOff val="5000"/>
                  </a:schemeClr>
                </a:solidFill>
                <a:latin typeface="Times New Roman" panose="02020603050405020304" pitchFamily="18" charset="0"/>
                <a:cs typeface="Times New Roman" panose="02020603050405020304" pitchFamily="18" charset="0"/>
              </a:rPr>
              <a:t>Precision and </a:t>
            </a:r>
            <a:r>
              <a:rPr lang="en-US" sz="3600" kern="1200" cap="none" spc="200" baseline="0" dirty="0">
                <a:solidFill>
                  <a:schemeClr val="tx1">
                    <a:lumMod val="95000"/>
                    <a:lumOff val="5000"/>
                  </a:schemeClr>
                </a:solidFill>
                <a:latin typeface="Times New Roman" panose="02020603050405020304" pitchFamily="18" charset="0"/>
                <a:cs typeface="Times New Roman" panose="02020603050405020304" pitchFamily="18" charset="0"/>
              </a:rPr>
              <a:t>Accuracy </a:t>
            </a:r>
          </a:p>
        </p:txBody>
      </p:sp>
      <p:cxnSp>
        <p:nvCxnSpPr>
          <p:cNvPr id="83" name="Straight Connector 76">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7509BE91-4387-4FCE-BC52-2A65FC3DA838}"/>
              </a:ext>
            </a:extLst>
          </p:cNvPr>
          <p:cNvGraphicFramePr>
            <a:graphicFrameLocks noGrp="1"/>
          </p:cNvGraphicFramePr>
          <p:nvPr/>
        </p:nvGraphicFramePr>
        <p:xfrm>
          <a:off x="4654984" y="745357"/>
          <a:ext cx="6896938" cy="5368264"/>
        </p:xfrm>
        <a:graphic>
          <a:graphicData uri="http://schemas.openxmlformats.org/drawingml/2006/table">
            <a:tbl>
              <a:tblPr firstRow="1" firstCol="1" bandRow="1">
                <a:noFill/>
                <a:tableStyleId>{5C22544A-7EE6-4342-B048-85BDC9FD1C3A}</a:tableStyleId>
              </a:tblPr>
              <a:tblGrid>
                <a:gridCol w="1916680">
                  <a:extLst>
                    <a:ext uri="{9D8B030D-6E8A-4147-A177-3AD203B41FA5}">
                      <a16:colId xmlns:a16="http://schemas.microsoft.com/office/drawing/2014/main" val="1367868822"/>
                    </a:ext>
                  </a:extLst>
                </a:gridCol>
                <a:gridCol w="1619451">
                  <a:extLst>
                    <a:ext uri="{9D8B030D-6E8A-4147-A177-3AD203B41FA5}">
                      <a16:colId xmlns:a16="http://schemas.microsoft.com/office/drawing/2014/main" val="3276054491"/>
                    </a:ext>
                  </a:extLst>
                </a:gridCol>
                <a:gridCol w="1670654">
                  <a:extLst>
                    <a:ext uri="{9D8B030D-6E8A-4147-A177-3AD203B41FA5}">
                      <a16:colId xmlns:a16="http://schemas.microsoft.com/office/drawing/2014/main" val="3569390293"/>
                    </a:ext>
                  </a:extLst>
                </a:gridCol>
                <a:gridCol w="1690153">
                  <a:extLst>
                    <a:ext uri="{9D8B030D-6E8A-4147-A177-3AD203B41FA5}">
                      <a16:colId xmlns:a16="http://schemas.microsoft.com/office/drawing/2014/main" val="2720203357"/>
                    </a:ext>
                  </a:extLst>
                </a:gridCol>
              </a:tblGrid>
              <a:tr h="1021384">
                <a:tc>
                  <a:txBody>
                    <a:bodyPr/>
                    <a:lstStyle/>
                    <a:p>
                      <a:pPr algn="ctr">
                        <a:lnSpc>
                          <a:spcPct val="107000"/>
                        </a:lnSpc>
                        <a:spcAft>
                          <a:spcPts val="0"/>
                        </a:spcAft>
                      </a:pPr>
                      <a:r>
                        <a:rPr lang="en-IN" sz="2300" b="1">
                          <a:solidFill>
                            <a:schemeClr val="tx1">
                              <a:lumMod val="75000"/>
                              <a:lumOff val="25000"/>
                            </a:schemeClr>
                          </a:solidFill>
                          <a:effectLst/>
                        </a:rPr>
                        <a:t>Algorithms</a:t>
                      </a:r>
                      <a:endParaRPr lang="en-IN" sz="2300" b="1">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lnSpc>
                          <a:spcPct val="107000"/>
                        </a:lnSpc>
                        <a:spcAft>
                          <a:spcPts val="0"/>
                        </a:spcAft>
                      </a:pPr>
                      <a:r>
                        <a:rPr lang="en-IN" sz="2300" b="1">
                          <a:solidFill>
                            <a:schemeClr val="tx1">
                              <a:lumMod val="75000"/>
                              <a:lumOff val="25000"/>
                            </a:schemeClr>
                          </a:solidFill>
                          <a:effectLst/>
                        </a:rPr>
                        <a:t>F1 Measure</a:t>
                      </a:r>
                      <a:endParaRPr lang="en-IN" sz="2300" b="1">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lnSpc>
                          <a:spcPct val="107000"/>
                        </a:lnSpc>
                        <a:spcAft>
                          <a:spcPts val="0"/>
                        </a:spcAft>
                      </a:pPr>
                      <a:r>
                        <a:rPr lang="en-IN" sz="2300" b="1">
                          <a:solidFill>
                            <a:schemeClr val="tx1">
                              <a:lumMod val="75000"/>
                              <a:lumOff val="25000"/>
                            </a:schemeClr>
                          </a:solidFill>
                          <a:effectLst/>
                        </a:rPr>
                        <a:t>Precision</a:t>
                      </a:r>
                      <a:endParaRPr lang="en-IN" sz="2300" b="1">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lnSpc>
                          <a:spcPct val="107000"/>
                        </a:lnSpc>
                        <a:spcAft>
                          <a:spcPts val="0"/>
                        </a:spcAft>
                      </a:pPr>
                      <a:r>
                        <a:rPr lang="en-IN" sz="2300" b="1">
                          <a:solidFill>
                            <a:schemeClr val="tx1">
                              <a:lumMod val="75000"/>
                              <a:lumOff val="25000"/>
                            </a:schemeClr>
                          </a:solidFill>
                          <a:effectLst/>
                        </a:rPr>
                        <a:t>Accuracy</a:t>
                      </a:r>
                      <a:endParaRPr lang="en-IN" sz="2300" b="1">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812858415"/>
                  </a:ext>
                </a:extLst>
              </a:tr>
              <a:tr h="542848">
                <a:tc>
                  <a:txBody>
                    <a:bodyPr/>
                    <a:lstStyle/>
                    <a:p>
                      <a:pPr algn="ctr">
                        <a:lnSpc>
                          <a:spcPct val="107000"/>
                        </a:lnSpc>
                        <a:spcAft>
                          <a:spcPts val="0"/>
                        </a:spcAft>
                      </a:pPr>
                      <a:r>
                        <a:rPr lang="en-IN" sz="1700" b="1">
                          <a:solidFill>
                            <a:schemeClr val="tx1">
                              <a:lumMod val="75000"/>
                              <a:lumOff val="25000"/>
                            </a:schemeClr>
                          </a:solidFill>
                          <a:effectLst/>
                        </a:rPr>
                        <a:t> </a:t>
                      </a:r>
                      <a:endParaRPr lang="en-IN" sz="1700" b="1">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19050" cap="flat" cmpd="sng" algn="ctr">
                      <a:noFill/>
                      <a:prstDash val="solid"/>
                    </a:lnL>
                    <a:lnR w="9525" cap="flat" cmpd="sng" algn="ctr">
                      <a:solidFill>
                        <a:srgbClr val="C7C6C1"/>
                      </a:solidFill>
                      <a:prstDash val="solid"/>
                    </a:lnR>
                    <a:lnT w="9525" cap="flat" cmpd="sng" algn="ctr">
                      <a:solidFill>
                        <a:srgbClr val="C7C6C1"/>
                      </a:solidFill>
                      <a:prstDash val="solid"/>
                    </a:lnT>
                    <a:lnB w="12700" cmpd="sng">
                      <a:noFill/>
                      <a:prstDash val="solid"/>
                    </a:lnB>
                    <a:noFill/>
                  </a:tcPr>
                </a:tc>
                <a:tc>
                  <a:txBody>
                    <a:bodyPr/>
                    <a:lstStyle/>
                    <a:p>
                      <a:pPr algn="ctr">
                        <a:lnSpc>
                          <a:spcPct val="107000"/>
                        </a:lnSpc>
                        <a:spcAft>
                          <a:spcPts val="0"/>
                        </a:spcAft>
                      </a:pPr>
                      <a:r>
                        <a:rPr lang="en-IN" sz="1700">
                          <a:solidFill>
                            <a:schemeClr val="tx1">
                              <a:lumMod val="75000"/>
                              <a:lumOff val="25000"/>
                            </a:schemeClr>
                          </a:solidFill>
                          <a:effectLst/>
                        </a:rPr>
                        <a:t> </a:t>
                      </a:r>
                      <a:endParaRPr lang="en-IN" sz="1700">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lnSpc>
                          <a:spcPct val="107000"/>
                        </a:lnSpc>
                        <a:spcAft>
                          <a:spcPts val="0"/>
                        </a:spcAft>
                      </a:pPr>
                      <a:r>
                        <a:rPr lang="en-IN" sz="1700">
                          <a:solidFill>
                            <a:schemeClr val="tx1">
                              <a:lumMod val="75000"/>
                              <a:lumOff val="25000"/>
                            </a:schemeClr>
                          </a:solidFill>
                          <a:effectLst/>
                        </a:rPr>
                        <a:t> </a:t>
                      </a:r>
                      <a:endParaRPr lang="en-IN" sz="1700">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lnSpc>
                          <a:spcPct val="107000"/>
                        </a:lnSpc>
                        <a:spcAft>
                          <a:spcPts val="0"/>
                        </a:spcAft>
                      </a:pPr>
                      <a:r>
                        <a:rPr lang="en-IN" sz="1700">
                          <a:solidFill>
                            <a:schemeClr val="tx1">
                              <a:lumMod val="75000"/>
                              <a:lumOff val="25000"/>
                            </a:schemeClr>
                          </a:solidFill>
                          <a:effectLst/>
                        </a:rPr>
                        <a:t> </a:t>
                      </a:r>
                      <a:endParaRPr lang="en-IN" sz="1700">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629371464"/>
                  </a:ext>
                </a:extLst>
              </a:tr>
              <a:tr h="816320">
                <a:tc>
                  <a:txBody>
                    <a:bodyPr/>
                    <a:lstStyle/>
                    <a:p>
                      <a:pPr algn="ctr">
                        <a:lnSpc>
                          <a:spcPct val="107000"/>
                        </a:lnSpc>
                        <a:spcAft>
                          <a:spcPts val="0"/>
                        </a:spcAft>
                      </a:pPr>
                      <a:r>
                        <a:rPr lang="en-IN" sz="1700" b="1">
                          <a:solidFill>
                            <a:schemeClr val="tx1">
                              <a:lumMod val="75000"/>
                              <a:lumOff val="25000"/>
                            </a:schemeClr>
                          </a:solidFill>
                          <a:effectLst/>
                        </a:rPr>
                        <a:t>Logistic Regression</a:t>
                      </a:r>
                      <a:endParaRPr lang="en-IN" sz="1700" b="1">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lnSpc>
                          <a:spcPct val="107000"/>
                        </a:lnSpc>
                        <a:spcAft>
                          <a:spcPts val="0"/>
                        </a:spcAft>
                      </a:pPr>
                      <a:r>
                        <a:rPr lang="en-IN" sz="1700">
                          <a:solidFill>
                            <a:schemeClr val="tx1">
                              <a:lumMod val="75000"/>
                              <a:lumOff val="25000"/>
                            </a:schemeClr>
                          </a:solidFill>
                          <a:effectLst/>
                        </a:rPr>
                        <a:t>0.6623</a:t>
                      </a:r>
                      <a:endParaRPr lang="en-IN" sz="1700">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lnSpc>
                          <a:spcPct val="107000"/>
                        </a:lnSpc>
                        <a:spcAft>
                          <a:spcPts val="0"/>
                        </a:spcAft>
                      </a:pPr>
                      <a:r>
                        <a:rPr lang="en-IN" sz="1700">
                          <a:solidFill>
                            <a:schemeClr val="tx1">
                              <a:lumMod val="75000"/>
                              <a:lumOff val="25000"/>
                            </a:schemeClr>
                          </a:solidFill>
                          <a:effectLst/>
                        </a:rPr>
                        <a:t>0.7141</a:t>
                      </a:r>
                      <a:endParaRPr lang="en-IN" sz="1700">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lnSpc>
                          <a:spcPct val="107000"/>
                        </a:lnSpc>
                        <a:spcAft>
                          <a:spcPts val="0"/>
                        </a:spcAft>
                      </a:pPr>
                      <a:r>
                        <a:rPr lang="en-IN" sz="1700">
                          <a:solidFill>
                            <a:schemeClr val="tx1">
                              <a:lumMod val="75000"/>
                              <a:lumOff val="25000"/>
                            </a:schemeClr>
                          </a:solidFill>
                          <a:effectLst/>
                        </a:rPr>
                        <a:t>73.219</a:t>
                      </a:r>
                      <a:endParaRPr lang="en-IN" sz="1700">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939902539"/>
                  </a:ext>
                </a:extLst>
              </a:tr>
              <a:tr h="542848">
                <a:tc>
                  <a:txBody>
                    <a:bodyPr/>
                    <a:lstStyle/>
                    <a:p>
                      <a:pPr algn="ctr">
                        <a:lnSpc>
                          <a:spcPct val="107000"/>
                        </a:lnSpc>
                        <a:spcAft>
                          <a:spcPts val="0"/>
                        </a:spcAft>
                      </a:pPr>
                      <a:r>
                        <a:rPr lang="en-IN" sz="1700" b="1">
                          <a:solidFill>
                            <a:schemeClr val="tx1">
                              <a:lumMod val="75000"/>
                              <a:lumOff val="25000"/>
                            </a:schemeClr>
                          </a:solidFill>
                          <a:effectLst/>
                        </a:rPr>
                        <a:t>SVC</a:t>
                      </a:r>
                      <a:endParaRPr lang="en-IN" sz="1700" b="1">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lnSpc>
                          <a:spcPct val="107000"/>
                        </a:lnSpc>
                        <a:spcAft>
                          <a:spcPts val="0"/>
                        </a:spcAft>
                      </a:pPr>
                      <a:r>
                        <a:rPr lang="en-IN" sz="1700">
                          <a:solidFill>
                            <a:schemeClr val="tx1">
                              <a:lumMod val="75000"/>
                              <a:lumOff val="25000"/>
                            </a:schemeClr>
                          </a:solidFill>
                          <a:effectLst/>
                        </a:rPr>
                        <a:t>0.2641</a:t>
                      </a:r>
                      <a:endParaRPr lang="en-IN" sz="1700">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lnSpc>
                          <a:spcPct val="107000"/>
                        </a:lnSpc>
                        <a:spcAft>
                          <a:spcPts val="0"/>
                        </a:spcAft>
                      </a:pPr>
                      <a:r>
                        <a:rPr lang="en-IN" sz="1700">
                          <a:solidFill>
                            <a:schemeClr val="tx1">
                              <a:lumMod val="75000"/>
                              <a:lumOff val="25000"/>
                            </a:schemeClr>
                          </a:solidFill>
                          <a:effectLst/>
                        </a:rPr>
                        <a:t>0.2187</a:t>
                      </a:r>
                      <a:endParaRPr lang="en-IN" sz="1700">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lnSpc>
                          <a:spcPct val="107000"/>
                        </a:lnSpc>
                        <a:spcAft>
                          <a:spcPts val="0"/>
                        </a:spcAft>
                      </a:pPr>
                      <a:r>
                        <a:rPr lang="en-IN" sz="1700">
                          <a:solidFill>
                            <a:schemeClr val="tx1">
                              <a:lumMod val="75000"/>
                              <a:lumOff val="25000"/>
                            </a:schemeClr>
                          </a:solidFill>
                          <a:effectLst/>
                        </a:rPr>
                        <a:t>65.602</a:t>
                      </a:r>
                      <a:endParaRPr lang="en-IN" sz="1700">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294604492"/>
                  </a:ext>
                </a:extLst>
              </a:tr>
              <a:tr h="542848">
                <a:tc>
                  <a:txBody>
                    <a:bodyPr/>
                    <a:lstStyle/>
                    <a:p>
                      <a:pPr algn="ctr">
                        <a:lnSpc>
                          <a:spcPct val="107000"/>
                        </a:lnSpc>
                        <a:spcAft>
                          <a:spcPts val="0"/>
                        </a:spcAft>
                      </a:pPr>
                      <a:r>
                        <a:rPr lang="en-IN" sz="1700" b="1">
                          <a:solidFill>
                            <a:schemeClr val="tx1">
                              <a:lumMod val="75000"/>
                              <a:lumOff val="25000"/>
                            </a:schemeClr>
                          </a:solidFill>
                          <a:effectLst/>
                        </a:rPr>
                        <a:t>Linear SVC</a:t>
                      </a:r>
                      <a:endParaRPr lang="en-IN" sz="1700" b="1">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lnSpc>
                          <a:spcPct val="107000"/>
                        </a:lnSpc>
                        <a:spcAft>
                          <a:spcPts val="0"/>
                        </a:spcAft>
                      </a:pPr>
                      <a:r>
                        <a:rPr lang="en-IN" sz="1700">
                          <a:solidFill>
                            <a:schemeClr val="tx1">
                              <a:lumMod val="75000"/>
                              <a:lumOff val="25000"/>
                            </a:schemeClr>
                          </a:solidFill>
                          <a:effectLst/>
                        </a:rPr>
                        <a:t>0.6938</a:t>
                      </a:r>
                      <a:endParaRPr lang="en-IN" sz="1700">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lnSpc>
                          <a:spcPct val="107000"/>
                        </a:lnSpc>
                        <a:spcAft>
                          <a:spcPts val="0"/>
                        </a:spcAft>
                      </a:pPr>
                      <a:r>
                        <a:rPr lang="en-IN" sz="1700">
                          <a:solidFill>
                            <a:schemeClr val="tx1">
                              <a:lumMod val="75000"/>
                              <a:lumOff val="25000"/>
                            </a:schemeClr>
                          </a:solidFill>
                          <a:effectLst/>
                        </a:rPr>
                        <a:t>0.7782</a:t>
                      </a:r>
                      <a:endParaRPr lang="en-IN" sz="1700">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lnSpc>
                          <a:spcPct val="107000"/>
                        </a:lnSpc>
                        <a:spcAft>
                          <a:spcPts val="0"/>
                        </a:spcAft>
                      </a:pPr>
                      <a:r>
                        <a:rPr lang="en-IN" sz="1700">
                          <a:solidFill>
                            <a:schemeClr val="tx1">
                              <a:lumMod val="75000"/>
                              <a:lumOff val="25000"/>
                            </a:schemeClr>
                          </a:solidFill>
                          <a:effectLst/>
                        </a:rPr>
                        <a:t>76.167</a:t>
                      </a:r>
                      <a:endParaRPr lang="en-IN" sz="1700">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819996464"/>
                  </a:ext>
                </a:extLst>
              </a:tr>
              <a:tr h="542848">
                <a:tc>
                  <a:txBody>
                    <a:bodyPr/>
                    <a:lstStyle/>
                    <a:p>
                      <a:pPr algn="ctr">
                        <a:lnSpc>
                          <a:spcPct val="107000"/>
                        </a:lnSpc>
                        <a:spcAft>
                          <a:spcPts val="0"/>
                        </a:spcAft>
                      </a:pPr>
                      <a:r>
                        <a:rPr lang="en-IN" sz="1700" b="1">
                          <a:solidFill>
                            <a:schemeClr val="tx1">
                              <a:lumMod val="75000"/>
                              <a:lumOff val="25000"/>
                            </a:schemeClr>
                          </a:solidFill>
                          <a:effectLst/>
                        </a:rPr>
                        <a:t>Naïve Bayes</a:t>
                      </a:r>
                      <a:endParaRPr lang="en-IN" sz="1700" b="1">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lnSpc>
                          <a:spcPct val="107000"/>
                        </a:lnSpc>
                        <a:spcAft>
                          <a:spcPts val="0"/>
                        </a:spcAft>
                      </a:pPr>
                      <a:r>
                        <a:rPr lang="en-IN" sz="1700">
                          <a:solidFill>
                            <a:schemeClr val="tx1">
                              <a:lumMod val="75000"/>
                              <a:lumOff val="25000"/>
                            </a:schemeClr>
                          </a:solidFill>
                          <a:effectLst/>
                        </a:rPr>
                        <a:t>0.4006</a:t>
                      </a:r>
                      <a:endParaRPr lang="en-IN" sz="1700">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lnSpc>
                          <a:spcPct val="107000"/>
                        </a:lnSpc>
                        <a:spcAft>
                          <a:spcPts val="0"/>
                        </a:spcAft>
                      </a:pPr>
                      <a:r>
                        <a:rPr lang="en-IN" sz="1700">
                          <a:solidFill>
                            <a:schemeClr val="tx1">
                              <a:lumMod val="75000"/>
                              <a:lumOff val="25000"/>
                            </a:schemeClr>
                          </a:solidFill>
                          <a:effectLst/>
                        </a:rPr>
                        <a:t>0.5388</a:t>
                      </a:r>
                      <a:endParaRPr lang="en-IN" sz="1700">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lnSpc>
                          <a:spcPct val="107000"/>
                        </a:lnSpc>
                        <a:spcAft>
                          <a:spcPts val="0"/>
                        </a:spcAft>
                      </a:pPr>
                      <a:r>
                        <a:rPr lang="en-IN" sz="1700">
                          <a:solidFill>
                            <a:schemeClr val="tx1">
                              <a:lumMod val="75000"/>
                              <a:lumOff val="25000"/>
                            </a:schemeClr>
                          </a:solidFill>
                          <a:effectLst/>
                        </a:rPr>
                        <a:t>72.318</a:t>
                      </a:r>
                      <a:endParaRPr lang="en-IN" sz="1700">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495273585"/>
                  </a:ext>
                </a:extLst>
              </a:tr>
              <a:tr h="542848">
                <a:tc>
                  <a:txBody>
                    <a:bodyPr/>
                    <a:lstStyle/>
                    <a:p>
                      <a:pPr algn="ctr">
                        <a:lnSpc>
                          <a:spcPct val="107000"/>
                        </a:lnSpc>
                        <a:spcAft>
                          <a:spcPts val="0"/>
                        </a:spcAft>
                      </a:pPr>
                      <a:r>
                        <a:rPr lang="en-IN" sz="1700" b="1">
                          <a:solidFill>
                            <a:schemeClr val="tx1">
                              <a:lumMod val="75000"/>
                              <a:lumOff val="25000"/>
                            </a:schemeClr>
                          </a:solidFill>
                          <a:effectLst/>
                        </a:rPr>
                        <a:t>Perceptron</a:t>
                      </a:r>
                      <a:endParaRPr lang="en-IN" sz="1700" b="1">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lnSpc>
                          <a:spcPct val="107000"/>
                        </a:lnSpc>
                        <a:spcAft>
                          <a:spcPts val="0"/>
                        </a:spcAft>
                      </a:pPr>
                      <a:r>
                        <a:rPr lang="en-IN" sz="1700">
                          <a:solidFill>
                            <a:schemeClr val="tx1">
                              <a:lumMod val="75000"/>
                              <a:lumOff val="25000"/>
                            </a:schemeClr>
                          </a:solidFill>
                          <a:effectLst/>
                        </a:rPr>
                        <a:t>0.6604</a:t>
                      </a:r>
                      <a:endParaRPr lang="en-IN" sz="1700">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lnSpc>
                          <a:spcPct val="107000"/>
                        </a:lnSpc>
                        <a:spcAft>
                          <a:spcPts val="0"/>
                        </a:spcAft>
                      </a:pPr>
                      <a:r>
                        <a:rPr lang="en-IN" sz="1700">
                          <a:solidFill>
                            <a:schemeClr val="tx1">
                              <a:lumMod val="75000"/>
                              <a:lumOff val="25000"/>
                            </a:schemeClr>
                          </a:solidFill>
                          <a:effectLst/>
                        </a:rPr>
                        <a:t>0.6784</a:t>
                      </a:r>
                      <a:endParaRPr lang="en-IN" sz="1700">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lnSpc>
                          <a:spcPct val="107000"/>
                        </a:lnSpc>
                        <a:spcAft>
                          <a:spcPts val="0"/>
                        </a:spcAft>
                      </a:pPr>
                      <a:r>
                        <a:rPr lang="en-IN" sz="1700">
                          <a:solidFill>
                            <a:schemeClr val="tx1">
                              <a:lumMod val="75000"/>
                              <a:lumOff val="25000"/>
                            </a:schemeClr>
                          </a:solidFill>
                          <a:effectLst/>
                        </a:rPr>
                        <a:t>73.646</a:t>
                      </a:r>
                      <a:endParaRPr lang="en-IN" sz="1700">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681114810"/>
                  </a:ext>
                </a:extLst>
              </a:tr>
              <a:tr h="816320">
                <a:tc>
                  <a:txBody>
                    <a:bodyPr/>
                    <a:lstStyle/>
                    <a:p>
                      <a:pPr algn="ctr">
                        <a:lnSpc>
                          <a:spcPct val="107000"/>
                        </a:lnSpc>
                        <a:spcAft>
                          <a:spcPts val="0"/>
                        </a:spcAft>
                      </a:pPr>
                      <a:r>
                        <a:rPr lang="en-IN" sz="1700" b="1">
                          <a:solidFill>
                            <a:schemeClr val="tx1">
                              <a:lumMod val="75000"/>
                              <a:lumOff val="25000"/>
                            </a:schemeClr>
                          </a:solidFill>
                          <a:effectLst/>
                        </a:rPr>
                        <a:t>Ridge Classifier</a:t>
                      </a:r>
                      <a:endParaRPr lang="en-IN" sz="1700" b="1">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lnSpc>
                          <a:spcPct val="107000"/>
                        </a:lnSpc>
                        <a:spcAft>
                          <a:spcPts val="0"/>
                        </a:spcAft>
                      </a:pPr>
                      <a:r>
                        <a:rPr lang="en-IN" sz="1700">
                          <a:solidFill>
                            <a:schemeClr val="tx1">
                              <a:lumMod val="75000"/>
                              <a:lumOff val="25000"/>
                            </a:schemeClr>
                          </a:solidFill>
                          <a:effectLst/>
                        </a:rPr>
                        <a:t>0.6719</a:t>
                      </a:r>
                      <a:endParaRPr lang="en-IN" sz="1700">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9525" cap="flat" cmpd="sng" algn="ctr">
                      <a:solidFill>
                        <a:srgbClr val="C7C6C1"/>
                      </a:solid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lnSpc>
                          <a:spcPct val="107000"/>
                        </a:lnSpc>
                        <a:spcAft>
                          <a:spcPts val="0"/>
                        </a:spcAft>
                      </a:pPr>
                      <a:r>
                        <a:rPr lang="en-IN" sz="1700">
                          <a:solidFill>
                            <a:schemeClr val="tx1">
                              <a:lumMod val="75000"/>
                              <a:lumOff val="25000"/>
                            </a:schemeClr>
                          </a:solidFill>
                          <a:effectLst/>
                        </a:rPr>
                        <a:t>0.7826</a:t>
                      </a:r>
                      <a:endParaRPr lang="en-IN" sz="1700">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lnSpc>
                          <a:spcPct val="107000"/>
                        </a:lnSpc>
                        <a:spcAft>
                          <a:spcPts val="0"/>
                        </a:spcAft>
                      </a:pPr>
                      <a:r>
                        <a:rPr lang="en-IN" sz="1700">
                          <a:solidFill>
                            <a:schemeClr val="tx1">
                              <a:lumMod val="75000"/>
                              <a:lumOff val="25000"/>
                            </a:schemeClr>
                          </a:solidFill>
                          <a:effectLst/>
                        </a:rPr>
                        <a:t>76.740</a:t>
                      </a:r>
                      <a:endParaRPr lang="en-IN" sz="1700">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a:txBody>
                  <a:tcPr marL="235950" marR="176962" marT="117975" marB="117975">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4073266899"/>
                  </a:ext>
                </a:extLst>
              </a:tr>
            </a:tbl>
          </a:graphicData>
        </a:graphic>
      </p:graphicFrame>
    </p:spTree>
    <p:extLst>
      <p:ext uri="{BB962C8B-B14F-4D97-AF65-F5344CB8AC3E}">
        <p14:creationId xmlns:p14="http://schemas.microsoft.com/office/powerpoint/2010/main" val="3134362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D11E5-D79D-4510-97DF-D2971857C247}"/>
              </a:ext>
            </a:extLst>
          </p:cNvPr>
          <p:cNvSpPr>
            <a:spLocks noGrp="1"/>
          </p:cNvSpPr>
          <p:nvPr>
            <p:ph type="title"/>
          </p:nvPr>
        </p:nvSpPr>
        <p:spPr>
          <a:xfrm>
            <a:off x="643468" y="643467"/>
            <a:ext cx="3415612" cy="5571066"/>
          </a:xfrm>
        </p:spPr>
        <p:txBody>
          <a:bodyPr>
            <a:normAutofit/>
          </a:bodyPr>
          <a:lstStyle/>
          <a:p>
            <a:r>
              <a:rPr lang="en-IN" sz="4400" cap="none" dirty="0">
                <a:solidFill>
                  <a:srgbClr val="FFFFFF"/>
                </a:solidFill>
                <a:latin typeface="Times New Roman" panose="02020603050405020304" pitchFamily="18" charset="0"/>
                <a:cs typeface="Times New Roman" panose="02020603050405020304" pitchFamily="18" charset="0"/>
              </a:rPr>
              <a:t>Critical Discussion:</a:t>
            </a:r>
            <a:br>
              <a:rPr lang="en-IN" sz="4400" cap="none" dirty="0">
                <a:solidFill>
                  <a:srgbClr val="FFFFFF"/>
                </a:solidFill>
                <a:latin typeface="Times New Roman" panose="02020603050405020304" pitchFamily="18" charset="0"/>
                <a:cs typeface="Times New Roman" panose="02020603050405020304" pitchFamily="18" charset="0"/>
              </a:rPr>
            </a:br>
            <a:endParaRPr lang="en-IN" sz="4400" cap="none" dirty="0">
              <a:solidFill>
                <a:srgbClr val="FFFFFF"/>
              </a:solidFill>
              <a:latin typeface="Times New Roman" panose="02020603050405020304" pitchFamily="18" charset="0"/>
              <a:cs typeface="Times New Roman" panose="02020603050405020304" pitchFamily="18" charset="0"/>
            </a:endParaRPr>
          </a:p>
        </p:txBody>
      </p:sp>
      <p:graphicFrame>
        <p:nvGraphicFramePr>
          <p:cNvPr id="19" name="Content Placeholder 2">
            <a:extLst>
              <a:ext uri="{FF2B5EF4-FFF2-40B4-BE49-F238E27FC236}">
                <a16:creationId xmlns:a16="http://schemas.microsoft.com/office/drawing/2014/main" id="{EBC0EAF5-7782-4779-B4DA-F820B7883E81}"/>
              </a:ext>
            </a:extLst>
          </p:cNvPr>
          <p:cNvGraphicFramePr>
            <a:graphicFrameLocks noGrp="1"/>
          </p:cNvGraphicFramePr>
          <p:nvPr>
            <p:ph idx="1"/>
            <p:extLst>
              <p:ext uri="{D42A27DB-BD31-4B8C-83A1-F6EECF244321}">
                <p14:modId xmlns:p14="http://schemas.microsoft.com/office/powerpoint/2010/main" val="3750392425"/>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9344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C9CD11E5-D79D-4510-97DF-D2971857C247}"/>
              </a:ext>
            </a:extLst>
          </p:cNvPr>
          <p:cNvSpPr>
            <a:spLocks noGrp="1"/>
          </p:cNvSpPr>
          <p:nvPr>
            <p:ph type="title"/>
          </p:nvPr>
        </p:nvSpPr>
        <p:spPr>
          <a:xfrm>
            <a:off x="643468" y="643467"/>
            <a:ext cx="3415612" cy="5571066"/>
          </a:xfrm>
        </p:spPr>
        <p:txBody>
          <a:bodyPr>
            <a:normAutofit/>
          </a:bodyPr>
          <a:lstStyle/>
          <a:p>
            <a:r>
              <a:rPr lang="en-IN" sz="4400" cap="none" dirty="0">
                <a:solidFill>
                  <a:srgbClr val="FFFFFF"/>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FD867CF9-F24D-48FD-B3D5-FE0EF247C4C0}"/>
              </a:ext>
            </a:extLst>
          </p:cNvPr>
          <p:cNvSpPr>
            <a:spLocks noGrp="1"/>
          </p:cNvSpPr>
          <p:nvPr>
            <p:ph idx="1"/>
          </p:nvPr>
        </p:nvSpPr>
        <p:spPr>
          <a:xfrm>
            <a:off x="4803494" y="643467"/>
            <a:ext cx="7153153" cy="5838355"/>
          </a:xfrm>
        </p:spPr>
        <p:txBody>
          <a:bodyPr>
            <a:normAutofit fontScale="92500" lnSpcReduction="10000"/>
          </a:bodyPr>
          <a:lstStyle/>
          <a:p>
            <a:pPr algn="just"/>
            <a:r>
              <a:rPr lang="en-IN" sz="1800" dirty="0">
                <a:latin typeface="Times New Roman" panose="02020603050405020304" pitchFamily="18" charset="0"/>
                <a:cs typeface="Times New Roman" panose="02020603050405020304" pitchFamily="18" charset="0"/>
              </a:rPr>
              <a:t>[1] E. S. Maldonado, E. Shihab, and N. </a:t>
            </a:r>
            <a:r>
              <a:rPr lang="en-IN" sz="1800" dirty="0" err="1">
                <a:latin typeface="Times New Roman" panose="02020603050405020304" pitchFamily="18" charset="0"/>
                <a:cs typeface="Times New Roman" panose="02020603050405020304" pitchFamily="18" charset="0"/>
              </a:rPr>
              <a:t>Tsantalis</a:t>
            </a:r>
            <a:r>
              <a:rPr lang="en-IN" sz="1800" dirty="0">
                <a:latin typeface="Times New Roman" panose="02020603050405020304" pitchFamily="18" charset="0"/>
                <a:cs typeface="Times New Roman" panose="02020603050405020304" pitchFamily="18" charset="0"/>
              </a:rPr>
              <a:t>, “Using Natural Language Processing to Automatically Detect Self-Admitted Technical Debt,” vol. XX, no. X, pp. 1–20, 2017.</a:t>
            </a:r>
          </a:p>
          <a:p>
            <a:pPr algn="just"/>
            <a:r>
              <a:rPr lang="en-IN" sz="1800" dirty="0">
                <a:latin typeface="Times New Roman" panose="02020603050405020304" pitchFamily="18" charset="0"/>
                <a:cs typeface="Times New Roman" panose="02020603050405020304" pitchFamily="18" charset="0"/>
              </a:rPr>
              <a:t>[2] E. Lim and A. Informatics, “A Balancing Act : What Software Practitioners Have to Say about Technical Debt,” pp. 22–28.</a:t>
            </a:r>
          </a:p>
          <a:p>
            <a:pPr algn="just"/>
            <a:r>
              <a:rPr lang="en-IN" sz="1800" dirty="0">
                <a:latin typeface="Times New Roman" panose="02020603050405020304" pitchFamily="18" charset="0"/>
                <a:cs typeface="Times New Roman" panose="02020603050405020304" pitchFamily="18" charset="0"/>
              </a:rPr>
              <a:t>[3] N. </a:t>
            </a:r>
            <a:r>
              <a:rPr lang="en-IN" sz="1800" dirty="0" err="1">
                <a:latin typeface="Times New Roman" panose="02020603050405020304" pitchFamily="18" charset="0"/>
                <a:cs typeface="Times New Roman" panose="02020603050405020304" pitchFamily="18" charset="0"/>
              </a:rPr>
              <a:t>Zazworka</a:t>
            </a:r>
            <a:r>
              <a:rPr lang="en-IN" sz="1800" dirty="0">
                <a:latin typeface="Times New Roman" panose="02020603050405020304" pitchFamily="18" charset="0"/>
                <a:cs typeface="Times New Roman" panose="02020603050405020304" pitchFamily="18" charset="0"/>
              </a:rPr>
              <a:t>, R. O. </a:t>
            </a:r>
            <a:r>
              <a:rPr lang="en-IN" sz="1800" dirty="0" err="1">
                <a:latin typeface="Times New Roman" panose="02020603050405020304" pitchFamily="18" charset="0"/>
                <a:cs typeface="Times New Roman" panose="02020603050405020304" pitchFamily="18" charset="0"/>
              </a:rPr>
              <a:t>Spinola</a:t>
            </a:r>
            <a:r>
              <a:rPr lang="en-IN" sz="1800" dirty="0">
                <a:latin typeface="Times New Roman" panose="02020603050405020304" pitchFamily="18" charset="0"/>
                <a:cs typeface="Times New Roman" panose="02020603050405020304" pitchFamily="18" charset="0"/>
              </a:rPr>
              <a:t>, A. </a:t>
            </a:r>
            <a:r>
              <a:rPr lang="en-IN" sz="1800" dirty="0" err="1">
                <a:latin typeface="Times New Roman" panose="02020603050405020304" pitchFamily="18" charset="0"/>
                <a:cs typeface="Times New Roman" panose="02020603050405020304" pitchFamily="18" charset="0"/>
              </a:rPr>
              <a:t>Vetro</a:t>
            </a:r>
            <a:r>
              <a:rPr lang="en-IN" sz="1800" dirty="0">
                <a:latin typeface="Times New Roman" panose="02020603050405020304" pitchFamily="18" charset="0"/>
                <a:cs typeface="Times New Roman" panose="02020603050405020304" pitchFamily="18" charset="0"/>
              </a:rPr>
              <a:t>, F. Shull, and C. Seaman, “A case study on effectively identifying technical debt,” </a:t>
            </a:r>
            <a:r>
              <a:rPr lang="en-IN" sz="1800" i="1" dirty="0">
                <a:latin typeface="Times New Roman" panose="02020603050405020304" pitchFamily="18" charset="0"/>
                <a:cs typeface="Times New Roman" panose="02020603050405020304" pitchFamily="18" charset="0"/>
              </a:rPr>
              <a:t>Int. Conf. Eval. Assess. </a:t>
            </a:r>
            <a:r>
              <a:rPr lang="en-IN" sz="1800" i="1" dirty="0" err="1">
                <a:latin typeface="Times New Roman" panose="02020603050405020304" pitchFamily="18" charset="0"/>
                <a:cs typeface="Times New Roman" panose="02020603050405020304" pitchFamily="18" charset="0"/>
              </a:rPr>
              <a:t>Softw</a:t>
            </a:r>
            <a:r>
              <a:rPr lang="en-IN" sz="1800" i="1" dirty="0">
                <a:latin typeface="Times New Roman" panose="02020603050405020304" pitchFamily="18" charset="0"/>
                <a:cs typeface="Times New Roman" panose="02020603050405020304" pitchFamily="18" charset="0"/>
              </a:rPr>
              <a:t>. Eng.</a:t>
            </a:r>
            <a:r>
              <a:rPr lang="en-IN" sz="1800" dirty="0">
                <a:latin typeface="Times New Roman" panose="02020603050405020304" pitchFamily="18" charset="0"/>
                <a:cs typeface="Times New Roman" panose="02020603050405020304" pitchFamily="18" charset="0"/>
              </a:rPr>
              <a:t>, pp. 42–47, 2013.</a:t>
            </a:r>
          </a:p>
          <a:p>
            <a:pPr algn="just"/>
            <a:r>
              <a:rPr lang="en-IN" sz="1800" dirty="0">
                <a:latin typeface="Times New Roman" panose="02020603050405020304" pitchFamily="18" charset="0"/>
                <a:cs typeface="Times New Roman" panose="02020603050405020304" pitchFamily="18" charset="0"/>
              </a:rPr>
              <a:t>[4] N. </a:t>
            </a:r>
            <a:r>
              <a:rPr lang="en-IN" sz="1800" dirty="0" err="1">
                <a:latin typeface="Times New Roman" panose="02020603050405020304" pitchFamily="18" charset="0"/>
                <a:cs typeface="Times New Roman" panose="02020603050405020304" pitchFamily="18" charset="0"/>
              </a:rPr>
              <a:t>Tsantalis</a:t>
            </a:r>
            <a:r>
              <a:rPr lang="en-IN" sz="1800" dirty="0">
                <a:latin typeface="Times New Roman" panose="02020603050405020304" pitchFamily="18" charset="0"/>
                <a:cs typeface="Times New Roman" panose="02020603050405020304" pitchFamily="18" charset="0"/>
              </a:rPr>
              <a:t> and A. </a:t>
            </a:r>
            <a:r>
              <a:rPr lang="en-IN" sz="1800" dirty="0" err="1">
                <a:latin typeface="Times New Roman" panose="02020603050405020304" pitchFamily="18" charset="0"/>
                <a:cs typeface="Times New Roman" panose="02020603050405020304" pitchFamily="18" charset="0"/>
              </a:rPr>
              <a:t>Chatzigeogiou</a:t>
            </a:r>
            <a:r>
              <a:rPr lang="en-IN" sz="1800" dirty="0">
                <a:latin typeface="Times New Roman" panose="02020603050405020304" pitchFamily="18" charset="0"/>
                <a:cs typeface="Times New Roman" panose="02020603050405020304" pitchFamily="18" charset="0"/>
              </a:rPr>
              <a:t>, “Identification of extract method refactoring opportunities for the decomposition of methods,” </a:t>
            </a:r>
            <a:r>
              <a:rPr lang="en-IN" sz="1800" i="1" dirty="0">
                <a:latin typeface="Times New Roman" panose="02020603050405020304" pitchFamily="18" charset="0"/>
                <a:cs typeface="Times New Roman" panose="02020603050405020304" pitchFamily="18" charset="0"/>
              </a:rPr>
              <a:t>J. Syst. </a:t>
            </a:r>
            <a:r>
              <a:rPr lang="en-IN" sz="1800" i="1" dirty="0" err="1">
                <a:latin typeface="Times New Roman" panose="02020603050405020304" pitchFamily="18" charset="0"/>
                <a:cs typeface="Times New Roman" panose="02020603050405020304" pitchFamily="18" charset="0"/>
              </a:rPr>
              <a:t>Softw</a:t>
            </a:r>
            <a:r>
              <a:rPr lang="en-IN" sz="1800" i="1" dirty="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 vol. 84, no. 10, pp. 1757–1782.</a:t>
            </a:r>
          </a:p>
          <a:p>
            <a:pPr algn="just"/>
            <a:r>
              <a:rPr lang="en-IN" sz="1800" dirty="0">
                <a:latin typeface="Times New Roman" panose="02020603050405020304" pitchFamily="18" charset="0"/>
                <a:cs typeface="Times New Roman" panose="02020603050405020304" pitchFamily="18" charset="0"/>
              </a:rPr>
              <a:t>[5] N. </a:t>
            </a:r>
            <a:r>
              <a:rPr lang="en-IN" sz="1800" dirty="0" err="1">
                <a:latin typeface="Times New Roman" panose="02020603050405020304" pitchFamily="18" charset="0"/>
                <a:cs typeface="Times New Roman" panose="02020603050405020304" pitchFamily="18" charset="0"/>
              </a:rPr>
              <a:t>Tsantalis</a:t>
            </a:r>
            <a:r>
              <a:rPr lang="en-IN" sz="1800" dirty="0">
                <a:latin typeface="Times New Roman" panose="02020603050405020304" pitchFamily="18" charset="0"/>
                <a:cs typeface="Times New Roman" panose="02020603050405020304" pitchFamily="18" charset="0"/>
              </a:rPr>
              <a:t>, D. </a:t>
            </a:r>
            <a:r>
              <a:rPr lang="en-IN" sz="1800" dirty="0" err="1">
                <a:latin typeface="Times New Roman" panose="02020603050405020304" pitchFamily="18" charset="0"/>
                <a:cs typeface="Times New Roman" panose="02020603050405020304" pitchFamily="18" charset="0"/>
              </a:rPr>
              <a:t>Mazinanian</a:t>
            </a:r>
            <a:r>
              <a:rPr lang="en-IN" sz="1800" dirty="0">
                <a:latin typeface="Times New Roman" panose="02020603050405020304" pitchFamily="18" charset="0"/>
                <a:cs typeface="Times New Roman" panose="02020603050405020304" pitchFamily="18" charset="0"/>
              </a:rPr>
              <a:t>, and G. P. Krishnan, “Assessing the refactorability of software clones,” </a:t>
            </a:r>
            <a:r>
              <a:rPr lang="en-IN" sz="1800" i="1" dirty="0">
                <a:latin typeface="Times New Roman" panose="02020603050405020304" pitchFamily="18" charset="0"/>
                <a:cs typeface="Times New Roman" panose="02020603050405020304" pitchFamily="18" charset="0"/>
              </a:rPr>
              <a:t>IEEE Trans. </a:t>
            </a:r>
            <a:r>
              <a:rPr lang="en-IN" sz="1800" i="1" dirty="0" err="1">
                <a:latin typeface="Times New Roman" panose="02020603050405020304" pitchFamily="18" charset="0"/>
                <a:cs typeface="Times New Roman" panose="02020603050405020304" pitchFamily="18" charset="0"/>
              </a:rPr>
              <a:t>Softw</a:t>
            </a:r>
            <a:r>
              <a:rPr lang="en-IN" sz="1800" i="1" dirty="0">
                <a:latin typeface="Times New Roman" panose="02020603050405020304" pitchFamily="18" charset="0"/>
                <a:cs typeface="Times New Roman" panose="02020603050405020304" pitchFamily="18" charset="0"/>
              </a:rPr>
              <a:t>. Eng.</a:t>
            </a:r>
            <a:r>
              <a:rPr lang="en-IN" sz="1800" dirty="0">
                <a:latin typeface="Times New Roman" panose="02020603050405020304" pitchFamily="18" charset="0"/>
                <a:cs typeface="Times New Roman" panose="02020603050405020304" pitchFamily="18" charset="0"/>
              </a:rPr>
              <a:t>, vol. 41, no. 11, pp. 1055–1090, 2015.</a:t>
            </a:r>
          </a:p>
          <a:p>
            <a:pPr algn="just"/>
            <a:r>
              <a:rPr lang="en-IN" sz="1800" dirty="0">
                <a:latin typeface="Times New Roman" panose="02020603050405020304" pitchFamily="18" charset="0"/>
                <a:cs typeface="Times New Roman" panose="02020603050405020304" pitchFamily="18" charset="0"/>
              </a:rPr>
              <a:t>[6] N. S. R. Alves, L. F. Ribeiro, V. </a:t>
            </a:r>
            <a:r>
              <a:rPr lang="en-IN" sz="1800" dirty="0" err="1">
                <a:latin typeface="Times New Roman" panose="02020603050405020304" pitchFamily="18" charset="0"/>
                <a:cs typeface="Times New Roman" panose="02020603050405020304" pitchFamily="18" charset="0"/>
              </a:rPr>
              <a:t>Caires</a:t>
            </a:r>
            <a:r>
              <a:rPr lang="en-IN" sz="1800" dirty="0">
                <a:latin typeface="Times New Roman" panose="02020603050405020304" pitchFamily="18" charset="0"/>
                <a:cs typeface="Times New Roman" panose="02020603050405020304" pitchFamily="18" charset="0"/>
              </a:rPr>
              <a:t>, T. S. Mendes, and R. O. </a:t>
            </a:r>
            <a:r>
              <a:rPr lang="en-IN" sz="1800" dirty="0" err="1">
                <a:latin typeface="Times New Roman" panose="02020603050405020304" pitchFamily="18" charset="0"/>
                <a:cs typeface="Times New Roman" panose="02020603050405020304" pitchFamily="18" charset="0"/>
              </a:rPr>
              <a:t>Spínola</a:t>
            </a:r>
            <a:r>
              <a:rPr lang="en-IN" sz="1800" dirty="0">
                <a:latin typeface="Times New Roman" panose="02020603050405020304" pitchFamily="18" charset="0"/>
                <a:cs typeface="Times New Roman" panose="02020603050405020304" pitchFamily="18" charset="0"/>
              </a:rPr>
              <a:t>, “Towards an Ontology of Terms on Technical Debt,” pp. 1–7, 2014.</a:t>
            </a:r>
          </a:p>
          <a:p>
            <a:pPr algn="just"/>
            <a:r>
              <a:rPr lang="en-IN" sz="1800" dirty="0">
                <a:latin typeface="Times New Roman" panose="02020603050405020304" pitchFamily="18" charset="0"/>
                <a:cs typeface="Times New Roman" panose="02020603050405020304" pitchFamily="18" charset="0"/>
              </a:rPr>
              <a:t>[7] E. Maldonado, E. Shihab, and N. </a:t>
            </a:r>
            <a:r>
              <a:rPr lang="en-IN" sz="1800" dirty="0" err="1">
                <a:latin typeface="Times New Roman" panose="02020603050405020304" pitchFamily="18" charset="0"/>
                <a:cs typeface="Times New Roman" panose="02020603050405020304" pitchFamily="18" charset="0"/>
              </a:rPr>
              <a:t>Tsantalis</a:t>
            </a:r>
            <a:r>
              <a:rPr lang="en-IN" sz="1800" dirty="0">
                <a:latin typeface="Times New Roman" panose="02020603050405020304" pitchFamily="18" charset="0"/>
                <a:cs typeface="Times New Roman" panose="02020603050405020304" pitchFamily="18" charset="0"/>
              </a:rPr>
              <a:t>, “Replication Package for Using Natural Language Processing to Automatically Detect Self-Admitted Technical Debt,” 2016.</a:t>
            </a:r>
          </a:p>
          <a:p>
            <a:pPr algn="just"/>
            <a:r>
              <a:rPr lang="en-IN" sz="1800" dirty="0">
                <a:latin typeface="Times New Roman" panose="02020603050405020304" pitchFamily="18" charset="0"/>
                <a:cs typeface="Times New Roman" panose="02020603050405020304" pitchFamily="18" charset="0"/>
              </a:rPr>
              <a:t>[8] A. </a:t>
            </a:r>
            <a:r>
              <a:rPr lang="en-IN" sz="1800" dirty="0" err="1">
                <a:latin typeface="Times New Roman" panose="02020603050405020304" pitchFamily="18" charset="0"/>
                <a:cs typeface="Times New Roman" panose="02020603050405020304" pitchFamily="18" charset="0"/>
              </a:rPr>
              <a:t>Potdar</a:t>
            </a:r>
            <a:r>
              <a:rPr lang="en-IN" sz="1800" dirty="0">
                <a:latin typeface="Times New Roman" panose="02020603050405020304" pitchFamily="18" charset="0"/>
                <a:cs typeface="Times New Roman" panose="02020603050405020304" pitchFamily="18" charset="0"/>
              </a:rPr>
              <a:t>, “An Exploratory Study on Self-Admitted Technical Debt,” 2014.</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1783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42DD0C21-8FEE-4C18-8789-CC8ABE206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4B51757-7607-4CEA-A0EE-3C5BDC2C1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1E546-6671-40E4-AB93-597573936C35}"/>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kern="1200" cap="all" spc="200" baseline="0">
                <a:solidFill>
                  <a:srgbClr val="FFFFFF"/>
                </a:solidFill>
                <a:latin typeface="+mj-lt"/>
                <a:ea typeface="+mj-ea"/>
                <a:cs typeface="+mj-cs"/>
              </a:rPr>
              <a:t>Thank you!</a:t>
            </a:r>
          </a:p>
        </p:txBody>
      </p:sp>
      <p:pic>
        <p:nvPicPr>
          <p:cNvPr id="19" name="Graphic 18">
            <a:extLst>
              <a:ext uri="{FF2B5EF4-FFF2-40B4-BE49-F238E27FC236}">
                <a16:creationId xmlns:a16="http://schemas.microsoft.com/office/drawing/2014/main" id="{D9647190-511E-40B6-91A6-9C0B685E1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88952" cy="4834646"/>
          </a:xfrm>
          <a:prstGeom prst="rect">
            <a:avLst/>
          </a:prstGeom>
        </p:spPr>
      </p:pic>
      <p:cxnSp>
        <p:nvCxnSpPr>
          <p:cNvPr id="32" name="Straight Connector 31">
            <a:extLst>
              <a:ext uri="{FF2B5EF4-FFF2-40B4-BE49-F238E27FC236}">
                <a16:creationId xmlns:a16="http://schemas.microsoft.com/office/drawing/2014/main" id="{FEF39256-F095-41C8-8707-6C1A665E8F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06507" y="5220212"/>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6FA4E645-CA44-4CED-9FBB-7B88811AF685}"/>
              </a:ext>
            </a:extLst>
          </p:cNvPr>
          <p:cNvGraphicFramePr>
            <a:graphicFrameLocks noGrp="1"/>
          </p:cNvGraphicFramePr>
          <p:nvPr>
            <p:ph idx="1"/>
            <p:extLst>
              <p:ext uri="{D42A27DB-BD31-4B8C-83A1-F6EECF244321}">
                <p14:modId xmlns:p14="http://schemas.microsoft.com/office/powerpoint/2010/main" val="3359165759"/>
              </p:ext>
            </p:extLst>
          </p:nvPr>
        </p:nvGraphicFramePr>
        <p:xfrm>
          <a:off x="1235869" y="1406752"/>
          <a:ext cx="9720262" cy="404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83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61C1C-3C58-4762-95FF-DBB2D966BAB4}"/>
              </a:ext>
            </a:extLst>
          </p:cNvPr>
          <p:cNvSpPr>
            <a:spLocks noGrp="1"/>
          </p:cNvSpPr>
          <p:nvPr>
            <p:ph type="title"/>
          </p:nvPr>
        </p:nvSpPr>
        <p:spPr>
          <a:xfrm>
            <a:off x="310039" y="640080"/>
            <a:ext cx="3586100" cy="5613236"/>
          </a:xfrm>
        </p:spPr>
        <p:txBody>
          <a:bodyPr anchor="ctr">
            <a:normAutofit/>
          </a:bodyPr>
          <a:lstStyle/>
          <a:p>
            <a:r>
              <a:rPr lang="en-IN" sz="3600" cap="none" dirty="0">
                <a:solidFill>
                  <a:srgbClr val="FFFFFF"/>
                </a:solidFill>
                <a:latin typeface="Times New Roman"/>
                <a:cs typeface="Times New Roman"/>
              </a:rPr>
              <a:t>What is Technical Debt ?</a:t>
            </a:r>
            <a:endParaRPr lang="en-IN" sz="3600" cap="none" dirty="0">
              <a:solidFill>
                <a:srgbClr val="FFFFFF"/>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7043E161-D681-4A4C-826A-AA7100F902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59934" y="1434829"/>
            <a:ext cx="8132066" cy="3988340"/>
          </a:xfrm>
        </p:spPr>
      </p:pic>
    </p:spTree>
    <p:extLst>
      <p:ext uri="{BB962C8B-B14F-4D97-AF65-F5344CB8AC3E}">
        <p14:creationId xmlns:p14="http://schemas.microsoft.com/office/powerpoint/2010/main" val="3116072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D11E5-D79D-4510-97DF-D2971857C247}"/>
              </a:ext>
            </a:extLst>
          </p:cNvPr>
          <p:cNvSpPr>
            <a:spLocks noGrp="1"/>
          </p:cNvSpPr>
          <p:nvPr>
            <p:ph type="title"/>
          </p:nvPr>
        </p:nvSpPr>
        <p:spPr>
          <a:xfrm>
            <a:off x="643468" y="643467"/>
            <a:ext cx="3415612" cy="5571066"/>
          </a:xfrm>
        </p:spPr>
        <p:txBody>
          <a:bodyPr>
            <a:normAutofit/>
          </a:bodyPr>
          <a:lstStyle/>
          <a:p>
            <a:r>
              <a:rPr lang="en-IN" sz="4000" cap="none" dirty="0">
                <a:solidFill>
                  <a:srgbClr val="FFFFFF"/>
                </a:solidFill>
                <a:latin typeface="Times New Roman" panose="02020603050405020304" pitchFamily="18" charset="0"/>
                <a:cs typeface="Times New Roman" panose="02020603050405020304" pitchFamily="18" charset="0"/>
              </a:rPr>
              <a:t>Methodology</a:t>
            </a:r>
            <a:br>
              <a:rPr lang="en-IN" sz="3100" cap="none" dirty="0">
                <a:solidFill>
                  <a:srgbClr val="FFFFFF"/>
                </a:solidFill>
                <a:latin typeface="Times New Roman" panose="02020603050405020304" pitchFamily="18" charset="0"/>
                <a:cs typeface="Times New Roman" panose="02020603050405020304" pitchFamily="18" charset="0"/>
              </a:rPr>
            </a:br>
            <a:br>
              <a:rPr lang="en-IN" sz="3100" cap="none" dirty="0">
                <a:solidFill>
                  <a:srgbClr val="FFFFFF"/>
                </a:solidFill>
                <a:latin typeface="Times New Roman" panose="02020603050405020304" pitchFamily="18" charset="0"/>
                <a:cs typeface="Times New Roman" panose="02020603050405020304" pitchFamily="18" charset="0"/>
              </a:rPr>
            </a:br>
            <a:endParaRPr lang="en-IN" sz="3100" cap="none" dirty="0">
              <a:solidFill>
                <a:srgbClr val="FFFFFF"/>
              </a:solidFill>
              <a:latin typeface="Times New Roman" panose="02020603050405020304" pitchFamily="18" charset="0"/>
              <a:cs typeface="Times New Roman" panose="02020603050405020304" pitchFamily="18" charset="0"/>
            </a:endParaRPr>
          </a:p>
        </p:txBody>
      </p:sp>
      <p:graphicFrame>
        <p:nvGraphicFramePr>
          <p:cNvPr id="27" name="Content Placeholder 4">
            <a:extLst>
              <a:ext uri="{FF2B5EF4-FFF2-40B4-BE49-F238E27FC236}">
                <a16:creationId xmlns:a16="http://schemas.microsoft.com/office/drawing/2014/main" id="{7752FAF1-1604-4F53-8B57-C862F418F206}"/>
              </a:ext>
            </a:extLst>
          </p:cNvPr>
          <p:cNvGraphicFramePr>
            <a:graphicFrameLocks noGrp="1"/>
          </p:cNvGraphicFramePr>
          <p:nvPr>
            <p:ph idx="1"/>
            <p:extLst>
              <p:ext uri="{D42A27DB-BD31-4B8C-83A1-F6EECF244321}">
                <p14:modId xmlns:p14="http://schemas.microsoft.com/office/powerpoint/2010/main" val="1300065755"/>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1973308"/>
      </p:ext>
    </p:extLst>
  </p:cSld>
  <p:clrMapOvr>
    <a:masterClrMapping/>
  </p:clrMapOvr>
  <mc:AlternateContent xmlns:mc="http://schemas.openxmlformats.org/markup-compatibility/2006" xmlns:p14="http://schemas.microsoft.com/office/powerpoint/2010/main">
    <mc:Choice Requires="p14">
      <p:transition p14:dur="30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2">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D11E5-D79D-4510-97DF-D2971857C247}"/>
              </a:ext>
            </a:extLst>
          </p:cNvPr>
          <p:cNvSpPr>
            <a:spLocks noGrp="1"/>
          </p:cNvSpPr>
          <p:nvPr>
            <p:ph type="title"/>
          </p:nvPr>
        </p:nvSpPr>
        <p:spPr>
          <a:xfrm>
            <a:off x="643468" y="643467"/>
            <a:ext cx="3415612" cy="5571066"/>
          </a:xfrm>
        </p:spPr>
        <p:txBody>
          <a:bodyPr>
            <a:normAutofit/>
          </a:bodyPr>
          <a:lstStyle/>
          <a:p>
            <a:r>
              <a:rPr lang="en-IN" cap="none">
                <a:solidFill>
                  <a:srgbClr val="FFFFFF"/>
                </a:solidFill>
                <a:latin typeface="Times New Roman" panose="02020603050405020304" pitchFamily="18" charset="0"/>
                <a:cs typeface="Times New Roman" panose="02020603050405020304" pitchFamily="18" charset="0"/>
              </a:rPr>
              <a:t>Data Extraction</a:t>
            </a:r>
          </a:p>
        </p:txBody>
      </p:sp>
      <p:graphicFrame>
        <p:nvGraphicFramePr>
          <p:cNvPr id="38" name="Content Placeholder 2">
            <a:extLst>
              <a:ext uri="{FF2B5EF4-FFF2-40B4-BE49-F238E27FC236}">
                <a16:creationId xmlns:a16="http://schemas.microsoft.com/office/drawing/2014/main" id="{043CA5FB-A3E2-4B1C-A44D-5B735BC9079E}"/>
              </a:ext>
            </a:extLst>
          </p:cNvPr>
          <p:cNvGraphicFramePr>
            <a:graphicFrameLocks noGrp="1"/>
          </p:cNvGraphicFramePr>
          <p:nvPr>
            <p:ph idx="1"/>
            <p:extLst>
              <p:ext uri="{D42A27DB-BD31-4B8C-83A1-F6EECF244321}">
                <p14:modId xmlns:p14="http://schemas.microsoft.com/office/powerpoint/2010/main" val="4152633097"/>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6675757"/>
      </p:ext>
    </p:extLst>
  </p:cSld>
  <p:clrMapOvr>
    <a:masterClrMapping/>
  </p:clrMapOvr>
  <mc:AlternateContent xmlns:mc="http://schemas.openxmlformats.org/markup-compatibility/2006" xmlns:p14="http://schemas.microsoft.com/office/powerpoint/2010/main">
    <mc:Choice Requires="p14">
      <p:transition p14:dur="30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D11E5-D79D-4510-97DF-D2971857C247}"/>
              </a:ext>
            </a:extLst>
          </p:cNvPr>
          <p:cNvSpPr>
            <a:spLocks noGrp="1"/>
          </p:cNvSpPr>
          <p:nvPr>
            <p:ph type="title"/>
          </p:nvPr>
        </p:nvSpPr>
        <p:spPr>
          <a:xfrm>
            <a:off x="643468" y="643467"/>
            <a:ext cx="3415612" cy="5571066"/>
          </a:xfrm>
        </p:spPr>
        <p:txBody>
          <a:bodyPr>
            <a:normAutofit/>
          </a:bodyPr>
          <a:lstStyle/>
          <a:p>
            <a:r>
              <a:rPr lang="en-IN" cap="none">
                <a:solidFill>
                  <a:srgbClr val="FFFFFF"/>
                </a:solidFill>
                <a:latin typeface="Times New Roman" panose="02020603050405020304" pitchFamily="18" charset="0"/>
                <a:cs typeface="Times New Roman" panose="02020603050405020304" pitchFamily="18" charset="0"/>
              </a:rPr>
              <a:t>Filtering</a:t>
            </a:r>
          </a:p>
        </p:txBody>
      </p:sp>
      <p:graphicFrame>
        <p:nvGraphicFramePr>
          <p:cNvPr id="35" name="Content Placeholder 2">
            <a:extLst>
              <a:ext uri="{FF2B5EF4-FFF2-40B4-BE49-F238E27FC236}">
                <a16:creationId xmlns:a16="http://schemas.microsoft.com/office/drawing/2014/main" id="{5C4CD324-DD9F-4DCE-BB25-2C9D3E9F4147}"/>
              </a:ext>
            </a:extLst>
          </p:cNvPr>
          <p:cNvGraphicFramePr>
            <a:graphicFrameLocks noGrp="1"/>
          </p:cNvGraphicFramePr>
          <p:nvPr>
            <p:ph idx="1"/>
            <p:extLst>
              <p:ext uri="{D42A27DB-BD31-4B8C-83A1-F6EECF244321}">
                <p14:modId xmlns:p14="http://schemas.microsoft.com/office/powerpoint/2010/main" val="1263816316"/>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5057429"/>
      </p:ext>
    </p:extLst>
  </p:cSld>
  <p:clrMapOvr>
    <a:masterClrMapping/>
  </p:clrMapOvr>
  <mc:AlternateContent xmlns:mc="http://schemas.openxmlformats.org/markup-compatibility/2006">
    <mc:Choice xmlns:p14="http://schemas.microsoft.com/office/powerpoint/2010/main" Requires="p14">
      <p:transition p14:dur="3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D11E5-D79D-4510-97DF-D2971857C247}"/>
              </a:ext>
            </a:extLst>
          </p:cNvPr>
          <p:cNvSpPr>
            <a:spLocks noGrp="1"/>
          </p:cNvSpPr>
          <p:nvPr>
            <p:ph type="title"/>
          </p:nvPr>
        </p:nvSpPr>
        <p:spPr>
          <a:xfrm>
            <a:off x="643468" y="643467"/>
            <a:ext cx="3415612" cy="5571066"/>
          </a:xfrm>
        </p:spPr>
        <p:txBody>
          <a:bodyPr>
            <a:normAutofit/>
          </a:bodyPr>
          <a:lstStyle/>
          <a:p>
            <a:r>
              <a:rPr lang="en-IN" cap="none">
                <a:solidFill>
                  <a:srgbClr val="FFFFFF"/>
                </a:solidFill>
                <a:latin typeface="Times New Roman" panose="02020603050405020304" pitchFamily="18" charset="0"/>
                <a:cs typeface="Times New Roman" panose="02020603050405020304" pitchFamily="18" charset="0"/>
              </a:rPr>
              <a:t>Training the model</a:t>
            </a:r>
          </a:p>
        </p:txBody>
      </p:sp>
      <p:graphicFrame>
        <p:nvGraphicFramePr>
          <p:cNvPr id="28" name="Content Placeholder 2">
            <a:extLst>
              <a:ext uri="{FF2B5EF4-FFF2-40B4-BE49-F238E27FC236}">
                <a16:creationId xmlns:a16="http://schemas.microsoft.com/office/drawing/2014/main" id="{3D445E59-446B-430E-8F42-E8D11A2A3097}"/>
              </a:ext>
            </a:extLst>
          </p:cNvPr>
          <p:cNvGraphicFramePr>
            <a:graphicFrameLocks noGrp="1"/>
          </p:cNvGraphicFramePr>
          <p:nvPr>
            <p:ph idx="1"/>
            <p:extLst>
              <p:ext uri="{D42A27DB-BD31-4B8C-83A1-F6EECF244321}">
                <p14:modId xmlns:p14="http://schemas.microsoft.com/office/powerpoint/2010/main" val="2432359450"/>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2658307"/>
      </p:ext>
    </p:extLst>
  </p:cSld>
  <p:clrMapOvr>
    <a:masterClrMapping/>
  </p:clrMapOvr>
  <mc:AlternateContent xmlns:mc="http://schemas.openxmlformats.org/markup-compatibility/2006" xmlns:p14="http://schemas.microsoft.com/office/powerpoint/2010/main">
    <mc:Choice Requires="p14">
      <p:transition p14:dur="30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4">
            <a:extLst>
              <a:ext uri="{FF2B5EF4-FFF2-40B4-BE49-F238E27FC236}">
                <a16:creationId xmlns:a16="http://schemas.microsoft.com/office/drawing/2014/main" id="{C1A9B9E1-AE3D-4F69-9670-71C92ED1B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D11E5-D79D-4510-97DF-D2971857C247}"/>
              </a:ext>
            </a:extLst>
          </p:cNvPr>
          <p:cNvSpPr>
            <a:spLocks noGrp="1"/>
          </p:cNvSpPr>
          <p:nvPr>
            <p:ph type="title"/>
          </p:nvPr>
        </p:nvSpPr>
        <p:spPr>
          <a:xfrm>
            <a:off x="965274" y="119270"/>
            <a:ext cx="4300000" cy="2602676"/>
          </a:xfrm>
        </p:spPr>
        <p:txBody>
          <a:bodyPr vert="horz" lIns="91440" tIns="45720" rIns="91440" bIns="45720" rtlCol="0" anchor="ctr">
            <a:noAutofit/>
          </a:bodyPr>
          <a:lstStyle/>
          <a:p>
            <a:r>
              <a:rPr lang="en-IN" sz="3600" cap="none" dirty="0">
                <a:solidFill>
                  <a:srgbClr val="FFFFFF"/>
                </a:solidFill>
                <a:latin typeface="Times New Roman"/>
                <a:cs typeface="Times New Roman"/>
              </a:rPr>
              <a:t>Comment Distribution in Dataset:</a:t>
            </a:r>
            <a:endParaRPr lang="en-IN" sz="3600" cap="none" dirty="0">
              <a:solidFill>
                <a:srgbClr val="FFFFFF"/>
              </a:solidFill>
              <a:latin typeface="Times New Roman" panose="02020603050405020304" pitchFamily="18" charset="0"/>
              <a:cs typeface="Times New Roman" panose="02020603050405020304" pitchFamily="18" charset="0"/>
            </a:endParaRPr>
          </a:p>
        </p:txBody>
      </p:sp>
      <p:cxnSp>
        <p:nvCxnSpPr>
          <p:cNvPr id="28" name="Straight Connector 26">
            <a:extLst>
              <a:ext uri="{FF2B5EF4-FFF2-40B4-BE49-F238E27FC236}">
                <a16:creationId xmlns:a16="http://schemas.microsoft.com/office/drawing/2014/main" id="{3234ED8A-BEE3-4F34-B45B-731E1E292E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30" name="Picture 4" descr="A close up of a logo&#10;&#10;Description generated with very high confidence">
            <a:extLst>
              <a:ext uri="{FF2B5EF4-FFF2-40B4-BE49-F238E27FC236}">
                <a16:creationId xmlns:a16="http://schemas.microsoft.com/office/drawing/2014/main" id="{8A7B63FB-4609-43F9-9F82-98D78854FA07}"/>
              </a:ext>
            </a:extLst>
          </p:cNvPr>
          <p:cNvPicPr>
            <a:picLocks noChangeAspect="1"/>
          </p:cNvPicPr>
          <p:nvPr/>
        </p:nvPicPr>
        <p:blipFill rotWithShape="1">
          <a:blip r:embed="rId3"/>
          <a:srcRect l="2904" r="1073"/>
          <a:stretch/>
        </p:blipFill>
        <p:spPr>
          <a:xfrm>
            <a:off x="6098345" y="640080"/>
            <a:ext cx="5451447" cy="5577840"/>
          </a:xfrm>
          <a:prstGeom prst="rect">
            <a:avLst/>
          </a:prstGeom>
        </p:spPr>
      </p:pic>
      <p:sp>
        <p:nvSpPr>
          <p:cNvPr id="3" name="Rectangle 2">
            <a:extLst>
              <a:ext uri="{FF2B5EF4-FFF2-40B4-BE49-F238E27FC236}">
                <a16:creationId xmlns:a16="http://schemas.microsoft.com/office/drawing/2014/main" id="{6149F822-BCCD-4AD1-BAB7-F2A6C69F99C2}"/>
              </a:ext>
            </a:extLst>
          </p:cNvPr>
          <p:cNvSpPr/>
          <p:nvPr/>
        </p:nvSpPr>
        <p:spPr>
          <a:xfrm>
            <a:off x="528189" y="2537280"/>
            <a:ext cx="4412170" cy="369332"/>
          </a:xfrm>
          <a:prstGeom prst="rect">
            <a:avLst/>
          </a:prstGeom>
        </p:spPr>
        <p:txBody>
          <a:bodyPr wrap="none">
            <a:spAutoFit/>
          </a:bodyPr>
          <a:lstStyle/>
          <a:p>
            <a:r>
              <a:rPr lang="nn-NO" dirty="0">
                <a:solidFill>
                  <a:schemeClr val="bg1"/>
                </a:solidFill>
                <a:latin typeface="URWPalladioL-Roma"/>
              </a:rPr>
              <a:t>https://github.com/maldonado/tse satd data</a:t>
            </a:r>
            <a:endParaRPr lang="en-IN" dirty="0">
              <a:solidFill>
                <a:schemeClr val="bg1"/>
              </a:solidFill>
            </a:endParaRPr>
          </a:p>
        </p:txBody>
      </p:sp>
    </p:spTree>
    <p:extLst>
      <p:ext uri="{BB962C8B-B14F-4D97-AF65-F5344CB8AC3E}">
        <p14:creationId xmlns:p14="http://schemas.microsoft.com/office/powerpoint/2010/main" val="335948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3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4">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6">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D11E5-D79D-4510-97DF-D2971857C247}"/>
              </a:ext>
            </a:extLst>
          </p:cNvPr>
          <p:cNvSpPr>
            <a:spLocks noGrp="1"/>
          </p:cNvSpPr>
          <p:nvPr>
            <p:ph type="title"/>
          </p:nvPr>
        </p:nvSpPr>
        <p:spPr>
          <a:xfrm>
            <a:off x="648311" y="1537144"/>
            <a:ext cx="4208656" cy="3034857"/>
          </a:xfrm>
        </p:spPr>
        <p:txBody>
          <a:bodyPr vert="horz" lIns="91440" tIns="45720" rIns="91440" bIns="45720" rtlCol="0" anchor="b">
            <a:normAutofit/>
          </a:bodyPr>
          <a:lstStyle/>
          <a:p>
            <a:r>
              <a:rPr lang="en-US" sz="4000" kern="1200" cap="none" spc="200" baseline="0" dirty="0">
                <a:solidFill>
                  <a:srgbClr val="FFFFFF"/>
                </a:solidFill>
                <a:latin typeface="Times New Roman" panose="02020603050405020304" pitchFamily="18" charset="0"/>
                <a:cs typeface="Times New Roman" panose="02020603050405020304" pitchFamily="18" charset="0"/>
              </a:rPr>
              <a:t>After Filtering Operations:</a:t>
            </a:r>
            <a:br>
              <a:rPr lang="en-US" sz="4000" kern="1200" cap="none" spc="200" baseline="0" dirty="0">
                <a:solidFill>
                  <a:srgbClr val="FFFFFF"/>
                </a:solidFill>
                <a:latin typeface="Times New Roman" panose="02020603050405020304" pitchFamily="18" charset="0"/>
                <a:cs typeface="Times New Roman" panose="02020603050405020304" pitchFamily="18" charset="0"/>
              </a:rPr>
            </a:br>
            <a:br>
              <a:rPr lang="en-US" sz="4000" kern="1200" cap="none" spc="200" baseline="0" dirty="0">
                <a:solidFill>
                  <a:srgbClr val="FFFFFF"/>
                </a:solidFill>
                <a:latin typeface="Times New Roman" panose="02020603050405020304" pitchFamily="18" charset="0"/>
                <a:cs typeface="Times New Roman" panose="02020603050405020304" pitchFamily="18" charset="0"/>
              </a:rPr>
            </a:br>
            <a:endParaRPr lang="en-US" sz="4000" kern="1200" cap="none" spc="200" baseline="0" dirty="0">
              <a:solidFill>
                <a:srgbClr val="FFFFFF"/>
              </a:solidFill>
              <a:latin typeface="Times New Roman" panose="02020603050405020304" pitchFamily="18" charset="0"/>
              <a:cs typeface="Times New Roman" panose="02020603050405020304" pitchFamily="18" charset="0"/>
            </a:endParaRPr>
          </a:p>
        </p:txBody>
      </p:sp>
      <p:cxnSp>
        <p:nvCxnSpPr>
          <p:cNvPr id="36" name="Straight Connector 38">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24" name="Picture 4" descr="A screenshot of a cell phone&#10;&#10;Description generated with very high confidence">
            <a:extLst>
              <a:ext uri="{FF2B5EF4-FFF2-40B4-BE49-F238E27FC236}">
                <a16:creationId xmlns:a16="http://schemas.microsoft.com/office/drawing/2014/main" id="{2E97951F-01F1-4086-B323-FE296AB2FE83}"/>
              </a:ext>
            </a:extLst>
          </p:cNvPr>
          <p:cNvPicPr>
            <a:picLocks noChangeAspect="1"/>
          </p:cNvPicPr>
          <p:nvPr/>
        </p:nvPicPr>
        <p:blipFill>
          <a:blip r:embed="rId3"/>
          <a:stretch>
            <a:fillRect/>
          </a:stretch>
        </p:blipFill>
        <p:spPr>
          <a:xfrm>
            <a:off x="6096000" y="808355"/>
            <a:ext cx="5730241" cy="5007610"/>
          </a:xfrm>
          <a:prstGeom prst="rect">
            <a:avLst/>
          </a:prstGeom>
        </p:spPr>
      </p:pic>
    </p:spTree>
    <p:extLst>
      <p:ext uri="{BB962C8B-B14F-4D97-AF65-F5344CB8AC3E}">
        <p14:creationId xmlns:p14="http://schemas.microsoft.com/office/powerpoint/2010/main" val="405536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1696</Words>
  <Application>Microsoft Office PowerPoint</Application>
  <PresentationFormat>Widescreen</PresentationFormat>
  <Paragraphs>101</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Bahnschrift SemiBold Condensed</vt:lpstr>
      <vt:lpstr>Calibri</vt:lpstr>
      <vt:lpstr>Times New Roman</vt:lpstr>
      <vt:lpstr>Tw Cen MT</vt:lpstr>
      <vt:lpstr>Tw Cen MT Condensed</vt:lpstr>
      <vt:lpstr>URWPalladioL-Roma</vt:lpstr>
      <vt:lpstr>Wingdings 3</vt:lpstr>
      <vt:lpstr>Integral</vt:lpstr>
      <vt:lpstr>Self-Admitted Technical Debt Detection Using NLP</vt:lpstr>
      <vt:lpstr>PowerPoint Presentation</vt:lpstr>
      <vt:lpstr>What is Technical Debt ?</vt:lpstr>
      <vt:lpstr>Methodology  </vt:lpstr>
      <vt:lpstr>Data Extraction</vt:lpstr>
      <vt:lpstr>Filtering</vt:lpstr>
      <vt:lpstr>Training the model</vt:lpstr>
      <vt:lpstr>Comment Distribution in Dataset:</vt:lpstr>
      <vt:lpstr>After Filtering Operations:  </vt:lpstr>
      <vt:lpstr>Design Debt Frequent Words</vt:lpstr>
      <vt:lpstr>Requirement Debt Frequent Words</vt:lpstr>
      <vt:lpstr>Models vs Accuracy </vt:lpstr>
      <vt:lpstr>Overall Summary Of F1 Score, Precision and Accuracy </vt:lpstr>
      <vt:lpstr>Critical Discussion: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Self-Admitted Technical Debt Detection Using NLP</dc:title>
  <dc:creator>supriya patel</dc:creator>
  <cp:lastModifiedBy>Supriya Patel</cp:lastModifiedBy>
  <cp:revision>1</cp:revision>
  <dcterms:created xsi:type="dcterms:W3CDTF">2019-04-08T12:48:27Z</dcterms:created>
  <dcterms:modified xsi:type="dcterms:W3CDTF">2019-04-08T13:11:12Z</dcterms:modified>
</cp:coreProperties>
</file>