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handoutMasterIdLst>
    <p:handoutMasterId r:id="rId46"/>
  </p:handoutMasterIdLst>
  <p:sldIdLst>
    <p:sldId id="256" r:id="rId2"/>
    <p:sldId id="264" r:id="rId3"/>
    <p:sldId id="259" r:id="rId4"/>
    <p:sldId id="265" r:id="rId5"/>
    <p:sldId id="271" r:id="rId6"/>
    <p:sldId id="269" r:id="rId7"/>
    <p:sldId id="267" r:id="rId8"/>
    <p:sldId id="270" r:id="rId9"/>
    <p:sldId id="273" r:id="rId10"/>
    <p:sldId id="268" r:id="rId11"/>
    <p:sldId id="274" r:id="rId12"/>
    <p:sldId id="287" r:id="rId13"/>
    <p:sldId id="286" r:id="rId14"/>
    <p:sldId id="275" r:id="rId15"/>
    <p:sldId id="276" r:id="rId16"/>
    <p:sldId id="277" r:id="rId17"/>
    <p:sldId id="280" r:id="rId18"/>
    <p:sldId id="281" r:id="rId19"/>
    <p:sldId id="282" r:id="rId20"/>
    <p:sldId id="283" r:id="rId21"/>
    <p:sldId id="288" r:id="rId22"/>
    <p:sldId id="289" r:id="rId23"/>
    <p:sldId id="292" r:id="rId24"/>
    <p:sldId id="291" r:id="rId25"/>
    <p:sldId id="294" r:id="rId26"/>
    <p:sldId id="296" r:id="rId27"/>
    <p:sldId id="260" r:id="rId28"/>
    <p:sldId id="297" r:id="rId29"/>
    <p:sldId id="298" r:id="rId30"/>
    <p:sldId id="299" r:id="rId31"/>
    <p:sldId id="300" r:id="rId32"/>
    <p:sldId id="301" r:id="rId33"/>
    <p:sldId id="302" r:id="rId34"/>
    <p:sldId id="262" r:id="rId35"/>
    <p:sldId id="257" r:id="rId36"/>
    <p:sldId id="303" r:id="rId37"/>
    <p:sldId id="304" r:id="rId38"/>
    <p:sldId id="305" r:id="rId39"/>
    <p:sldId id="306" r:id="rId40"/>
    <p:sldId id="307" r:id="rId41"/>
    <p:sldId id="309" r:id="rId42"/>
    <p:sldId id="308" r:id="rId43"/>
    <p:sldId id="310" r:id="rId44"/>
    <p:sldId id="258" r:id="rId4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114" d="100"/>
          <a:sy n="114" d="100"/>
        </p:scale>
        <p:origin x="120" y="132"/>
      </p:cViewPr>
      <p:guideLst/>
    </p:cSldViewPr>
  </p:slideViewPr>
  <p:notesTextViewPr>
    <p:cViewPr>
      <p:scale>
        <a:sx n="1" d="1"/>
        <a:sy n="1" d="1"/>
      </p:scale>
      <p:origin x="0" y="0"/>
    </p:cViewPr>
  </p:notesTextViewPr>
  <p:notesViewPr>
    <p:cSldViewPr snapToGrid="0">
      <p:cViewPr varScale="1">
        <p:scale>
          <a:sx n="90" d="100"/>
          <a:sy n="90" d="100"/>
        </p:scale>
        <p:origin x="2736"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B3C981-AEA7-492B-BECC-DFFD77E6A3C5}"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7C48992B-EA76-4B4A-9320-95F26BA3E9C5}">
      <dgm:prSet custT="1"/>
      <dgm:spPr/>
      <dgm:t>
        <a:bodyPr/>
        <a:lstStyle/>
        <a:p>
          <a:r>
            <a:rPr lang="ja-JP" altLang="en-US" sz="4000" dirty="0">
              <a:solidFill>
                <a:schemeClr val="tx2"/>
              </a:solidFill>
            </a:rPr>
            <a:t>流動</a:t>
          </a:r>
          <a:br>
            <a:rPr lang="en-US" altLang="ja-JP" sz="4000" dirty="0">
              <a:solidFill>
                <a:schemeClr val="tx2"/>
              </a:solidFill>
            </a:rPr>
          </a:br>
          <a:r>
            <a:rPr lang="ja-JP" altLang="en-US" sz="4000" dirty="0">
              <a:solidFill>
                <a:schemeClr val="tx2"/>
              </a:solidFill>
            </a:rPr>
            <a:t>資産</a:t>
          </a:r>
          <a:endParaRPr lang="en-US" sz="4000" dirty="0">
            <a:solidFill>
              <a:schemeClr val="tx2"/>
            </a:solidFill>
          </a:endParaRPr>
        </a:p>
      </dgm:t>
    </dgm:pt>
    <dgm:pt modelId="{9B290E82-343B-41EF-960B-D48C8E7790C2}" type="parTrans" cxnId="{A13CEE70-D3E7-491F-87DE-8253498B84A3}">
      <dgm:prSet/>
      <dgm:spPr/>
      <dgm:t>
        <a:bodyPr/>
        <a:lstStyle/>
        <a:p>
          <a:endParaRPr lang="en-US"/>
        </a:p>
      </dgm:t>
    </dgm:pt>
    <dgm:pt modelId="{ACFF2B0B-90B0-4356-9236-1DFF814483F2}" type="sibTrans" cxnId="{A13CEE70-D3E7-491F-87DE-8253498B84A3}">
      <dgm:prSet/>
      <dgm:spPr/>
      <dgm:t>
        <a:bodyPr/>
        <a:lstStyle/>
        <a:p>
          <a:endParaRPr lang="en-US"/>
        </a:p>
      </dgm:t>
    </dgm:pt>
    <dgm:pt modelId="{793A018F-CA08-48E4-95D9-87E4B1971F03}">
      <dgm:prSet custT="1"/>
      <dgm:spPr/>
      <dgm:t>
        <a:bodyPr/>
        <a:lstStyle/>
        <a:p>
          <a:r>
            <a:rPr lang="ja-JP" altLang="en-US" sz="4000" dirty="0">
              <a:solidFill>
                <a:schemeClr val="tx2"/>
              </a:solidFill>
            </a:rPr>
            <a:t>固定</a:t>
          </a:r>
          <a:br>
            <a:rPr lang="en-US" altLang="ja-JP" sz="4000" dirty="0">
              <a:solidFill>
                <a:schemeClr val="tx2"/>
              </a:solidFill>
            </a:rPr>
          </a:br>
          <a:r>
            <a:rPr lang="ja-JP" altLang="en-US" sz="4000" dirty="0">
              <a:solidFill>
                <a:schemeClr val="tx2"/>
              </a:solidFill>
            </a:rPr>
            <a:t>資産</a:t>
          </a:r>
          <a:endParaRPr lang="en-US" sz="4000" dirty="0">
            <a:solidFill>
              <a:schemeClr val="tx2"/>
            </a:solidFill>
          </a:endParaRPr>
        </a:p>
      </dgm:t>
    </dgm:pt>
    <dgm:pt modelId="{8096DE6A-E263-483C-A8FB-85E9020C7693}" type="parTrans" cxnId="{47C8D646-DCAE-45A9-B4F6-2734E21D1B63}">
      <dgm:prSet/>
      <dgm:spPr/>
      <dgm:t>
        <a:bodyPr/>
        <a:lstStyle/>
        <a:p>
          <a:endParaRPr lang="en-US"/>
        </a:p>
      </dgm:t>
    </dgm:pt>
    <dgm:pt modelId="{9FA5B94C-FEE4-4421-B340-5AFD02A6FFCD}" type="sibTrans" cxnId="{47C8D646-DCAE-45A9-B4F6-2734E21D1B63}">
      <dgm:prSet/>
      <dgm:spPr/>
      <dgm:t>
        <a:bodyPr/>
        <a:lstStyle/>
        <a:p>
          <a:endParaRPr lang="en-US"/>
        </a:p>
      </dgm:t>
    </dgm:pt>
    <dgm:pt modelId="{09D4C8A2-C4CF-4C7A-BF4D-6B8453EA5E2C}">
      <dgm:prSet custT="1"/>
      <dgm:spPr/>
      <dgm:t>
        <a:bodyPr/>
        <a:lstStyle/>
        <a:p>
          <a:r>
            <a:rPr lang="ja-JP" altLang="en-US" sz="3600" dirty="0">
              <a:solidFill>
                <a:schemeClr val="tx2"/>
              </a:solidFill>
            </a:rPr>
            <a:t>現金</a:t>
          </a:r>
          <a:endParaRPr lang="en-US" sz="3600" dirty="0">
            <a:solidFill>
              <a:schemeClr val="tx2"/>
            </a:solidFill>
          </a:endParaRPr>
        </a:p>
      </dgm:t>
    </dgm:pt>
    <dgm:pt modelId="{86FE1245-BC90-4F8B-97AF-B85D75827403}" type="parTrans" cxnId="{4C0066BE-3166-4BE0-9370-A988B8BB45A7}">
      <dgm:prSet/>
      <dgm:spPr/>
      <dgm:t>
        <a:bodyPr/>
        <a:lstStyle/>
        <a:p>
          <a:endParaRPr kumimoji="1" lang="ja-JP" altLang="en-US"/>
        </a:p>
      </dgm:t>
    </dgm:pt>
    <dgm:pt modelId="{49B5FC44-F053-4D28-AB24-F2FDCFC40C3B}" type="sibTrans" cxnId="{4C0066BE-3166-4BE0-9370-A988B8BB45A7}">
      <dgm:prSet/>
      <dgm:spPr/>
      <dgm:t>
        <a:bodyPr/>
        <a:lstStyle/>
        <a:p>
          <a:endParaRPr kumimoji="1" lang="ja-JP" altLang="en-US"/>
        </a:p>
      </dgm:t>
    </dgm:pt>
    <dgm:pt modelId="{F690C243-2AF8-437A-9946-5CE0559ABA22}">
      <dgm:prSet custT="1"/>
      <dgm:spPr/>
      <dgm:t>
        <a:bodyPr/>
        <a:lstStyle/>
        <a:p>
          <a:r>
            <a:rPr lang="ja-JP" altLang="en-US" sz="3600" dirty="0">
              <a:solidFill>
                <a:schemeClr val="tx2"/>
              </a:solidFill>
            </a:rPr>
            <a:t>預金</a:t>
          </a:r>
          <a:endParaRPr lang="en-US" sz="3600" dirty="0">
            <a:solidFill>
              <a:schemeClr val="tx2"/>
            </a:solidFill>
          </a:endParaRPr>
        </a:p>
      </dgm:t>
    </dgm:pt>
    <dgm:pt modelId="{598AB0B4-EF8A-466C-97E1-49F4679E18F2}" type="parTrans" cxnId="{D23125FD-A453-4802-A767-676D2BDD0C66}">
      <dgm:prSet/>
      <dgm:spPr/>
      <dgm:t>
        <a:bodyPr/>
        <a:lstStyle/>
        <a:p>
          <a:endParaRPr kumimoji="1" lang="ja-JP" altLang="en-US"/>
        </a:p>
      </dgm:t>
    </dgm:pt>
    <dgm:pt modelId="{1D52E836-74FF-43E7-95F2-79040FA24A0D}" type="sibTrans" cxnId="{D23125FD-A453-4802-A767-676D2BDD0C66}">
      <dgm:prSet/>
      <dgm:spPr/>
      <dgm:t>
        <a:bodyPr/>
        <a:lstStyle/>
        <a:p>
          <a:endParaRPr kumimoji="1" lang="ja-JP" altLang="en-US"/>
        </a:p>
      </dgm:t>
    </dgm:pt>
    <dgm:pt modelId="{6E335666-00FA-42F0-99E7-F0D004F77238}">
      <dgm:prSet custT="1"/>
      <dgm:spPr/>
      <dgm:t>
        <a:bodyPr/>
        <a:lstStyle/>
        <a:p>
          <a:r>
            <a:rPr lang="ja-JP" altLang="en-US" sz="3600" dirty="0">
              <a:solidFill>
                <a:schemeClr val="tx2"/>
              </a:solidFill>
            </a:rPr>
            <a:t>受取手形</a:t>
          </a:r>
          <a:endParaRPr lang="en-US" sz="3600" dirty="0">
            <a:solidFill>
              <a:schemeClr val="tx2"/>
            </a:solidFill>
          </a:endParaRPr>
        </a:p>
      </dgm:t>
    </dgm:pt>
    <dgm:pt modelId="{553E6AB7-8618-4903-B7E7-E925D94F2CB2}" type="parTrans" cxnId="{7589BB2F-5D39-4F9A-8F5F-2C99D136CE50}">
      <dgm:prSet/>
      <dgm:spPr/>
      <dgm:t>
        <a:bodyPr/>
        <a:lstStyle/>
        <a:p>
          <a:endParaRPr kumimoji="1" lang="ja-JP" altLang="en-US"/>
        </a:p>
      </dgm:t>
    </dgm:pt>
    <dgm:pt modelId="{81C83263-2D6F-4177-BFA4-8180E7E29D5B}" type="sibTrans" cxnId="{7589BB2F-5D39-4F9A-8F5F-2C99D136CE50}">
      <dgm:prSet/>
      <dgm:spPr/>
      <dgm:t>
        <a:bodyPr/>
        <a:lstStyle/>
        <a:p>
          <a:endParaRPr kumimoji="1" lang="ja-JP" altLang="en-US"/>
        </a:p>
      </dgm:t>
    </dgm:pt>
    <dgm:pt modelId="{ADD0A9E6-61F6-4120-A2F5-F1C921EA205E}">
      <dgm:prSet custT="1"/>
      <dgm:spPr/>
      <dgm:t>
        <a:bodyPr/>
        <a:lstStyle/>
        <a:p>
          <a:r>
            <a:rPr lang="ja-JP" altLang="en-US" sz="3600" dirty="0">
              <a:solidFill>
                <a:schemeClr val="tx2"/>
              </a:solidFill>
            </a:rPr>
            <a:t>土地</a:t>
          </a:r>
          <a:endParaRPr lang="en-US" sz="3600" dirty="0">
            <a:solidFill>
              <a:schemeClr val="tx2"/>
            </a:solidFill>
          </a:endParaRPr>
        </a:p>
      </dgm:t>
    </dgm:pt>
    <dgm:pt modelId="{B2F3580D-0599-4505-B118-57F73D9DE0CB}" type="parTrans" cxnId="{DF7D8206-19DE-4448-B7DD-03C0C8CE3EA9}">
      <dgm:prSet/>
      <dgm:spPr/>
      <dgm:t>
        <a:bodyPr/>
        <a:lstStyle/>
        <a:p>
          <a:endParaRPr kumimoji="1" lang="ja-JP" altLang="en-US"/>
        </a:p>
      </dgm:t>
    </dgm:pt>
    <dgm:pt modelId="{A825EFBC-210D-4F01-A548-27F9FC40BD24}" type="sibTrans" cxnId="{DF7D8206-19DE-4448-B7DD-03C0C8CE3EA9}">
      <dgm:prSet/>
      <dgm:spPr/>
      <dgm:t>
        <a:bodyPr/>
        <a:lstStyle/>
        <a:p>
          <a:endParaRPr kumimoji="1" lang="ja-JP" altLang="en-US"/>
        </a:p>
      </dgm:t>
    </dgm:pt>
    <dgm:pt modelId="{3F9E9A73-9431-49D7-B76E-197160E29DFD}">
      <dgm:prSet custT="1"/>
      <dgm:spPr/>
      <dgm:t>
        <a:bodyPr/>
        <a:lstStyle/>
        <a:p>
          <a:r>
            <a:rPr lang="ja-JP" altLang="en-US" sz="3600" dirty="0">
              <a:solidFill>
                <a:schemeClr val="tx2"/>
              </a:solidFill>
            </a:rPr>
            <a:t>美術品</a:t>
          </a:r>
          <a:endParaRPr lang="en-US" sz="3600" dirty="0">
            <a:solidFill>
              <a:schemeClr val="tx2"/>
            </a:solidFill>
          </a:endParaRPr>
        </a:p>
      </dgm:t>
    </dgm:pt>
    <dgm:pt modelId="{C1375A00-E967-462E-BE29-AC955EBB2E48}" type="parTrans" cxnId="{21EE5B47-96A1-475A-91DE-070BB90FEC1E}">
      <dgm:prSet/>
      <dgm:spPr/>
      <dgm:t>
        <a:bodyPr/>
        <a:lstStyle/>
        <a:p>
          <a:endParaRPr kumimoji="1" lang="ja-JP" altLang="en-US"/>
        </a:p>
      </dgm:t>
    </dgm:pt>
    <dgm:pt modelId="{405DC47E-790A-4172-A2D5-F32AF0799B61}" type="sibTrans" cxnId="{21EE5B47-96A1-475A-91DE-070BB90FEC1E}">
      <dgm:prSet/>
      <dgm:spPr/>
      <dgm:t>
        <a:bodyPr/>
        <a:lstStyle/>
        <a:p>
          <a:endParaRPr kumimoji="1" lang="ja-JP" altLang="en-US"/>
        </a:p>
      </dgm:t>
    </dgm:pt>
    <dgm:pt modelId="{CA87C136-B214-40D2-AD5A-CC0FE45D52E3}">
      <dgm:prSet custT="1"/>
      <dgm:spPr/>
      <dgm:t>
        <a:bodyPr/>
        <a:lstStyle/>
        <a:p>
          <a:r>
            <a:rPr lang="ja-JP" altLang="en-US" sz="3600" dirty="0">
              <a:solidFill>
                <a:schemeClr val="tx2"/>
              </a:solidFill>
            </a:rPr>
            <a:t>著作権</a:t>
          </a:r>
          <a:endParaRPr lang="en-US" sz="2400" dirty="0">
            <a:solidFill>
              <a:schemeClr val="tx2"/>
            </a:solidFill>
          </a:endParaRPr>
        </a:p>
      </dgm:t>
    </dgm:pt>
    <dgm:pt modelId="{E88CDB01-E8E4-4A61-AEF9-CC64E4854194}" type="parTrans" cxnId="{0B343A0E-5BC1-4136-96B6-FDC7C18DF148}">
      <dgm:prSet/>
      <dgm:spPr/>
      <dgm:t>
        <a:bodyPr/>
        <a:lstStyle/>
        <a:p>
          <a:endParaRPr kumimoji="1" lang="ja-JP" altLang="en-US"/>
        </a:p>
      </dgm:t>
    </dgm:pt>
    <dgm:pt modelId="{86E478BB-B4F8-40FC-8304-3C1C2B1F6439}" type="sibTrans" cxnId="{0B343A0E-5BC1-4136-96B6-FDC7C18DF148}">
      <dgm:prSet/>
      <dgm:spPr/>
      <dgm:t>
        <a:bodyPr/>
        <a:lstStyle/>
        <a:p>
          <a:endParaRPr kumimoji="1" lang="ja-JP" altLang="en-US"/>
        </a:p>
      </dgm:t>
    </dgm:pt>
    <dgm:pt modelId="{50A955B7-1095-4816-8510-FA50D49E5248}" type="pres">
      <dgm:prSet presAssocID="{45B3C981-AEA7-492B-BECC-DFFD77E6A3C5}" presName="vert0" presStyleCnt="0">
        <dgm:presLayoutVars>
          <dgm:dir/>
          <dgm:animOne val="branch"/>
          <dgm:animLvl val="lvl"/>
        </dgm:presLayoutVars>
      </dgm:prSet>
      <dgm:spPr/>
    </dgm:pt>
    <dgm:pt modelId="{BACADEEA-378C-47B8-B5CF-2758EECB5269}" type="pres">
      <dgm:prSet presAssocID="{7C48992B-EA76-4B4A-9320-95F26BA3E9C5}" presName="thickLine" presStyleLbl="alignNode1" presStyleIdx="0" presStyleCnt="2"/>
      <dgm:spPr/>
    </dgm:pt>
    <dgm:pt modelId="{A84F4DB5-93C5-4FD4-96DC-5C4419B28CC0}" type="pres">
      <dgm:prSet presAssocID="{7C48992B-EA76-4B4A-9320-95F26BA3E9C5}" presName="horz1" presStyleCnt="0"/>
      <dgm:spPr/>
    </dgm:pt>
    <dgm:pt modelId="{8DE89266-9B5D-4F5D-AEFE-22B3A3F8984B}" type="pres">
      <dgm:prSet presAssocID="{7C48992B-EA76-4B4A-9320-95F26BA3E9C5}" presName="tx1" presStyleLbl="revTx" presStyleIdx="0" presStyleCnt="8"/>
      <dgm:spPr/>
    </dgm:pt>
    <dgm:pt modelId="{600B6225-8E14-44F3-A2D1-1463705EC2B3}" type="pres">
      <dgm:prSet presAssocID="{7C48992B-EA76-4B4A-9320-95F26BA3E9C5}" presName="vert1" presStyleCnt="0"/>
      <dgm:spPr/>
    </dgm:pt>
    <dgm:pt modelId="{97FECC35-D236-43CF-9F58-660B1D780FDE}" type="pres">
      <dgm:prSet presAssocID="{09D4C8A2-C4CF-4C7A-BF4D-6B8453EA5E2C}" presName="vertSpace2a" presStyleCnt="0"/>
      <dgm:spPr/>
    </dgm:pt>
    <dgm:pt modelId="{461F1716-DC9C-4245-9769-9EFC80A45A86}" type="pres">
      <dgm:prSet presAssocID="{09D4C8A2-C4CF-4C7A-BF4D-6B8453EA5E2C}" presName="horz2" presStyleCnt="0"/>
      <dgm:spPr/>
    </dgm:pt>
    <dgm:pt modelId="{5FC4341B-9B87-4E70-BFD6-A0AA2E4CD789}" type="pres">
      <dgm:prSet presAssocID="{09D4C8A2-C4CF-4C7A-BF4D-6B8453EA5E2C}" presName="horzSpace2" presStyleCnt="0"/>
      <dgm:spPr/>
    </dgm:pt>
    <dgm:pt modelId="{C66FD3F5-1443-4EF6-AC7B-956D6684B045}" type="pres">
      <dgm:prSet presAssocID="{09D4C8A2-C4CF-4C7A-BF4D-6B8453EA5E2C}" presName="tx2" presStyleLbl="revTx" presStyleIdx="1" presStyleCnt="8"/>
      <dgm:spPr/>
    </dgm:pt>
    <dgm:pt modelId="{32143A98-FE62-4A4C-9DC2-07B35787A5C0}" type="pres">
      <dgm:prSet presAssocID="{09D4C8A2-C4CF-4C7A-BF4D-6B8453EA5E2C}" presName="vert2" presStyleCnt="0"/>
      <dgm:spPr/>
    </dgm:pt>
    <dgm:pt modelId="{0A223290-BC92-44B9-894E-305190273431}" type="pres">
      <dgm:prSet presAssocID="{09D4C8A2-C4CF-4C7A-BF4D-6B8453EA5E2C}" presName="thinLine2b" presStyleLbl="callout" presStyleIdx="0" presStyleCnt="6"/>
      <dgm:spPr/>
    </dgm:pt>
    <dgm:pt modelId="{609CD50D-F01D-4B4F-89D9-080FD63BCAC1}" type="pres">
      <dgm:prSet presAssocID="{09D4C8A2-C4CF-4C7A-BF4D-6B8453EA5E2C}" presName="vertSpace2b" presStyleCnt="0"/>
      <dgm:spPr/>
    </dgm:pt>
    <dgm:pt modelId="{4A0D0977-716A-453C-8112-0C3939DF0F2B}" type="pres">
      <dgm:prSet presAssocID="{F690C243-2AF8-437A-9946-5CE0559ABA22}" presName="horz2" presStyleCnt="0"/>
      <dgm:spPr/>
    </dgm:pt>
    <dgm:pt modelId="{741582ED-8FEA-4859-94C7-BE16C0092DFC}" type="pres">
      <dgm:prSet presAssocID="{F690C243-2AF8-437A-9946-5CE0559ABA22}" presName="horzSpace2" presStyleCnt="0"/>
      <dgm:spPr/>
    </dgm:pt>
    <dgm:pt modelId="{F109C0E7-5309-4885-8CD2-141E8176C7EF}" type="pres">
      <dgm:prSet presAssocID="{F690C243-2AF8-437A-9946-5CE0559ABA22}" presName="tx2" presStyleLbl="revTx" presStyleIdx="2" presStyleCnt="8"/>
      <dgm:spPr/>
    </dgm:pt>
    <dgm:pt modelId="{DAF999CF-C148-4314-A899-EA64E24F6FDE}" type="pres">
      <dgm:prSet presAssocID="{F690C243-2AF8-437A-9946-5CE0559ABA22}" presName="vert2" presStyleCnt="0"/>
      <dgm:spPr/>
    </dgm:pt>
    <dgm:pt modelId="{89D308AD-CE39-4607-8D81-5869F850A9E7}" type="pres">
      <dgm:prSet presAssocID="{F690C243-2AF8-437A-9946-5CE0559ABA22}" presName="thinLine2b" presStyleLbl="callout" presStyleIdx="1" presStyleCnt="6"/>
      <dgm:spPr/>
    </dgm:pt>
    <dgm:pt modelId="{2714F772-B2E2-4745-9D46-2AD357D3DA16}" type="pres">
      <dgm:prSet presAssocID="{F690C243-2AF8-437A-9946-5CE0559ABA22}" presName="vertSpace2b" presStyleCnt="0"/>
      <dgm:spPr/>
    </dgm:pt>
    <dgm:pt modelId="{E3DDE1E8-8F22-4D29-AF4F-C77A0621C481}" type="pres">
      <dgm:prSet presAssocID="{6E335666-00FA-42F0-99E7-F0D004F77238}" presName="horz2" presStyleCnt="0"/>
      <dgm:spPr/>
    </dgm:pt>
    <dgm:pt modelId="{CB522695-C0FF-49EC-82B6-737234A41CAC}" type="pres">
      <dgm:prSet presAssocID="{6E335666-00FA-42F0-99E7-F0D004F77238}" presName="horzSpace2" presStyleCnt="0"/>
      <dgm:spPr/>
    </dgm:pt>
    <dgm:pt modelId="{1C7D5381-C9F4-4D3C-BCF8-AA404C261CF1}" type="pres">
      <dgm:prSet presAssocID="{6E335666-00FA-42F0-99E7-F0D004F77238}" presName="tx2" presStyleLbl="revTx" presStyleIdx="3" presStyleCnt="8"/>
      <dgm:spPr/>
    </dgm:pt>
    <dgm:pt modelId="{06DD2366-8070-4DF9-9D13-F645FB91069C}" type="pres">
      <dgm:prSet presAssocID="{6E335666-00FA-42F0-99E7-F0D004F77238}" presName="vert2" presStyleCnt="0"/>
      <dgm:spPr/>
    </dgm:pt>
    <dgm:pt modelId="{3F42D05E-2683-4ACD-868D-1E5F43B7CBC5}" type="pres">
      <dgm:prSet presAssocID="{6E335666-00FA-42F0-99E7-F0D004F77238}" presName="thinLine2b" presStyleLbl="callout" presStyleIdx="2" presStyleCnt="6"/>
      <dgm:spPr/>
    </dgm:pt>
    <dgm:pt modelId="{9E4063EF-5F7F-43F0-9829-42EA82D3443D}" type="pres">
      <dgm:prSet presAssocID="{6E335666-00FA-42F0-99E7-F0D004F77238}" presName="vertSpace2b" presStyleCnt="0"/>
      <dgm:spPr/>
    </dgm:pt>
    <dgm:pt modelId="{A534A92B-9DD3-4CAD-8D0C-7D71857E6383}" type="pres">
      <dgm:prSet presAssocID="{793A018F-CA08-48E4-95D9-87E4B1971F03}" presName="thickLine" presStyleLbl="alignNode1" presStyleIdx="1" presStyleCnt="2"/>
      <dgm:spPr/>
    </dgm:pt>
    <dgm:pt modelId="{27B34BAC-1138-4758-AAB7-1B69D50D642A}" type="pres">
      <dgm:prSet presAssocID="{793A018F-CA08-48E4-95D9-87E4B1971F03}" presName="horz1" presStyleCnt="0"/>
      <dgm:spPr/>
    </dgm:pt>
    <dgm:pt modelId="{8535334F-A631-46CA-B069-1951718F6A5F}" type="pres">
      <dgm:prSet presAssocID="{793A018F-CA08-48E4-95D9-87E4B1971F03}" presName="tx1" presStyleLbl="revTx" presStyleIdx="4" presStyleCnt="8"/>
      <dgm:spPr/>
    </dgm:pt>
    <dgm:pt modelId="{5F9FA02F-22FC-4AEE-AD2E-10408BA7F54C}" type="pres">
      <dgm:prSet presAssocID="{793A018F-CA08-48E4-95D9-87E4B1971F03}" presName="vert1" presStyleCnt="0"/>
      <dgm:spPr/>
    </dgm:pt>
    <dgm:pt modelId="{A1199505-B1AA-48E2-9E99-8941CA471DAD}" type="pres">
      <dgm:prSet presAssocID="{ADD0A9E6-61F6-4120-A2F5-F1C921EA205E}" presName="vertSpace2a" presStyleCnt="0"/>
      <dgm:spPr/>
    </dgm:pt>
    <dgm:pt modelId="{9FD7ABB2-208D-46D4-BA4E-EED29DA40BC4}" type="pres">
      <dgm:prSet presAssocID="{ADD0A9E6-61F6-4120-A2F5-F1C921EA205E}" presName="horz2" presStyleCnt="0"/>
      <dgm:spPr/>
    </dgm:pt>
    <dgm:pt modelId="{31DC268D-7AAC-404E-AE51-E87ADDE07F14}" type="pres">
      <dgm:prSet presAssocID="{ADD0A9E6-61F6-4120-A2F5-F1C921EA205E}" presName="horzSpace2" presStyleCnt="0"/>
      <dgm:spPr/>
    </dgm:pt>
    <dgm:pt modelId="{CB51D844-6061-4733-9940-40FED2A97ED1}" type="pres">
      <dgm:prSet presAssocID="{ADD0A9E6-61F6-4120-A2F5-F1C921EA205E}" presName="tx2" presStyleLbl="revTx" presStyleIdx="5" presStyleCnt="8"/>
      <dgm:spPr/>
    </dgm:pt>
    <dgm:pt modelId="{4BEE465F-DFFC-471B-A66E-ADDB49EA12EC}" type="pres">
      <dgm:prSet presAssocID="{ADD0A9E6-61F6-4120-A2F5-F1C921EA205E}" presName="vert2" presStyleCnt="0"/>
      <dgm:spPr/>
    </dgm:pt>
    <dgm:pt modelId="{8FB3E67B-22BF-4296-865B-92B7F88E124B}" type="pres">
      <dgm:prSet presAssocID="{ADD0A9E6-61F6-4120-A2F5-F1C921EA205E}" presName="thinLine2b" presStyleLbl="callout" presStyleIdx="3" presStyleCnt="6"/>
      <dgm:spPr/>
    </dgm:pt>
    <dgm:pt modelId="{DD197ECB-5DC3-4E50-9387-87F5124AFD83}" type="pres">
      <dgm:prSet presAssocID="{ADD0A9E6-61F6-4120-A2F5-F1C921EA205E}" presName="vertSpace2b" presStyleCnt="0"/>
      <dgm:spPr/>
    </dgm:pt>
    <dgm:pt modelId="{25B4CBB5-3CFA-4DCC-8F27-98E879F0DD0C}" type="pres">
      <dgm:prSet presAssocID="{3F9E9A73-9431-49D7-B76E-197160E29DFD}" presName="horz2" presStyleCnt="0"/>
      <dgm:spPr/>
    </dgm:pt>
    <dgm:pt modelId="{62BE20F2-9484-4EFF-926C-5294B99E6700}" type="pres">
      <dgm:prSet presAssocID="{3F9E9A73-9431-49D7-B76E-197160E29DFD}" presName="horzSpace2" presStyleCnt="0"/>
      <dgm:spPr/>
    </dgm:pt>
    <dgm:pt modelId="{D8464A91-50D7-4700-AF10-D531D798750B}" type="pres">
      <dgm:prSet presAssocID="{3F9E9A73-9431-49D7-B76E-197160E29DFD}" presName="tx2" presStyleLbl="revTx" presStyleIdx="6" presStyleCnt="8"/>
      <dgm:spPr/>
    </dgm:pt>
    <dgm:pt modelId="{C6D5BFFA-C8F1-4F50-BE99-370735407A1D}" type="pres">
      <dgm:prSet presAssocID="{3F9E9A73-9431-49D7-B76E-197160E29DFD}" presName="vert2" presStyleCnt="0"/>
      <dgm:spPr/>
    </dgm:pt>
    <dgm:pt modelId="{51400481-FD78-4756-8304-B3F04187AAF9}" type="pres">
      <dgm:prSet presAssocID="{3F9E9A73-9431-49D7-B76E-197160E29DFD}" presName="thinLine2b" presStyleLbl="callout" presStyleIdx="4" presStyleCnt="6"/>
      <dgm:spPr/>
    </dgm:pt>
    <dgm:pt modelId="{DF2CD249-E52E-495C-A77C-CD4C01441117}" type="pres">
      <dgm:prSet presAssocID="{3F9E9A73-9431-49D7-B76E-197160E29DFD}" presName="vertSpace2b" presStyleCnt="0"/>
      <dgm:spPr/>
    </dgm:pt>
    <dgm:pt modelId="{876F86BE-22EE-4262-91AF-B2158460B912}" type="pres">
      <dgm:prSet presAssocID="{CA87C136-B214-40D2-AD5A-CC0FE45D52E3}" presName="horz2" presStyleCnt="0"/>
      <dgm:spPr/>
    </dgm:pt>
    <dgm:pt modelId="{744A85D8-819A-46C3-8D09-4105BF36E45F}" type="pres">
      <dgm:prSet presAssocID="{CA87C136-B214-40D2-AD5A-CC0FE45D52E3}" presName="horzSpace2" presStyleCnt="0"/>
      <dgm:spPr/>
    </dgm:pt>
    <dgm:pt modelId="{A191381B-B051-4C64-9D99-FEBB2E1CCE19}" type="pres">
      <dgm:prSet presAssocID="{CA87C136-B214-40D2-AD5A-CC0FE45D52E3}" presName="tx2" presStyleLbl="revTx" presStyleIdx="7" presStyleCnt="8"/>
      <dgm:spPr/>
    </dgm:pt>
    <dgm:pt modelId="{99B48187-18A7-4D25-B1A8-0687CEFD67EC}" type="pres">
      <dgm:prSet presAssocID="{CA87C136-B214-40D2-AD5A-CC0FE45D52E3}" presName="vert2" presStyleCnt="0"/>
      <dgm:spPr/>
    </dgm:pt>
    <dgm:pt modelId="{371D1359-D5D0-4FFD-A677-5CF229D95901}" type="pres">
      <dgm:prSet presAssocID="{CA87C136-B214-40D2-AD5A-CC0FE45D52E3}" presName="thinLine2b" presStyleLbl="callout" presStyleIdx="5" presStyleCnt="6"/>
      <dgm:spPr/>
    </dgm:pt>
    <dgm:pt modelId="{96145068-6F78-463F-AC7C-17F583C5C3AE}" type="pres">
      <dgm:prSet presAssocID="{CA87C136-B214-40D2-AD5A-CC0FE45D52E3}" presName="vertSpace2b" presStyleCnt="0"/>
      <dgm:spPr/>
    </dgm:pt>
  </dgm:ptLst>
  <dgm:cxnLst>
    <dgm:cxn modelId="{DF7D8206-19DE-4448-B7DD-03C0C8CE3EA9}" srcId="{793A018F-CA08-48E4-95D9-87E4B1971F03}" destId="{ADD0A9E6-61F6-4120-A2F5-F1C921EA205E}" srcOrd="0" destOrd="0" parTransId="{B2F3580D-0599-4505-B118-57F73D9DE0CB}" sibTransId="{A825EFBC-210D-4F01-A548-27F9FC40BD24}"/>
    <dgm:cxn modelId="{0B343A0E-5BC1-4136-96B6-FDC7C18DF148}" srcId="{793A018F-CA08-48E4-95D9-87E4B1971F03}" destId="{CA87C136-B214-40D2-AD5A-CC0FE45D52E3}" srcOrd="2" destOrd="0" parTransId="{E88CDB01-E8E4-4A61-AEF9-CC64E4854194}" sibTransId="{86E478BB-B4F8-40FC-8304-3C1C2B1F6439}"/>
    <dgm:cxn modelId="{7589BB2F-5D39-4F9A-8F5F-2C99D136CE50}" srcId="{7C48992B-EA76-4B4A-9320-95F26BA3E9C5}" destId="{6E335666-00FA-42F0-99E7-F0D004F77238}" srcOrd="2" destOrd="0" parTransId="{553E6AB7-8618-4903-B7E7-E925D94F2CB2}" sibTransId="{81C83263-2D6F-4177-BFA4-8180E7E29D5B}"/>
    <dgm:cxn modelId="{05451538-A5C9-4828-B88D-E412329F241E}" type="presOf" srcId="{3F9E9A73-9431-49D7-B76E-197160E29DFD}" destId="{D8464A91-50D7-4700-AF10-D531D798750B}" srcOrd="0" destOrd="0" presId="urn:microsoft.com/office/officeart/2008/layout/LinedList"/>
    <dgm:cxn modelId="{3B6B3C5B-665C-403C-B1A2-2101B8FA04AC}" type="presOf" srcId="{6E335666-00FA-42F0-99E7-F0D004F77238}" destId="{1C7D5381-C9F4-4D3C-BCF8-AA404C261CF1}" srcOrd="0" destOrd="0" presId="urn:microsoft.com/office/officeart/2008/layout/LinedList"/>
    <dgm:cxn modelId="{BBEF8D65-1D7F-43C4-9A7B-281F6BC11216}" type="presOf" srcId="{F690C243-2AF8-437A-9946-5CE0559ABA22}" destId="{F109C0E7-5309-4885-8CD2-141E8176C7EF}" srcOrd="0" destOrd="0" presId="urn:microsoft.com/office/officeart/2008/layout/LinedList"/>
    <dgm:cxn modelId="{47C8D646-DCAE-45A9-B4F6-2734E21D1B63}" srcId="{45B3C981-AEA7-492B-BECC-DFFD77E6A3C5}" destId="{793A018F-CA08-48E4-95D9-87E4B1971F03}" srcOrd="1" destOrd="0" parTransId="{8096DE6A-E263-483C-A8FB-85E9020C7693}" sibTransId="{9FA5B94C-FEE4-4421-B340-5AFD02A6FFCD}"/>
    <dgm:cxn modelId="{21EE5B47-96A1-475A-91DE-070BB90FEC1E}" srcId="{793A018F-CA08-48E4-95D9-87E4B1971F03}" destId="{3F9E9A73-9431-49D7-B76E-197160E29DFD}" srcOrd="1" destOrd="0" parTransId="{C1375A00-E967-462E-BE29-AC955EBB2E48}" sibTransId="{405DC47E-790A-4172-A2D5-F32AF0799B61}"/>
    <dgm:cxn modelId="{F5AA626D-6F97-4FD1-9859-22EE1455518A}" type="presOf" srcId="{CA87C136-B214-40D2-AD5A-CC0FE45D52E3}" destId="{A191381B-B051-4C64-9D99-FEBB2E1CCE19}" srcOrd="0" destOrd="0" presId="urn:microsoft.com/office/officeart/2008/layout/LinedList"/>
    <dgm:cxn modelId="{A13CEE70-D3E7-491F-87DE-8253498B84A3}" srcId="{45B3C981-AEA7-492B-BECC-DFFD77E6A3C5}" destId="{7C48992B-EA76-4B4A-9320-95F26BA3E9C5}" srcOrd="0" destOrd="0" parTransId="{9B290E82-343B-41EF-960B-D48C8E7790C2}" sibTransId="{ACFF2B0B-90B0-4356-9236-1DFF814483F2}"/>
    <dgm:cxn modelId="{3B47EF54-35C8-4050-B57F-385E10A2388B}" type="presOf" srcId="{45B3C981-AEA7-492B-BECC-DFFD77E6A3C5}" destId="{50A955B7-1095-4816-8510-FA50D49E5248}" srcOrd="0" destOrd="0" presId="urn:microsoft.com/office/officeart/2008/layout/LinedList"/>
    <dgm:cxn modelId="{36B5F287-1E75-418E-BACB-576A08FB36D0}" type="presOf" srcId="{7C48992B-EA76-4B4A-9320-95F26BA3E9C5}" destId="{8DE89266-9B5D-4F5D-AEFE-22B3A3F8984B}" srcOrd="0" destOrd="0" presId="urn:microsoft.com/office/officeart/2008/layout/LinedList"/>
    <dgm:cxn modelId="{781E2BA3-5738-4579-8183-F030C6C66C1E}" type="presOf" srcId="{09D4C8A2-C4CF-4C7A-BF4D-6B8453EA5E2C}" destId="{C66FD3F5-1443-4EF6-AC7B-956D6684B045}" srcOrd="0" destOrd="0" presId="urn:microsoft.com/office/officeart/2008/layout/LinedList"/>
    <dgm:cxn modelId="{3134A3AE-EE85-4A70-A87A-554BF29E9284}" type="presOf" srcId="{ADD0A9E6-61F6-4120-A2F5-F1C921EA205E}" destId="{CB51D844-6061-4733-9940-40FED2A97ED1}" srcOrd="0" destOrd="0" presId="urn:microsoft.com/office/officeart/2008/layout/LinedList"/>
    <dgm:cxn modelId="{3598BAB9-B16D-45D9-B9D1-EEDCEBAEA4B3}" type="presOf" srcId="{793A018F-CA08-48E4-95D9-87E4B1971F03}" destId="{8535334F-A631-46CA-B069-1951718F6A5F}" srcOrd="0" destOrd="0" presId="urn:microsoft.com/office/officeart/2008/layout/LinedList"/>
    <dgm:cxn modelId="{4C0066BE-3166-4BE0-9370-A988B8BB45A7}" srcId="{7C48992B-EA76-4B4A-9320-95F26BA3E9C5}" destId="{09D4C8A2-C4CF-4C7A-BF4D-6B8453EA5E2C}" srcOrd="0" destOrd="0" parTransId="{86FE1245-BC90-4F8B-97AF-B85D75827403}" sibTransId="{49B5FC44-F053-4D28-AB24-F2FDCFC40C3B}"/>
    <dgm:cxn modelId="{D23125FD-A453-4802-A767-676D2BDD0C66}" srcId="{7C48992B-EA76-4B4A-9320-95F26BA3E9C5}" destId="{F690C243-2AF8-437A-9946-5CE0559ABA22}" srcOrd="1" destOrd="0" parTransId="{598AB0B4-EF8A-466C-97E1-49F4679E18F2}" sibTransId="{1D52E836-74FF-43E7-95F2-79040FA24A0D}"/>
    <dgm:cxn modelId="{6091ABF3-E705-446B-B5CB-CA376DA0C3DF}" type="presParOf" srcId="{50A955B7-1095-4816-8510-FA50D49E5248}" destId="{BACADEEA-378C-47B8-B5CF-2758EECB5269}" srcOrd="0" destOrd="0" presId="urn:microsoft.com/office/officeart/2008/layout/LinedList"/>
    <dgm:cxn modelId="{F12F3C13-FC06-41BC-8E32-82DD9000A47E}" type="presParOf" srcId="{50A955B7-1095-4816-8510-FA50D49E5248}" destId="{A84F4DB5-93C5-4FD4-96DC-5C4419B28CC0}" srcOrd="1" destOrd="0" presId="urn:microsoft.com/office/officeart/2008/layout/LinedList"/>
    <dgm:cxn modelId="{DB7B13EA-8822-40A4-B2F2-D4EC508E8728}" type="presParOf" srcId="{A84F4DB5-93C5-4FD4-96DC-5C4419B28CC0}" destId="{8DE89266-9B5D-4F5D-AEFE-22B3A3F8984B}" srcOrd="0" destOrd="0" presId="urn:microsoft.com/office/officeart/2008/layout/LinedList"/>
    <dgm:cxn modelId="{EC95D88B-1380-4AA9-8698-B2CA16398699}" type="presParOf" srcId="{A84F4DB5-93C5-4FD4-96DC-5C4419B28CC0}" destId="{600B6225-8E14-44F3-A2D1-1463705EC2B3}" srcOrd="1" destOrd="0" presId="urn:microsoft.com/office/officeart/2008/layout/LinedList"/>
    <dgm:cxn modelId="{4D3C9FC6-D4E3-4876-9E15-E9767F742919}" type="presParOf" srcId="{600B6225-8E14-44F3-A2D1-1463705EC2B3}" destId="{97FECC35-D236-43CF-9F58-660B1D780FDE}" srcOrd="0" destOrd="0" presId="urn:microsoft.com/office/officeart/2008/layout/LinedList"/>
    <dgm:cxn modelId="{3A0CF721-2362-47A0-B7F2-45E5AEBC8D52}" type="presParOf" srcId="{600B6225-8E14-44F3-A2D1-1463705EC2B3}" destId="{461F1716-DC9C-4245-9769-9EFC80A45A86}" srcOrd="1" destOrd="0" presId="urn:microsoft.com/office/officeart/2008/layout/LinedList"/>
    <dgm:cxn modelId="{6A42E99E-4122-48EA-AB33-282438DF1D96}" type="presParOf" srcId="{461F1716-DC9C-4245-9769-9EFC80A45A86}" destId="{5FC4341B-9B87-4E70-BFD6-A0AA2E4CD789}" srcOrd="0" destOrd="0" presId="urn:microsoft.com/office/officeart/2008/layout/LinedList"/>
    <dgm:cxn modelId="{6318D12D-1D5A-43D9-836C-26F8E1FAD713}" type="presParOf" srcId="{461F1716-DC9C-4245-9769-9EFC80A45A86}" destId="{C66FD3F5-1443-4EF6-AC7B-956D6684B045}" srcOrd="1" destOrd="0" presId="urn:microsoft.com/office/officeart/2008/layout/LinedList"/>
    <dgm:cxn modelId="{DDBA8B37-84E1-4989-9845-9A2C703E46E1}" type="presParOf" srcId="{461F1716-DC9C-4245-9769-9EFC80A45A86}" destId="{32143A98-FE62-4A4C-9DC2-07B35787A5C0}" srcOrd="2" destOrd="0" presId="urn:microsoft.com/office/officeart/2008/layout/LinedList"/>
    <dgm:cxn modelId="{BF9758A5-950C-4AD5-8A3D-05E1C782654C}" type="presParOf" srcId="{600B6225-8E14-44F3-A2D1-1463705EC2B3}" destId="{0A223290-BC92-44B9-894E-305190273431}" srcOrd="2" destOrd="0" presId="urn:microsoft.com/office/officeart/2008/layout/LinedList"/>
    <dgm:cxn modelId="{8AE0ED3F-BED6-47D3-BDB9-9A42081F930D}" type="presParOf" srcId="{600B6225-8E14-44F3-A2D1-1463705EC2B3}" destId="{609CD50D-F01D-4B4F-89D9-080FD63BCAC1}" srcOrd="3" destOrd="0" presId="urn:microsoft.com/office/officeart/2008/layout/LinedList"/>
    <dgm:cxn modelId="{E1CC9599-826F-4290-A116-6F7241BF3DA5}" type="presParOf" srcId="{600B6225-8E14-44F3-A2D1-1463705EC2B3}" destId="{4A0D0977-716A-453C-8112-0C3939DF0F2B}" srcOrd="4" destOrd="0" presId="urn:microsoft.com/office/officeart/2008/layout/LinedList"/>
    <dgm:cxn modelId="{CFBFEFCB-56A3-42C4-BB47-965BAB7A2AC5}" type="presParOf" srcId="{4A0D0977-716A-453C-8112-0C3939DF0F2B}" destId="{741582ED-8FEA-4859-94C7-BE16C0092DFC}" srcOrd="0" destOrd="0" presId="urn:microsoft.com/office/officeart/2008/layout/LinedList"/>
    <dgm:cxn modelId="{37514D4C-492D-42D3-AB51-36886A235802}" type="presParOf" srcId="{4A0D0977-716A-453C-8112-0C3939DF0F2B}" destId="{F109C0E7-5309-4885-8CD2-141E8176C7EF}" srcOrd="1" destOrd="0" presId="urn:microsoft.com/office/officeart/2008/layout/LinedList"/>
    <dgm:cxn modelId="{73EB9049-B5A8-45D8-B5FE-7F5A9C6D5F27}" type="presParOf" srcId="{4A0D0977-716A-453C-8112-0C3939DF0F2B}" destId="{DAF999CF-C148-4314-A899-EA64E24F6FDE}" srcOrd="2" destOrd="0" presId="urn:microsoft.com/office/officeart/2008/layout/LinedList"/>
    <dgm:cxn modelId="{D4626170-9AAC-4511-908E-0136441102B7}" type="presParOf" srcId="{600B6225-8E14-44F3-A2D1-1463705EC2B3}" destId="{89D308AD-CE39-4607-8D81-5869F850A9E7}" srcOrd="5" destOrd="0" presId="urn:microsoft.com/office/officeart/2008/layout/LinedList"/>
    <dgm:cxn modelId="{2040A76F-B3CA-4F74-9AB6-B0341A5C71A3}" type="presParOf" srcId="{600B6225-8E14-44F3-A2D1-1463705EC2B3}" destId="{2714F772-B2E2-4745-9D46-2AD357D3DA16}" srcOrd="6" destOrd="0" presId="urn:microsoft.com/office/officeart/2008/layout/LinedList"/>
    <dgm:cxn modelId="{99E1C930-96B6-49C3-ADD7-2A3B491FCA3C}" type="presParOf" srcId="{600B6225-8E14-44F3-A2D1-1463705EC2B3}" destId="{E3DDE1E8-8F22-4D29-AF4F-C77A0621C481}" srcOrd="7" destOrd="0" presId="urn:microsoft.com/office/officeart/2008/layout/LinedList"/>
    <dgm:cxn modelId="{FFADB97B-6E28-4563-AA12-FC72FF087B43}" type="presParOf" srcId="{E3DDE1E8-8F22-4D29-AF4F-C77A0621C481}" destId="{CB522695-C0FF-49EC-82B6-737234A41CAC}" srcOrd="0" destOrd="0" presId="urn:microsoft.com/office/officeart/2008/layout/LinedList"/>
    <dgm:cxn modelId="{69152689-ED04-4192-82DF-631759403716}" type="presParOf" srcId="{E3DDE1E8-8F22-4D29-AF4F-C77A0621C481}" destId="{1C7D5381-C9F4-4D3C-BCF8-AA404C261CF1}" srcOrd="1" destOrd="0" presId="urn:microsoft.com/office/officeart/2008/layout/LinedList"/>
    <dgm:cxn modelId="{A60251AF-7F2A-4A65-9AD2-A6335679197A}" type="presParOf" srcId="{E3DDE1E8-8F22-4D29-AF4F-C77A0621C481}" destId="{06DD2366-8070-4DF9-9D13-F645FB91069C}" srcOrd="2" destOrd="0" presId="urn:microsoft.com/office/officeart/2008/layout/LinedList"/>
    <dgm:cxn modelId="{A7369643-9075-4F0C-B44B-05811363E9B1}" type="presParOf" srcId="{600B6225-8E14-44F3-A2D1-1463705EC2B3}" destId="{3F42D05E-2683-4ACD-868D-1E5F43B7CBC5}" srcOrd="8" destOrd="0" presId="urn:microsoft.com/office/officeart/2008/layout/LinedList"/>
    <dgm:cxn modelId="{65E5CAE8-7F01-4F5E-9B02-9B2B396329FB}" type="presParOf" srcId="{600B6225-8E14-44F3-A2D1-1463705EC2B3}" destId="{9E4063EF-5F7F-43F0-9829-42EA82D3443D}" srcOrd="9" destOrd="0" presId="urn:microsoft.com/office/officeart/2008/layout/LinedList"/>
    <dgm:cxn modelId="{845734C8-2FB2-455E-BD09-2BD939CA6495}" type="presParOf" srcId="{50A955B7-1095-4816-8510-FA50D49E5248}" destId="{A534A92B-9DD3-4CAD-8D0C-7D71857E6383}" srcOrd="2" destOrd="0" presId="urn:microsoft.com/office/officeart/2008/layout/LinedList"/>
    <dgm:cxn modelId="{55547F7A-5E91-4CC9-9602-9B5EB1F244B2}" type="presParOf" srcId="{50A955B7-1095-4816-8510-FA50D49E5248}" destId="{27B34BAC-1138-4758-AAB7-1B69D50D642A}" srcOrd="3" destOrd="0" presId="urn:microsoft.com/office/officeart/2008/layout/LinedList"/>
    <dgm:cxn modelId="{FE811517-0194-430F-B7A2-6880F7EF1FAC}" type="presParOf" srcId="{27B34BAC-1138-4758-AAB7-1B69D50D642A}" destId="{8535334F-A631-46CA-B069-1951718F6A5F}" srcOrd="0" destOrd="0" presId="urn:microsoft.com/office/officeart/2008/layout/LinedList"/>
    <dgm:cxn modelId="{FCA71712-EAC8-4EED-821E-9267459B147B}" type="presParOf" srcId="{27B34BAC-1138-4758-AAB7-1B69D50D642A}" destId="{5F9FA02F-22FC-4AEE-AD2E-10408BA7F54C}" srcOrd="1" destOrd="0" presId="urn:microsoft.com/office/officeart/2008/layout/LinedList"/>
    <dgm:cxn modelId="{ED7AA886-C58C-4B07-B808-CFF45787C0A0}" type="presParOf" srcId="{5F9FA02F-22FC-4AEE-AD2E-10408BA7F54C}" destId="{A1199505-B1AA-48E2-9E99-8941CA471DAD}" srcOrd="0" destOrd="0" presId="urn:microsoft.com/office/officeart/2008/layout/LinedList"/>
    <dgm:cxn modelId="{C6B69472-C8E3-4673-BBF1-6F00C3309DAC}" type="presParOf" srcId="{5F9FA02F-22FC-4AEE-AD2E-10408BA7F54C}" destId="{9FD7ABB2-208D-46D4-BA4E-EED29DA40BC4}" srcOrd="1" destOrd="0" presId="urn:microsoft.com/office/officeart/2008/layout/LinedList"/>
    <dgm:cxn modelId="{49EE35FC-C1D0-4BD9-86B4-72095DECC94B}" type="presParOf" srcId="{9FD7ABB2-208D-46D4-BA4E-EED29DA40BC4}" destId="{31DC268D-7AAC-404E-AE51-E87ADDE07F14}" srcOrd="0" destOrd="0" presId="urn:microsoft.com/office/officeart/2008/layout/LinedList"/>
    <dgm:cxn modelId="{BD3B706C-30EC-40AF-A524-CC55C1EDF77A}" type="presParOf" srcId="{9FD7ABB2-208D-46D4-BA4E-EED29DA40BC4}" destId="{CB51D844-6061-4733-9940-40FED2A97ED1}" srcOrd="1" destOrd="0" presId="urn:microsoft.com/office/officeart/2008/layout/LinedList"/>
    <dgm:cxn modelId="{21B929DE-1999-4A05-B187-D5BDC940E01D}" type="presParOf" srcId="{9FD7ABB2-208D-46D4-BA4E-EED29DA40BC4}" destId="{4BEE465F-DFFC-471B-A66E-ADDB49EA12EC}" srcOrd="2" destOrd="0" presId="urn:microsoft.com/office/officeart/2008/layout/LinedList"/>
    <dgm:cxn modelId="{7D2448F9-A485-4E26-8E1E-CCC347FE9B74}" type="presParOf" srcId="{5F9FA02F-22FC-4AEE-AD2E-10408BA7F54C}" destId="{8FB3E67B-22BF-4296-865B-92B7F88E124B}" srcOrd="2" destOrd="0" presId="urn:microsoft.com/office/officeart/2008/layout/LinedList"/>
    <dgm:cxn modelId="{0535EA29-D410-4C68-B5D0-0FF6049C944D}" type="presParOf" srcId="{5F9FA02F-22FC-4AEE-AD2E-10408BA7F54C}" destId="{DD197ECB-5DC3-4E50-9387-87F5124AFD83}" srcOrd="3" destOrd="0" presId="urn:microsoft.com/office/officeart/2008/layout/LinedList"/>
    <dgm:cxn modelId="{595CB483-4137-4265-B81D-2533926E5455}" type="presParOf" srcId="{5F9FA02F-22FC-4AEE-AD2E-10408BA7F54C}" destId="{25B4CBB5-3CFA-4DCC-8F27-98E879F0DD0C}" srcOrd="4" destOrd="0" presId="urn:microsoft.com/office/officeart/2008/layout/LinedList"/>
    <dgm:cxn modelId="{6F0ED0B8-8E7F-42C9-9BDC-CAC9B7F354E3}" type="presParOf" srcId="{25B4CBB5-3CFA-4DCC-8F27-98E879F0DD0C}" destId="{62BE20F2-9484-4EFF-926C-5294B99E6700}" srcOrd="0" destOrd="0" presId="urn:microsoft.com/office/officeart/2008/layout/LinedList"/>
    <dgm:cxn modelId="{AD5CFD94-6050-46F6-8EF4-B559196D2EF1}" type="presParOf" srcId="{25B4CBB5-3CFA-4DCC-8F27-98E879F0DD0C}" destId="{D8464A91-50D7-4700-AF10-D531D798750B}" srcOrd="1" destOrd="0" presId="urn:microsoft.com/office/officeart/2008/layout/LinedList"/>
    <dgm:cxn modelId="{EF5911A8-1A39-4C3B-B261-2CADEDD5AACF}" type="presParOf" srcId="{25B4CBB5-3CFA-4DCC-8F27-98E879F0DD0C}" destId="{C6D5BFFA-C8F1-4F50-BE99-370735407A1D}" srcOrd="2" destOrd="0" presId="urn:microsoft.com/office/officeart/2008/layout/LinedList"/>
    <dgm:cxn modelId="{EAA56264-3A38-483F-A63C-E2FC89845C68}" type="presParOf" srcId="{5F9FA02F-22FC-4AEE-AD2E-10408BA7F54C}" destId="{51400481-FD78-4756-8304-B3F04187AAF9}" srcOrd="5" destOrd="0" presId="urn:microsoft.com/office/officeart/2008/layout/LinedList"/>
    <dgm:cxn modelId="{27604D17-88EC-4B3C-A3F5-4A1055B45E7A}" type="presParOf" srcId="{5F9FA02F-22FC-4AEE-AD2E-10408BA7F54C}" destId="{DF2CD249-E52E-495C-A77C-CD4C01441117}" srcOrd="6" destOrd="0" presId="urn:microsoft.com/office/officeart/2008/layout/LinedList"/>
    <dgm:cxn modelId="{493487AB-FFEA-471C-8105-36DC694C646B}" type="presParOf" srcId="{5F9FA02F-22FC-4AEE-AD2E-10408BA7F54C}" destId="{876F86BE-22EE-4262-91AF-B2158460B912}" srcOrd="7" destOrd="0" presId="urn:microsoft.com/office/officeart/2008/layout/LinedList"/>
    <dgm:cxn modelId="{2C423493-8998-4DE4-A078-E0B612B6DFEF}" type="presParOf" srcId="{876F86BE-22EE-4262-91AF-B2158460B912}" destId="{744A85D8-819A-46C3-8D09-4105BF36E45F}" srcOrd="0" destOrd="0" presId="urn:microsoft.com/office/officeart/2008/layout/LinedList"/>
    <dgm:cxn modelId="{6721F005-CD29-4C6A-AF7A-06CBD31CEFCF}" type="presParOf" srcId="{876F86BE-22EE-4262-91AF-B2158460B912}" destId="{A191381B-B051-4C64-9D99-FEBB2E1CCE19}" srcOrd="1" destOrd="0" presId="urn:microsoft.com/office/officeart/2008/layout/LinedList"/>
    <dgm:cxn modelId="{35E190D0-59AE-44E1-992A-B6F67E265AC8}" type="presParOf" srcId="{876F86BE-22EE-4262-91AF-B2158460B912}" destId="{99B48187-18A7-4D25-B1A8-0687CEFD67EC}" srcOrd="2" destOrd="0" presId="urn:microsoft.com/office/officeart/2008/layout/LinedList"/>
    <dgm:cxn modelId="{A2F68000-A0BF-4D60-A22D-CC2E974ED434}" type="presParOf" srcId="{5F9FA02F-22FC-4AEE-AD2E-10408BA7F54C}" destId="{371D1359-D5D0-4FFD-A677-5CF229D95901}" srcOrd="8" destOrd="0" presId="urn:microsoft.com/office/officeart/2008/layout/LinedList"/>
    <dgm:cxn modelId="{7431ADFC-35FA-40E2-A931-EFD71A681B4C}" type="presParOf" srcId="{5F9FA02F-22FC-4AEE-AD2E-10408BA7F54C}" destId="{96145068-6F78-463F-AC7C-17F583C5C3AE}"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2B57032-B129-4878-B6FD-15CBD5910F88}" type="doc">
      <dgm:prSet loTypeId="urn:microsoft.com/office/officeart/2005/8/layout/chevron1" loCatId="process" qsTypeId="urn:microsoft.com/office/officeart/2005/8/quickstyle/simple1" qsCatId="simple" csTypeId="urn:microsoft.com/office/officeart/2005/8/colors/accent2_2" csCatId="accent2"/>
      <dgm:spPr/>
      <dgm:t>
        <a:bodyPr/>
        <a:lstStyle/>
        <a:p>
          <a:endParaRPr kumimoji="1" lang="ja-JP" altLang="en-US"/>
        </a:p>
      </dgm:t>
    </dgm:pt>
    <dgm:pt modelId="{AEE26DBB-FBF0-47EF-9958-896B83675463}">
      <dgm:prSet/>
      <dgm:spPr/>
      <dgm:t>
        <a:bodyPr/>
        <a:lstStyle/>
        <a:p>
          <a:r>
            <a:rPr kumimoji="1" lang="ja-JP"/>
            <a:t>契約の事前定義</a:t>
          </a:r>
          <a:endParaRPr lang="ja-JP"/>
        </a:p>
      </dgm:t>
    </dgm:pt>
    <dgm:pt modelId="{997E1707-DD50-46A7-A37A-618BB35ADC0E}" type="parTrans" cxnId="{238A9F65-ED54-4D88-915D-389769B00A63}">
      <dgm:prSet/>
      <dgm:spPr/>
      <dgm:t>
        <a:bodyPr/>
        <a:lstStyle/>
        <a:p>
          <a:endParaRPr kumimoji="1" lang="ja-JP" altLang="en-US"/>
        </a:p>
      </dgm:t>
    </dgm:pt>
    <dgm:pt modelId="{333F52CE-F1A3-4678-BAE1-57CFDF083586}" type="sibTrans" cxnId="{238A9F65-ED54-4D88-915D-389769B00A63}">
      <dgm:prSet/>
      <dgm:spPr/>
      <dgm:t>
        <a:bodyPr/>
        <a:lstStyle/>
        <a:p>
          <a:endParaRPr kumimoji="1" lang="ja-JP" altLang="en-US"/>
        </a:p>
      </dgm:t>
    </dgm:pt>
    <dgm:pt modelId="{E1185630-5FD5-466A-AD7F-64446A5DF3F1}">
      <dgm:prSet/>
      <dgm:spPr/>
      <dgm:t>
        <a:bodyPr/>
        <a:lstStyle/>
        <a:p>
          <a:r>
            <a:rPr kumimoji="1" lang="ja-JP"/>
            <a:t>イベントの発生</a:t>
          </a:r>
          <a:endParaRPr lang="ja-JP"/>
        </a:p>
      </dgm:t>
    </dgm:pt>
    <dgm:pt modelId="{82E4829E-C495-4B56-B304-7D661A40CDDC}" type="parTrans" cxnId="{75B7D59F-373D-4E33-8062-3B44520E3C4B}">
      <dgm:prSet/>
      <dgm:spPr/>
      <dgm:t>
        <a:bodyPr/>
        <a:lstStyle/>
        <a:p>
          <a:endParaRPr kumimoji="1" lang="ja-JP" altLang="en-US"/>
        </a:p>
      </dgm:t>
    </dgm:pt>
    <dgm:pt modelId="{26EA038D-BAC2-426E-BD00-3E0A94B054FC}" type="sibTrans" cxnId="{75B7D59F-373D-4E33-8062-3B44520E3C4B}">
      <dgm:prSet/>
      <dgm:spPr/>
      <dgm:t>
        <a:bodyPr/>
        <a:lstStyle/>
        <a:p>
          <a:endParaRPr kumimoji="1" lang="ja-JP" altLang="en-US"/>
        </a:p>
      </dgm:t>
    </dgm:pt>
    <dgm:pt modelId="{FBE76DAC-3B73-476A-AA95-54A8C6EB1A58}">
      <dgm:prSet/>
      <dgm:spPr/>
      <dgm:t>
        <a:bodyPr/>
        <a:lstStyle/>
        <a:p>
          <a:r>
            <a:rPr kumimoji="1" lang="ja-JP"/>
            <a:t>契約執行</a:t>
          </a:r>
          <a:endParaRPr lang="ja-JP"/>
        </a:p>
      </dgm:t>
    </dgm:pt>
    <dgm:pt modelId="{07AF0C2E-190B-4BA0-86B4-FBC90A46F1C4}" type="parTrans" cxnId="{1C7E9330-AD1C-4D09-8837-9170B4515636}">
      <dgm:prSet/>
      <dgm:spPr/>
      <dgm:t>
        <a:bodyPr/>
        <a:lstStyle/>
        <a:p>
          <a:endParaRPr kumimoji="1" lang="ja-JP" altLang="en-US"/>
        </a:p>
      </dgm:t>
    </dgm:pt>
    <dgm:pt modelId="{6A641B14-E9F4-45D9-8C14-42817C34993E}" type="sibTrans" cxnId="{1C7E9330-AD1C-4D09-8837-9170B4515636}">
      <dgm:prSet/>
      <dgm:spPr/>
      <dgm:t>
        <a:bodyPr/>
        <a:lstStyle/>
        <a:p>
          <a:endParaRPr kumimoji="1" lang="ja-JP" altLang="en-US"/>
        </a:p>
      </dgm:t>
    </dgm:pt>
    <dgm:pt modelId="{CF979D92-395F-4505-B5A5-54C0698ECD89}">
      <dgm:prSet/>
      <dgm:spPr/>
      <dgm:t>
        <a:bodyPr/>
        <a:lstStyle/>
        <a:p>
          <a:r>
            <a:rPr kumimoji="1" lang="ja-JP"/>
            <a:t>決済</a:t>
          </a:r>
          <a:endParaRPr lang="ja-JP"/>
        </a:p>
      </dgm:t>
    </dgm:pt>
    <dgm:pt modelId="{8D2380C8-CB22-4307-8CAA-6C0E7A0F0BAA}" type="parTrans" cxnId="{09FEA171-0E47-4FD0-9A50-CB73C6C019AD}">
      <dgm:prSet/>
      <dgm:spPr/>
      <dgm:t>
        <a:bodyPr/>
        <a:lstStyle/>
        <a:p>
          <a:endParaRPr kumimoji="1" lang="ja-JP" altLang="en-US"/>
        </a:p>
      </dgm:t>
    </dgm:pt>
    <dgm:pt modelId="{9D26436A-410F-4EB6-9CCD-147A0A44C245}" type="sibTrans" cxnId="{09FEA171-0E47-4FD0-9A50-CB73C6C019AD}">
      <dgm:prSet/>
      <dgm:spPr/>
      <dgm:t>
        <a:bodyPr/>
        <a:lstStyle/>
        <a:p>
          <a:endParaRPr kumimoji="1" lang="ja-JP" altLang="en-US"/>
        </a:p>
      </dgm:t>
    </dgm:pt>
    <dgm:pt modelId="{7EA897B6-1741-4EDF-AB46-6BC9404379B7}" type="pres">
      <dgm:prSet presAssocID="{32B57032-B129-4878-B6FD-15CBD5910F88}" presName="Name0" presStyleCnt="0">
        <dgm:presLayoutVars>
          <dgm:dir/>
          <dgm:animLvl val="lvl"/>
          <dgm:resizeHandles val="exact"/>
        </dgm:presLayoutVars>
      </dgm:prSet>
      <dgm:spPr/>
    </dgm:pt>
    <dgm:pt modelId="{6DBEE7BD-7A6D-4C7F-A7C7-31395FACB85A}" type="pres">
      <dgm:prSet presAssocID="{AEE26DBB-FBF0-47EF-9958-896B83675463}" presName="parTxOnly" presStyleLbl="node1" presStyleIdx="0" presStyleCnt="4">
        <dgm:presLayoutVars>
          <dgm:chMax val="0"/>
          <dgm:chPref val="0"/>
          <dgm:bulletEnabled val="1"/>
        </dgm:presLayoutVars>
      </dgm:prSet>
      <dgm:spPr/>
    </dgm:pt>
    <dgm:pt modelId="{C4016EE2-C4DD-4628-B81F-1D6E15096276}" type="pres">
      <dgm:prSet presAssocID="{333F52CE-F1A3-4678-BAE1-57CFDF083586}" presName="parTxOnlySpace" presStyleCnt="0"/>
      <dgm:spPr/>
    </dgm:pt>
    <dgm:pt modelId="{145CD55B-DB3C-4D35-9C2F-178C7CA08FE7}" type="pres">
      <dgm:prSet presAssocID="{E1185630-5FD5-466A-AD7F-64446A5DF3F1}" presName="parTxOnly" presStyleLbl="node1" presStyleIdx="1" presStyleCnt="4">
        <dgm:presLayoutVars>
          <dgm:chMax val="0"/>
          <dgm:chPref val="0"/>
          <dgm:bulletEnabled val="1"/>
        </dgm:presLayoutVars>
      </dgm:prSet>
      <dgm:spPr/>
    </dgm:pt>
    <dgm:pt modelId="{EF83637B-170F-4C64-A8DA-AF3BC132C2D7}" type="pres">
      <dgm:prSet presAssocID="{26EA038D-BAC2-426E-BD00-3E0A94B054FC}" presName="parTxOnlySpace" presStyleCnt="0"/>
      <dgm:spPr/>
    </dgm:pt>
    <dgm:pt modelId="{6FD03F21-24D0-40FB-864F-5A3B23768312}" type="pres">
      <dgm:prSet presAssocID="{FBE76DAC-3B73-476A-AA95-54A8C6EB1A58}" presName="parTxOnly" presStyleLbl="node1" presStyleIdx="2" presStyleCnt="4">
        <dgm:presLayoutVars>
          <dgm:chMax val="0"/>
          <dgm:chPref val="0"/>
          <dgm:bulletEnabled val="1"/>
        </dgm:presLayoutVars>
      </dgm:prSet>
      <dgm:spPr/>
    </dgm:pt>
    <dgm:pt modelId="{482D75D9-8EDD-498F-8CC0-14CB7BCFE432}" type="pres">
      <dgm:prSet presAssocID="{6A641B14-E9F4-45D9-8C14-42817C34993E}" presName="parTxOnlySpace" presStyleCnt="0"/>
      <dgm:spPr/>
    </dgm:pt>
    <dgm:pt modelId="{A300C2BB-1652-4D7B-8E1B-828A16985E13}" type="pres">
      <dgm:prSet presAssocID="{CF979D92-395F-4505-B5A5-54C0698ECD89}" presName="parTxOnly" presStyleLbl="node1" presStyleIdx="3" presStyleCnt="4">
        <dgm:presLayoutVars>
          <dgm:chMax val="0"/>
          <dgm:chPref val="0"/>
          <dgm:bulletEnabled val="1"/>
        </dgm:presLayoutVars>
      </dgm:prSet>
      <dgm:spPr/>
    </dgm:pt>
  </dgm:ptLst>
  <dgm:cxnLst>
    <dgm:cxn modelId="{B476FB22-7F69-4009-9770-5B4509C34448}" type="presOf" srcId="{FBE76DAC-3B73-476A-AA95-54A8C6EB1A58}" destId="{6FD03F21-24D0-40FB-864F-5A3B23768312}" srcOrd="0" destOrd="0" presId="urn:microsoft.com/office/officeart/2005/8/layout/chevron1"/>
    <dgm:cxn modelId="{1C7E9330-AD1C-4D09-8837-9170B4515636}" srcId="{32B57032-B129-4878-B6FD-15CBD5910F88}" destId="{FBE76DAC-3B73-476A-AA95-54A8C6EB1A58}" srcOrd="2" destOrd="0" parTransId="{07AF0C2E-190B-4BA0-86B4-FBC90A46F1C4}" sibTransId="{6A641B14-E9F4-45D9-8C14-42817C34993E}"/>
    <dgm:cxn modelId="{728F4834-3BC6-4F32-BFB6-723D287FB852}" type="presOf" srcId="{32B57032-B129-4878-B6FD-15CBD5910F88}" destId="{7EA897B6-1741-4EDF-AB46-6BC9404379B7}" srcOrd="0" destOrd="0" presId="urn:microsoft.com/office/officeart/2005/8/layout/chevron1"/>
    <dgm:cxn modelId="{238A9F65-ED54-4D88-915D-389769B00A63}" srcId="{32B57032-B129-4878-B6FD-15CBD5910F88}" destId="{AEE26DBB-FBF0-47EF-9958-896B83675463}" srcOrd="0" destOrd="0" parTransId="{997E1707-DD50-46A7-A37A-618BB35ADC0E}" sibTransId="{333F52CE-F1A3-4678-BAE1-57CFDF083586}"/>
    <dgm:cxn modelId="{09FEA171-0E47-4FD0-9A50-CB73C6C019AD}" srcId="{32B57032-B129-4878-B6FD-15CBD5910F88}" destId="{CF979D92-395F-4505-B5A5-54C0698ECD89}" srcOrd="3" destOrd="0" parTransId="{8D2380C8-CB22-4307-8CAA-6C0E7A0F0BAA}" sibTransId="{9D26436A-410F-4EB6-9CCD-147A0A44C245}"/>
    <dgm:cxn modelId="{75B7D59F-373D-4E33-8062-3B44520E3C4B}" srcId="{32B57032-B129-4878-B6FD-15CBD5910F88}" destId="{E1185630-5FD5-466A-AD7F-64446A5DF3F1}" srcOrd="1" destOrd="0" parTransId="{82E4829E-C495-4B56-B304-7D661A40CDDC}" sibTransId="{26EA038D-BAC2-426E-BD00-3E0A94B054FC}"/>
    <dgm:cxn modelId="{78EC94C0-DE3D-4FB0-9F86-CC294BFAF53A}" type="presOf" srcId="{E1185630-5FD5-466A-AD7F-64446A5DF3F1}" destId="{145CD55B-DB3C-4D35-9C2F-178C7CA08FE7}" srcOrd="0" destOrd="0" presId="urn:microsoft.com/office/officeart/2005/8/layout/chevron1"/>
    <dgm:cxn modelId="{D41617D8-1F38-4216-A894-95DA01626984}" type="presOf" srcId="{CF979D92-395F-4505-B5A5-54C0698ECD89}" destId="{A300C2BB-1652-4D7B-8E1B-828A16985E13}" srcOrd="0" destOrd="0" presId="urn:microsoft.com/office/officeart/2005/8/layout/chevron1"/>
    <dgm:cxn modelId="{8FBB5BE9-8569-4B13-825A-48A3F09B7195}" type="presOf" srcId="{AEE26DBB-FBF0-47EF-9958-896B83675463}" destId="{6DBEE7BD-7A6D-4C7F-A7C7-31395FACB85A}" srcOrd="0" destOrd="0" presId="urn:microsoft.com/office/officeart/2005/8/layout/chevron1"/>
    <dgm:cxn modelId="{4E053CC2-5B10-48B1-AC39-8CB1596204A8}" type="presParOf" srcId="{7EA897B6-1741-4EDF-AB46-6BC9404379B7}" destId="{6DBEE7BD-7A6D-4C7F-A7C7-31395FACB85A}" srcOrd="0" destOrd="0" presId="urn:microsoft.com/office/officeart/2005/8/layout/chevron1"/>
    <dgm:cxn modelId="{4C9AD0F1-F410-4AF0-8797-F859B946BC6B}" type="presParOf" srcId="{7EA897B6-1741-4EDF-AB46-6BC9404379B7}" destId="{C4016EE2-C4DD-4628-B81F-1D6E15096276}" srcOrd="1" destOrd="0" presId="urn:microsoft.com/office/officeart/2005/8/layout/chevron1"/>
    <dgm:cxn modelId="{D275B816-4687-46A3-9E4E-3BE0814089A0}" type="presParOf" srcId="{7EA897B6-1741-4EDF-AB46-6BC9404379B7}" destId="{145CD55B-DB3C-4D35-9C2F-178C7CA08FE7}" srcOrd="2" destOrd="0" presId="urn:microsoft.com/office/officeart/2005/8/layout/chevron1"/>
    <dgm:cxn modelId="{31ADEDAE-51D1-47FD-9FC1-AE3F4329C0AE}" type="presParOf" srcId="{7EA897B6-1741-4EDF-AB46-6BC9404379B7}" destId="{EF83637B-170F-4C64-A8DA-AF3BC132C2D7}" srcOrd="3" destOrd="0" presId="urn:microsoft.com/office/officeart/2005/8/layout/chevron1"/>
    <dgm:cxn modelId="{888E6C6F-BDB6-493D-8B85-4F62300A7462}" type="presParOf" srcId="{7EA897B6-1741-4EDF-AB46-6BC9404379B7}" destId="{6FD03F21-24D0-40FB-864F-5A3B23768312}" srcOrd="4" destOrd="0" presId="urn:microsoft.com/office/officeart/2005/8/layout/chevron1"/>
    <dgm:cxn modelId="{C247BB20-9EB6-464B-861A-033400E0BE93}" type="presParOf" srcId="{7EA897B6-1741-4EDF-AB46-6BC9404379B7}" destId="{482D75D9-8EDD-498F-8CC0-14CB7BCFE432}" srcOrd="5" destOrd="0" presId="urn:microsoft.com/office/officeart/2005/8/layout/chevron1"/>
    <dgm:cxn modelId="{C3189C56-9CB8-44F4-AB10-96086B213B76}" type="presParOf" srcId="{7EA897B6-1741-4EDF-AB46-6BC9404379B7}" destId="{A300C2BB-1652-4D7B-8E1B-828A16985E13}"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FDD40A-FC17-4148-869E-9866EA372137}"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CF781E30-9ECA-4587-A743-5E57DE85F9B4}">
      <dgm:prSet/>
      <dgm:spPr/>
      <dgm:t>
        <a:bodyPr/>
        <a:lstStyle/>
        <a:p>
          <a:r>
            <a:rPr kumimoji="1" lang="ja-JP" dirty="0">
              <a:solidFill>
                <a:schemeClr val="tx2"/>
              </a:solidFill>
            </a:rPr>
            <a:t>・仮想通貨の取引履歴</a:t>
          </a:r>
          <a:endParaRPr lang="en-US" dirty="0">
            <a:solidFill>
              <a:schemeClr val="tx2"/>
            </a:solidFill>
          </a:endParaRPr>
        </a:p>
      </dgm:t>
    </dgm:pt>
    <dgm:pt modelId="{400B4668-EF6F-481E-8709-CF441C6C4C0D}" type="parTrans" cxnId="{ADB222AB-5607-4426-88E1-4688F351BECA}">
      <dgm:prSet/>
      <dgm:spPr/>
      <dgm:t>
        <a:bodyPr/>
        <a:lstStyle/>
        <a:p>
          <a:endParaRPr lang="en-US"/>
        </a:p>
      </dgm:t>
    </dgm:pt>
    <dgm:pt modelId="{15CF6CBB-0E38-4A21-B004-B4CD5CF384CE}" type="sibTrans" cxnId="{ADB222AB-5607-4426-88E1-4688F351BECA}">
      <dgm:prSet/>
      <dgm:spPr/>
      <dgm:t>
        <a:bodyPr/>
        <a:lstStyle/>
        <a:p>
          <a:endParaRPr lang="en-US"/>
        </a:p>
      </dgm:t>
    </dgm:pt>
    <dgm:pt modelId="{876034C7-759E-4E14-9024-669C5391D872}">
      <dgm:prSet/>
      <dgm:spPr/>
      <dgm:t>
        <a:bodyPr/>
        <a:lstStyle/>
        <a:p>
          <a:r>
            <a:rPr kumimoji="1" lang="ja-JP" dirty="0">
              <a:solidFill>
                <a:schemeClr val="tx2"/>
              </a:solidFill>
            </a:rPr>
            <a:t>・著作権の証明</a:t>
          </a:r>
          <a:endParaRPr lang="en-US" dirty="0">
            <a:solidFill>
              <a:schemeClr val="tx2"/>
            </a:solidFill>
          </a:endParaRPr>
        </a:p>
      </dgm:t>
    </dgm:pt>
    <dgm:pt modelId="{631D9DA5-9E31-4F67-9311-C5D24BCE0B86}" type="parTrans" cxnId="{226A38E0-36B5-49A7-980A-0BD23721DB8C}">
      <dgm:prSet/>
      <dgm:spPr/>
      <dgm:t>
        <a:bodyPr/>
        <a:lstStyle/>
        <a:p>
          <a:endParaRPr lang="en-US"/>
        </a:p>
      </dgm:t>
    </dgm:pt>
    <dgm:pt modelId="{F73C464C-0C91-409E-B365-782389443DB1}" type="sibTrans" cxnId="{226A38E0-36B5-49A7-980A-0BD23721DB8C}">
      <dgm:prSet/>
      <dgm:spPr/>
      <dgm:t>
        <a:bodyPr/>
        <a:lstStyle/>
        <a:p>
          <a:endParaRPr lang="en-US"/>
        </a:p>
      </dgm:t>
    </dgm:pt>
    <dgm:pt modelId="{520033CF-4B01-4534-B168-C392CDCC948B}">
      <dgm:prSet/>
      <dgm:spPr/>
      <dgm:t>
        <a:bodyPr/>
        <a:lstStyle/>
        <a:p>
          <a:r>
            <a:rPr kumimoji="1" lang="ja-JP" dirty="0">
              <a:solidFill>
                <a:schemeClr val="tx2"/>
              </a:solidFill>
            </a:rPr>
            <a:t>・サプライチェーンの可視化</a:t>
          </a:r>
          <a:endParaRPr lang="en-US" dirty="0">
            <a:solidFill>
              <a:schemeClr val="tx2"/>
            </a:solidFill>
          </a:endParaRPr>
        </a:p>
      </dgm:t>
    </dgm:pt>
    <dgm:pt modelId="{FF5B68E5-3DC6-473A-9C3F-7ECE4D8ADDF0}" type="parTrans" cxnId="{48CD3A50-422F-4157-AEFC-B7BFBD460B50}">
      <dgm:prSet/>
      <dgm:spPr/>
      <dgm:t>
        <a:bodyPr/>
        <a:lstStyle/>
        <a:p>
          <a:endParaRPr lang="en-US"/>
        </a:p>
      </dgm:t>
    </dgm:pt>
    <dgm:pt modelId="{D5CCDDBC-DCC5-4053-89E7-F9D75875945B}" type="sibTrans" cxnId="{48CD3A50-422F-4157-AEFC-B7BFBD460B50}">
      <dgm:prSet/>
      <dgm:spPr/>
      <dgm:t>
        <a:bodyPr/>
        <a:lstStyle/>
        <a:p>
          <a:endParaRPr lang="en-US"/>
        </a:p>
      </dgm:t>
    </dgm:pt>
    <dgm:pt modelId="{D6B9AF4A-0E8D-4F1B-B218-8465FE2B000C}">
      <dgm:prSet/>
      <dgm:spPr/>
      <dgm:t>
        <a:bodyPr/>
        <a:lstStyle/>
        <a:p>
          <a:r>
            <a:rPr kumimoji="1" lang="ja-JP" dirty="0">
              <a:solidFill>
                <a:schemeClr val="tx2"/>
              </a:solidFill>
            </a:rPr>
            <a:t>・学歴の証明</a:t>
          </a:r>
          <a:endParaRPr lang="en-US" dirty="0">
            <a:solidFill>
              <a:schemeClr val="tx2"/>
            </a:solidFill>
          </a:endParaRPr>
        </a:p>
      </dgm:t>
    </dgm:pt>
    <dgm:pt modelId="{B0192ED2-1B84-46ED-85AD-4723E7245FEA}" type="parTrans" cxnId="{D67F3A3D-6CF3-49D5-917F-14ACD100A213}">
      <dgm:prSet/>
      <dgm:spPr/>
      <dgm:t>
        <a:bodyPr/>
        <a:lstStyle/>
        <a:p>
          <a:endParaRPr lang="en-US"/>
        </a:p>
      </dgm:t>
    </dgm:pt>
    <dgm:pt modelId="{7C715590-AF0A-48D7-8EF1-FE62D7F5691D}" type="sibTrans" cxnId="{D67F3A3D-6CF3-49D5-917F-14ACD100A213}">
      <dgm:prSet/>
      <dgm:spPr/>
      <dgm:t>
        <a:bodyPr/>
        <a:lstStyle/>
        <a:p>
          <a:endParaRPr lang="en-US"/>
        </a:p>
      </dgm:t>
    </dgm:pt>
    <dgm:pt modelId="{3EE29A33-BA32-4D2B-9B8D-F4F2E49C08B0}" type="pres">
      <dgm:prSet presAssocID="{F4FDD40A-FC17-4148-869E-9866EA372137}" presName="vert0" presStyleCnt="0">
        <dgm:presLayoutVars>
          <dgm:dir/>
          <dgm:animOne val="branch"/>
          <dgm:animLvl val="lvl"/>
        </dgm:presLayoutVars>
      </dgm:prSet>
      <dgm:spPr/>
    </dgm:pt>
    <dgm:pt modelId="{CC5BE259-3E37-4A13-8983-EEB20F48BE1D}" type="pres">
      <dgm:prSet presAssocID="{CF781E30-9ECA-4587-A743-5E57DE85F9B4}" presName="thickLine" presStyleLbl="alignNode1" presStyleIdx="0" presStyleCnt="4"/>
      <dgm:spPr/>
    </dgm:pt>
    <dgm:pt modelId="{93FDC782-F13A-49E7-AE15-66622FF5076D}" type="pres">
      <dgm:prSet presAssocID="{CF781E30-9ECA-4587-A743-5E57DE85F9B4}" presName="horz1" presStyleCnt="0"/>
      <dgm:spPr/>
    </dgm:pt>
    <dgm:pt modelId="{7C6F5C86-59CB-4178-8243-53426D0BC89D}" type="pres">
      <dgm:prSet presAssocID="{CF781E30-9ECA-4587-A743-5E57DE85F9B4}" presName="tx1" presStyleLbl="revTx" presStyleIdx="0" presStyleCnt="4"/>
      <dgm:spPr/>
    </dgm:pt>
    <dgm:pt modelId="{8E186744-76D9-42AF-A41A-59CE6FB6DE4A}" type="pres">
      <dgm:prSet presAssocID="{CF781E30-9ECA-4587-A743-5E57DE85F9B4}" presName="vert1" presStyleCnt="0"/>
      <dgm:spPr/>
    </dgm:pt>
    <dgm:pt modelId="{C9910618-4216-4005-B4F1-B686795AF4AE}" type="pres">
      <dgm:prSet presAssocID="{876034C7-759E-4E14-9024-669C5391D872}" presName="thickLine" presStyleLbl="alignNode1" presStyleIdx="1" presStyleCnt="4"/>
      <dgm:spPr/>
    </dgm:pt>
    <dgm:pt modelId="{63A0E7CB-5D44-47C6-9809-882473798E80}" type="pres">
      <dgm:prSet presAssocID="{876034C7-759E-4E14-9024-669C5391D872}" presName="horz1" presStyleCnt="0"/>
      <dgm:spPr/>
    </dgm:pt>
    <dgm:pt modelId="{2D5EFA1E-BDE0-4670-BF7B-D7AA36A1B30A}" type="pres">
      <dgm:prSet presAssocID="{876034C7-759E-4E14-9024-669C5391D872}" presName="tx1" presStyleLbl="revTx" presStyleIdx="1" presStyleCnt="4"/>
      <dgm:spPr/>
    </dgm:pt>
    <dgm:pt modelId="{07AA0EFA-9997-4130-8DD3-C026C7B07F54}" type="pres">
      <dgm:prSet presAssocID="{876034C7-759E-4E14-9024-669C5391D872}" presName="vert1" presStyleCnt="0"/>
      <dgm:spPr/>
    </dgm:pt>
    <dgm:pt modelId="{7623AE34-BD09-48F8-AC94-720429EB35F7}" type="pres">
      <dgm:prSet presAssocID="{520033CF-4B01-4534-B168-C392CDCC948B}" presName="thickLine" presStyleLbl="alignNode1" presStyleIdx="2" presStyleCnt="4"/>
      <dgm:spPr/>
    </dgm:pt>
    <dgm:pt modelId="{99445978-950B-4F34-A138-C1105E945B34}" type="pres">
      <dgm:prSet presAssocID="{520033CF-4B01-4534-B168-C392CDCC948B}" presName="horz1" presStyleCnt="0"/>
      <dgm:spPr/>
    </dgm:pt>
    <dgm:pt modelId="{FDCE906D-66AB-4183-82D8-E0963926D03F}" type="pres">
      <dgm:prSet presAssocID="{520033CF-4B01-4534-B168-C392CDCC948B}" presName="tx1" presStyleLbl="revTx" presStyleIdx="2" presStyleCnt="4"/>
      <dgm:spPr/>
    </dgm:pt>
    <dgm:pt modelId="{FC0B19BA-3F42-4AE7-9A82-66A7401B3F2E}" type="pres">
      <dgm:prSet presAssocID="{520033CF-4B01-4534-B168-C392CDCC948B}" presName="vert1" presStyleCnt="0"/>
      <dgm:spPr/>
    </dgm:pt>
    <dgm:pt modelId="{5FF7A115-8B32-4E35-94AE-F2E93305C3AD}" type="pres">
      <dgm:prSet presAssocID="{D6B9AF4A-0E8D-4F1B-B218-8465FE2B000C}" presName="thickLine" presStyleLbl="alignNode1" presStyleIdx="3" presStyleCnt="4"/>
      <dgm:spPr/>
    </dgm:pt>
    <dgm:pt modelId="{86674BCB-B563-4C9D-B914-89230BB79FC9}" type="pres">
      <dgm:prSet presAssocID="{D6B9AF4A-0E8D-4F1B-B218-8465FE2B000C}" presName="horz1" presStyleCnt="0"/>
      <dgm:spPr/>
    </dgm:pt>
    <dgm:pt modelId="{3AFEF593-884A-4087-A42C-2A83A360B01E}" type="pres">
      <dgm:prSet presAssocID="{D6B9AF4A-0E8D-4F1B-B218-8465FE2B000C}" presName="tx1" presStyleLbl="revTx" presStyleIdx="3" presStyleCnt="4"/>
      <dgm:spPr/>
    </dgm:pt>
    <dgm:pt modelId="{A3422F3F-74D5-4ABA-97EA-CF7FB848F3D0}" type="pres">
      <dgm:prSet presAssocID="{D6B9AF4A-0E8D-4F1B-B218-8465FE2B000C}" presName="vert1" presStyleCnt="0"/>
      <dgm:spPr/>
    </dgm:pt>
  </dgm:ptLst>
  <dgm:cxnLst>
    <dgm:cxn modelId="{7025FF07-07D2-475B-AE7D-A91F2D5A06EA}" type="presOf" srcId="{CF781E30-9ECA-4587-A743-5E57DE85F9B4}" destId="{7C6F5C86-59CB-4178-8243-53426D0BC89D}" srcOrd="0" destOrd="0" presId="urn:microsoft.com/office/officeart/2008/layout/LinedList"/>
    <dgm:cxn modelId="{2688C93C-FF7D-4078-9940-1B4DE992181C}" type="presOf" srcId="{520033CF-4B01-4534-B168-C392CDCC948B}" destId="{FDCE906D-66AB-4183-82D8-E0963926D03F}" srcOrd="0" destOrd="0" presId="urn:microsoft.com/office/officeart/2008/layout/LinedList"/>
    <dgm:cxn modelId="{D67F3A3D-6CF3-49D5-917F-14ACD100A213}" srcId="{F4FDD40A-FC17-4148-869E-9866EA372137}" destId="{D6B9AF4A-0E8D-4F1B-B218-8465FE2B000C}" srcOrd="3" destOrd="0" parTransId="{B0192ED2-1B84-46ED-85AD-4723E7245FEA}" sibTransId="{7C715590-AF0A-48D7-8EF1-FE62D7F5691D}"/>
    <dgm:cxn modelId="{48CD3A50-422F-4157-AEFC-B7BFBD460B50}" srcId="{F4FDD40A-FC17-4148-869E-9866EA372137}" destId="{520033CF-4B01-4534-B168-C392CDCC948B}" srcOrd="2" destOrd="0" parTransId="{FF5B68E5-3DC6-473A-9C3F-7ECE4D8ADDF0}" sibTransId="{D5CCDDBC-DCC5-4053-89E7-F9D75875945B}"/>
    <dgm:cxn modelId="{ADB222AB-5607-4426-88E1-4688F351BECA}" srcId="{F4FDD40A-FC17-4148-869E-9866EA372137}" destId="{CF781E30-9ECA-4587-A743-5E57DE85F9B4}" srcOrd="0" destOrd="0" parTransId="{400B4668-EF6F-481E-8709-CF441C6C4C0D}" sibTransId="{15CF6CBB-0E38-4A21-B004-B4CD5CF384CE}"/>
    <dgm:cxn modelId="{92455FB1-1B38-4780-A5DB-ECBA26A3B3D9}" type="presOf" srcId="{D6B9AF4A-0E8D-4F1B-B218-8465FE2B000C}" destId="{3AFEF593-884A-4087-A42C-2A83A360B01E}" srcOrd="0" destOrd="0" presId="urn:microsoft.com/office/officeart/2008/layout/LinedList"/>
    <dgm:cxn modelId="{EC81ECC4-9FD2-442A-9EBD-05BC51E38987}" type="presOf" srcId="{F4FDD40A-FC17-4148-869E-9866EA372137}" destId="{3EE29A33-BA32-4D2B-9B8D-F4F2E49C08B0}" srcOrd="0" destOrd="0" presId="urn:microsoft.com/office/officeart/2008/layout/LinedList"/>
    <dgm:cxn modelId="{63F465D8-9311-4799-B3ED-B90C551DD0F1}" type="presOf" srcId="{876034C7-759E-4E14-9024-669C5391D872}" destId="{2D5EFA1E-BDE0-4670-BF7B-D7AA36A1B30A}" srcOrd="0" destOrd="0" presId="urn:microsoft.com/office/officeart/2008/layout/LinedList"/>
    <dgm:cxn modelId="{226A38E0-36B5-49A7-980A-0BD23721DB8C}" srcId="{F4FDD40A-FC17-4148-869E-9866EA372137}" destId="{876034C7-759E-4E14-9024-669C5391D872}" srcOrd="1" destOrd="0" parTransId="{631D9DA5-9E31-4F67-9311-C5D24BCE0B86}" sibTransId="{F73C464C-0C91-409E-B365-782389443DB1}"/>
    <dgm:cxn modelId="{6953B208-9CF6-4A8C-ABFD-53CBB9A34ECC}" type="presParOf" srcId="{3EE29A33-BA32-4D2B-9B8D-F4F2E49C08B0}" destId="{CC5BE259-3E37-4A13-8983-EEB20F48BE1D}" srcOrd="0" destOrd="0" presId="urn:microsoft.com/office/officeart/2008/layout/LinedList"/>
    <dgm:cxn modelId="{E4C7757B-78F5-4B2B-B625-640FC318DBA2}" type="presParOf" srcId="{3EE29A33-BA32-4D2B-9B8D-F4F2E49C08B0}" destId="{93FDC782-F13A-49E7-AE15-66622FF5076D}" srcOrd="1" destOrd="0" presId="urn:microsoft.com/office/officeart/2008/layout/LinedList"/>
    <dgm:cxn modelId="{5B34CD6A-BD12-4D14-AF4B-887D636E5093}" type="presParOf" srcId="{93FDC782-F13A-49E7-AE15-66622FF5076D}" destId="{7C6F5C86-59CB-4178-8243-53426D0BC89D}" srcOrd="0" destOrd="0" presId="urn:microsoft.com/office/officeart/2008/layout/LinedList"/>
    <dgm:cxn modelId="{5D4C14CB-1C19-45A3-A234-BAEC18D9F88B}" type="presParOf" srcId="{93FDC782-F13A-49E7-AE15-66622FF5076D}" destId="{8E186744-76D9-42AF-A41A-59CE6FB6DE4A}" srcOrd="1" destOrd="0" presId="urn:microsoft.com/office/officeart/2008/layout/LinedList"/>
    <dgm:cxn modelId="{4920BF17-0343-4522-94C3-457BDE9D4D45}" type="presParOf" srcId="{3EE29A33-BA32-4D2B-9B8D-F4F2E49C08B0}" destId="{C9910618-4216-4005-B4F1-B686795AF4AE}" srcOrd="2" destOrd="0" presId="urn:microsoft.com/office/officeart/2008/layout/LinedList"/>
    <dgm:cxn modelId="{F4C84E4D-3F80-4F82-AB73-7F2690485F16}" type="presParOf" srcId="{3EE29A33-BA32-4D2B-9B8D-F4F2E49C08B0}" destId="{63A0E7CB-5D44-47C6-9809-882473798E80}" srcOrd="3" destOrd="0" presId="urn:microsoft.com/office/officeart/2008/layout/LinedList"/>
    <dgm:cxn modelId="{EC029C62-E957-4293-842D-4E25934971B5}" type="presParOf" srcId="{63A0E7CB-5D44-47C6-9809-882473798E80}" destId="{2D5EFA1E-BDE0-4670-BF7B-D7AA36A1B30A}" srcOrd="0" destOrd="0" presId="urn:microsoft.com/office/officeart/2008/layout/LinedList"/>
    <dgm:cxn modelId="{077085FE-2E2F-4542-8874-302CCBEFA354}" type="presParOf" srcId="{63A0E7CB-5D44-47C6-9809-882473798E80}" destId="{07AA0EFA-9997-4130-8DD3-C026C7B07F54}" srcOrd="1" destOrd="0" presId="urn:microsoft.com/office/officeart/2008/layout/LinedList"/>
    <dgm:cxn modelId="{846F99D9-8B14-495B-A2AB-DF58BC5AFF23}" type="presParOf" srcId="{3EE29A33-BA32-4D2B-9B8D-F4F2E49C08B0}" destId="{7623AE34-BD09-48F8-AC94-720429EB35F7}" srcOrd="4" destOrd="0" presId="urn:microsoft.com/office/officeart/2008/layout/LinedList"/>
    <dgm:cxn modelId="{47265BB6-855B-4E57-BF20-F4D93539C29A}" type="presParOf" srcId="{3EE29A33-BA32-4D2B-9B8D-F4F2E49C08B0}" destId="{99445978-950B-4F34-A138-C1105E945B34}" srcOrd="5" destOrd="0" presId="urn:microsoft.com/office/officeart/2008/layout/LinedList"/>
    <dgm:cxn modelId="{CBC1AB68-75F8-432D-A8D9-5BEE5E508E40}" type="presParOf" srcId="{99445978-950B-4F34-A138-C1105E945B34}" destId="{FDCE906D-66AB-4183-82D8-E0963926D03F}" srcOrd="0" destOrd="0" presId="urn:microsoft.com/office/officeart/2008/layout/LinedList"/>
    <dgm:cxn modelId="{8141BD88-EEA8-48BA-B4E6-FA15CC4A0933}" type="presParOf" srcId="{99445978-950B-4F34-A138-C1105E945B34}" destId="{FC0B19BA-3F42-4AE7-9A82-66A7401B3F2E}" srcOrd="1" destOrd="0" presId="urn:microsoft.com/office/officeart/2008/layout/LinedList"/>
    <dgm:cxn modelId="{8F6E571F-43C8-4034-BAA5-33098CC7389F}" type="presParOf" srcId="{3EE29A33-BA32-4D2B-9B8D-F4F2E49C08B0}" destId="{5FF7A115-8B32-4E35-94AE-F2E93305C3AD}" srcOrd="6" destOrd="0" presId="urn:microsoft.com/office/officeart/2008/layout/LinedList"/>
    <dgm:cxn modelId="{AA03941F-2E83-426E-AF9E-6E831D163C3A}" type="presParOf" srcId="{3EE29A33-BA32-4D2B-9B8D-F4F2E49C08B0}" destId="{86674BCB-B563-4C9D-B914-89230BB79FC9}" srcOrd="7" destOrd="0" presId="urn:microsoft.com/office/officeart/2008/layout/LinedList"/>
    <dgm:cxn modelId="{E8C00390-4FBB-4BD9-9CAD-8309D6A6EADD}" type="presParOf" srcId="{86674BCB-B563-4C9D-B914-89230BB79FC9}" destId="{3AFEF593-884A-4087-A42C-2A83A360B01E}" srcOrd="0" destOrd="0" presId="urn:microsoft.com/office/officeart/2008/layout/LinedList"/>
    <dgm:cxn modelId="{97533FEC-BFB9-4D41-B201-CFF0B6C695D5}" type="presParOf" srcId="{86674BCB-B563-4C9D-B914-89230BB79FC9}" destId="{A3422F3F-74D5-4ABA-97EA-CF7FB848F3D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1DDC0F-D4C4-4A24-87B5-BEE0216EF9F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71A63B8-128D-4C52-A823-9AE838B3683C}">
      <dgm:prSet/>
      <dgm:spPr/>
      <dgm:t>
        <a:bodyPr/>
        <a:lstStyle/>
        <a:p>
          <a:pPr>
            <a:lnSpc>
              <a:spcPct val="100000"/>
            </a:lnSpc>
          </a:pPr>
          <a:r>
            <a:rPr kumimoji="1" lang="ja-JP" altLang="en-US" dirty="0"/>
            <a:t>処理の即時性に欠ける</a:t>
          </a:r>
          <a:endParaRPr lang="en-US" dirty="0"/>
        </a:p>
      </dgm:t>
    </dgm:pt>
    <dgm:pt modelId="{32960134-46FC-4A75-AAF5-1E4FE6CE576D}" type="parTrans" cxnId="{24CDCB68-7302-4574-8930-C3513328D6E5}">
      <dgm:prSet/>
      <dgm:spPr/>
      <dgm:t>
        <a:bodyPr/>
        <a:lstStyle/>
        <a:p>
          <a:endParaRPr lang="en-US"/>
        </a:p>
      </dgm:t>
    </dgm:pt>
    <dgm:pt modelId="{1148B804-8848-41F9-B352-5377C9420149}" type="sibTrans" cxnId="{24CDCB68-7302-4574-8930-C3513328D6E5}">
      <dgm:prSet/>
      <dgm:spPr/>
      <dgm:t>
        <a:bodyPr/>
        <a:lstStyle/>
        <a:p>
          <a:endParaRPr lang="en-US"/>
        </a:p>
      </dgm:t>
    </dgm:pt>
    <dgm:pt modelId="{4D447A7C-C7A6-4D5F-B74B-642E0AAAF8AD}">
      <dgm:prSet/>
      <dgm:spPr/>
      <dgm:t>
        <a:bodyPr/>
        <a:lstStyle/>
        <a:p>
          <a:pPr>
            <a:lnSpc>
              <a:spcPct val="100000"/>
            </a:lnSpc>
          </a:pPr>
          <a:r>
            <a:rPr kumimoji="1" lang="ja-JP" altLang="en-US" dirty="0"/>
            <a:t>単一障害点がない</a:t>
          </a:r>
          <a:endParaRPr lang="en-US" dirty="0"/>
        </a:p>
      </dgm:t>
    </dgm:pt>
    <dgm:pt modelId="{CE057F8F-B854-4D2E-A96B-A86537708912}" type="sibTrans" cxnId="{5D3C26CB-D988-4AD3-8A40-E90FD1EE210F}">
      <dgm:prSet/>
      <dgm:spPr/>
      <dgm:t>
        <a:bodyPr/>
        <a:lstStyle/>
        <a:p>
          <a:endParaRPr lang="en-US"/>
        </a:p>
      </dgm:t>
    </dgm:pt>
    <dgm:pt modelId="{1E6BC7F2-B9C7-4AE9-8FB8-675527554B87}" type="parTrans" cxnId="{5D3C26CB-D988-4AD3-8A40-E90FD1EE210F}">
      <dgm:prSet/>
      <dgm:spPr/>
      <dgm:t>
        <a:bodyPr/>
        <a:lstStyle/>
        <a:p>
          <a:endParaRPr lang="en-US"/>
        </a:p>
      </dgm:t>
    </dgm:pt>
    <dgm:pt modelId="{A9212F01-E760-46C3-BB15-3E89F5CD17A7}" type="pres">
      <dgm:prSet presAssocID="{011DDC0F-D4C4-4A24-87B5-BEE0216EF9F4}" presName="root" presStyleCnt="0">
        <dgm:presLayoutVars>
          <dgm:dir/>
          <dgm:resizeHandles val="exact"/>
        </dgm:presLayoutVars>
      </dgm:prSet>
      <dgm:spPr/>
    </dgm:pt>
    <dgm:pt modelId="{C462B004-0C3B-4591-97DF-A42BBD6D11C3}" type="pres">
      <dgm:prSet presAssocID="{4D447A7C-C7A6-4D5F-B74B-642E0AAAF8AD}" presName="compNode" presStyleCnt="0"/>
      <dgm:spPr/>
    </dgm:pt>
    <dgm:pt modelId="{3CF50239-FC2C-4ED4-93D7-9D07D8C144BE}" type="pres">
      <dgm:prSet presAssocID="{4D447A7C-C7A6-4D5F-B74B-642E0AAAF8AD}" presName="bgRect" presStyleLbl="bgShp" presStyleIdx="0" presStyleCnt="2" custScaleY="54427" custLinFactNeighborX="-5064"/>
      <dgm:spPr/>
    </dgm:pt>
    <dgm:pt modelId="{075AAD91-9F2B-4B8D-B508-D0AB25A34DDC}" type="pres">
      <dgm:prSet presAssocID="{4D447A7C-C7A6-4D5F-B74B-642E0AAAF8A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リボン"/>
        </a:ext>
      </dgm:extLst>
    </dgm:pt>
    <dgm:pt modelId="{866AE48E-6455-46F6-8B8E-66019193ACF2}" type="pres">
      <dgm:prSet presAssocID="{4D447A7C-C7A6-4D5F-B74B-642E0AAAF8AD}" presName="spaceRect" presStyleCnt="0"/>
      <dgm:spPr/>
    </dgm:pt>
    <dgm:pt modelId="{F88121DF-30A1-48EE-B3BC-FCAD1B8E52E9}" type="pres">
      <dgm:prSet presAssocID="{4D447A7C-C7A6-4D5F-B74B-642E0AAAF8AD}" presName="parTx" presStyleLbl="revTx" presStyleIdx="0" presStyleCnt="2" custScaleX="77450" custLinFactNeighborX="-9332">
        <dgm:presLayoutVars>
          <dgm:chMax val="0"/>
          <dgm:chPref val="0"/>
        </dgm:presLayoutVars>
      </dgm:prSet>
      <dgm:spPr/>
    </dgm:pt>
    <dgm:pt modelId="{3D373ECB-5750-4D5F-9E95-036C3DBEE11C}" type="pres">
      <dgm:prSet presAssocID="{CE057F8F-B854-4D2E-A96B-A86537708912}" presName="sibTrans" presStyleCnt="0"/>
      <dgm:spPr/>
    </dgm:pt>
    <dgm:pt modelId="{4FA8A475-FF8B-4D5F-A44A-ED13D3121473}" type="pres">
      <dgm:prSet presAssocID="{F71A63B8-128D-4C52-A823-9AE838B3683C}" presName="compNode" presStyleCnt="0"/>
      <dgm:spPr/>
    </dgm:pt>
    <dgm:pt modelId="{A78897E4-CD1B-4FC2-8C21-2B0927532D31}" type="pres">
      <dgm:prSet presAssocID="{F71A63B8-128D-4C52-A823-9AE838B3683C}" presName="bgRect" presStyleLbl="bgShp" presStyleIdx="1" presStyleCnt="2" custScaleY="63909"/>
      <dgm:spPr/>
    </dgm:pt>
    <dgm:pt modelId="{29A21AC9-5AFA-4066-B4C9-1E8DBAE75E75}" type="pres">
      <dgm:prSet presAssocID="{F71A63B8-128D-4C52-A823-9AE838B3683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目"/>
        </a:ext>
      </dgm:extLst>
    </dgm:pt>
    <dgm:pt modelId="{8855E0D0-7ACB-4D5A-BFCE-372CB4AB0377}" type="pres">
      <dgm:prSet presAssocID="{F71A63B8-128D-4C52-A823-9AE838B3683C}" presName="spaceRect" presStyleCnt="0"/>
      <dgm:spPr/>
    </dgm:pt>
    <dgm:pt modelId="{CEC0A1C9-3ED3-49E6-B664-E652572121C9}" type="pres">
      <dgm:prSet presAssocID="{F71A63B8-128D-4C52-A823-9AE838B3683C}" presName="parTx" presStyleLbl="revTx" presStyleIdx="1" presStyleCnt="2">
        <dgm:presLayoutVars>
          <dgm:chMax val="0"/>
          <dgm:chPref val="0"/>
        </dgm:presLayoutVars>
      </dgm:prSet>
      <dgm:spPr/>
    </dgm:pt>
  </dgm:ptLst>
  <dgm:cxnLst>
    <dgm:cxn modelId="{C84F7F16-A52B-4C5A-BB77-389488AACA4E}" type="presOf" srcId="{F71A63B8-128D-4C52-A823-9AE838B3683C}" destId="{CEC0A1C9-3ED3-49E6-B664-E652572121C9}" srcOrd="0" destOrd="0" presId="urn:microsoft.com/office/officeart/2018/2/layout/IconVerticalSolidList"/>
    <dgm:cxn modelId="{24CDCB68-7302-4574-8930-C3513328D6E5}" srcId="{011DDC0F-D4C4-4A24-87B5-BEE0216EF9F4}" destId="{F71A63B8-128D-4C52-A823-9AE838B3683C}" srcOrd="1" destOrd="0" parTransId="{32960134-46FC-4A75-AAF5-1E4FE6CE576D}" sibTransId="{1148B804-8848-41F9-B352-5377C9420149}"/>
    <dgm:cxn modelId="{A4EC826B-B593-4638-BF4F-59269D49442F}" type="presOf" srcId="{011DDC0F-D4C4-4A24-87B5-BEE0216EF9F4}" destId="{A9212F01-E760-46C3-BB15-3E89F5CD17A7}" srcOrd="0" destOrd="0" presId="urn:microsoft.com/office/officeart/2018/2/layout/IconVerticalSolidList"/>
    <dgm:cxn modelId="{0702B584-C90C-4DB7-BB0D-AA9AFC23A2E0}" type="presOf" srcId="{4D447A7C-C7A6-4D5F-B74B-642E0AAAF8AD}" destId="{F88121DF-30A1-48EE-B3BC-FCAD1B8E52E9}" srcOrd="0" destOrd="0" presId="urn:microsoft.com/office/officeart/2018/2/layout/IconVerticalSolidList"/>
    <dgm:cxn modelId="{5D3C26CB-D988-4AD3-8A40-E90FD1EE210F}" srcId="{011DDC0F-D4C4-4A24-87B5-BEE0216EF9F4}" destId="{4D447A7C-C7A6-4D5F-B74B-642E0AAAF8AD}" srcOrd="0" destOrd="0" parTransId="{1E6BC7F2-B9C7-4AE9-8FB8-675527554B87}" sibTransId="{CE057F8F-B854-4D2E-A96B-A86537708912}"/>
    <dgm:cxn modelId="{10E474E9-DA22-45DE-B251-742317085C86}" type="presParOf" srcId="{A9212F01-E760-46C3-BB15-3E89F5CD17A7}" destId="{C462B004-0C3B-4591-97DF-A42BBD6D11C3}" srcOrd="0" destOrd="0" presId="urn:microsoft.com/office/officeart/2018/2/layout/IconVerticalSolidList"/>
    <dgm:cxn modelId="{743ECD54-3298-4195-86B1-7468F8576355}" type="presParOf" srcId="{C462B004-0C3B-4591-97DF-A42BBD6D11C3}" destId="{3CF50239-FC2C-4ED4-93D7-9D07D8C144BE}" srcOrd="0" destOrd="0" presId="urn:microsoft.com/office/officeart/2018/2/layout/IconVerticalSolidList"/>
    <dgm:cxn modelId="{D796B3AB-78BE-4683-AA1A-363EC4AB9AA4}" type="presParOf" srcId="{C462B004-0C3B-4591-97DF-A42BBD6D11C3}" destId="{075AAD91-9F2B-4B8D-B508-D0AB25A34DDC}" srcOrd="1" destOrd="0" presId="urn:microsoft.com/office/officeart/2018/2/layout/IconVerticalSolidList"/>
    <dgm:cxn modelId="{AD3F878D-A52A-46A1-A6E3-B687EABD3156}" type="presParOf" srcId="{C462B004-0C3B-4591-97DF-A42BBD6D11C3}" destId="{866AE48E-6455-46F6-8B8E-66019193ACF2}" srcOrd="2" destOrd="0" presId="urn:microsoft.com/office/officeart/2018/2/layout/IconVerticalSolidList"/>
    <dgm:cxn modelId="{7AB43ED7-E118-4F0E-83F3-F34AFA9E6512}" type="presParOf" srcId="{C462B004-0C3B-4591-97DF-A42BBD6D11C3}" destId="{F88121DF-30A1-48EE-B3BC-FCAD1B8E52E9}" srcOrd="3" destOrd="0" presId="urn:microsoft.com/office/officeart/2018/2/layout/IconVerticalSolidList"/>
    <dgm:cxn modelId="{8F3DC23B-D519-47D3-9AE5-5DDE4F08D81D}" type="presParOf" srcId="{A9212F01-E760-46C3-BB15-3E89F5CD17A7}" destId="{3D373ECB-5750-4D5F-9E95-036C3DBEE11C}" srcOrd="1" destOrd="0" presId="urn:microsoft.com/office/officeart/2018/2/layout/IconVerticalSolidList"/>
    <dgm:cxn modelId="{11DEC54C-5A4B-4B98-9EFE-9078C308A0FA}" type="presParOf" srcId="{A9212F01-E760-46C3-BB15-3E89F5CD17A7}" destId="{4FA8A475-FF8B-4D5F-A44A-ED13D3121473}" srcOrd="2" destOrd="0" presId="urn:microsoft.com/office/officeart/2018/2/layout/IconVerticalSolidList"/>
    <dgm:cxn modelId="{EEC0BC5D-CE2A-493E-9344-29D045F545E1}" type="presParOf" srcId="{4FA8A475-FF8B-4D5F-A44A-ED13D3121473}" destId="{A78897E4-CD1B-4FC2-8C21-2B0927532D31}" srcOrd="0" destOrd="0" presId="urn:microsoft.com/office/officeart/2018/2/layout/IconVerticalSolidList"/>
    <dgm:cxn modelId="{2F52FA8C-28FF-489A-812A-28760403F38A}" type="presParOf" srcId="{4FA8A475-FF8B-4D5F-A44A-ED13D3121473}" destId="{29A21AC9-5AFA-4066-B4C9-1E8DBAE75E75}" srcOrd="1" destOrd="0" presId="urn:microsoft.com/office/officeart/2018/2/layout/IconVerticalSolidList"/>
    <dgm:cxn modelId="{1441EDB1-67A6-4429-B693-D11725739EEA}" type="presParOf" srcId="{4FA8A475-FF8B-4D5F-A44A-ED13D3121473}" destId="{8855E0D0-7ACB-4D5A-BFCE-372CB4AB0377}" srcOrd="2" destOrd="0" presId="urn:microsoft.com/office/officeart/2018/2/layout/IconVerticalSolidList"/>
    <dgm:cxn modelId="{72D581F0-50B5-4975-A458-D5264327FFCE}" type="presParOf" srcId="{4FA8A475-FF8B-4D5F-A44A-ED13D3121473}" destId="{CEC0A1C9-3ED3-49E6-B664-E652572121C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33C1F4-A467-4253-9996-B503DF8ACC9B}" type="doc">
      <dgm:prSet loTypeId="urn:microsoft.com/office/officeart/2008/layout/LinedList" loCatId="hierarchy" qsTypeId="urn:microsoft.com/office/officeart/2005/8/quickstyle/simple1" qsCatId="simple" csTypeId="urn:microsoft.com/office/officeart/2005/8/colors/accent2_1" csCatId="accent2" phldr="1"/>
      <dgm:spPr/>
      <dgm:t>
        <a:bodyPr/>
        <a:lstStyle/>
        <a:p>
          <a:endParaRPr lang="en-US"/>
        </a:p>
      </dgm:t>
    </dgm:pt>
    <dgm:pt modelId="{98FEE880-DDE4-4F41-9E93-B2B4B8577B9C}">
      <dgm:prSet custT="1"/>
      <dgm:spPr/>
      <dgm:t>
        <a:bodyPr/>
        <a:lstStyle/>
        <a:p>
          <a:r>
            <a:rPr kumimoji="1" lang="ja-JP" altLang="en-US" sz="4000" dirty="0"/>
            <a:t>経済的合理性の提示</a:t>
          </a:r>
          <a:endParaRPr lang="en-US" sz="4000" dirty="0"/>
        </a:p>
      </dgm:t>
    </dgm:pt>
    <dgm:pt modelId="{A2AD754D-30B9-4E16-8427-6581946E36F9}" type="parTrans" cxnId="{651CDDD0-69C3-418F-9B1A-5E9FE95C8398}">
      <dgm:prSet/>
      <dgm:spPr/>
      <dgm:t>
        <a:bodyPr/>
        <a:lstStyle/>
        <a:p>
          <a:endParaRPr lang="en-US"/>
        </a:p>
      </dgm:t>
    </dgm:pt>
    <dgm:pt modelId="{906704DE-F36A-4451-A25F-1984F525C576}" type="sibTrans" cxnId="{651CDDD0-69C3-418F-9B1A-5E9FE95C8398}">
      <dgm:prSet/>
      <dgm:spPr/>
      <dgm:t>
        <a:bodyPr/>
        <a:lstStyle/>
        <a:p>
          <a:endParaRPr lang="en-US"/>
        </a:p>
      </dgm:t>
    </dgm:pt>
    <dgm:pt modelId="{D7CE500D-8ED3-47A0-B961-3EE6997F5E13}">
      <dgm:prSet custT="1"/>
      <dgm:spPr/>
      <dgm:t>
        <a:bodyPr/>
        <a:lstStyle/>
        <a:p>
          <a:r>
            <a:rPr kumimoji="1" lang="ja-JP" altLang="en-US" sz="4000" dirty="0"/>
            <a:t>デメリットの提示</a:t>
          </a:r>
          <a:endParaRPr lang="en-US" sz="4000" dirty="0"/>
        </a:p>
      </dgm:t>
    </dgm:pt>
    <dgm:pt modelId="{F3C0AAC5-40EF-498D-AAE6-7DBC866836DC}" type="parTrans" cxnId="{907D448D-9EAB-43E0-841F-2B5E85CB5174}">
      <dgm:prSet/>
      <dgm:spPr/>
      <dgm:t>
        <a:bodyPr/>
        <a:lstStyle/>
        <a:p>
          <a:endParaRPr lang="en-US"/>
        </a:p>
      </dgm:t>
    </dgm:pt>
    <dgm:pt modelId="{016070A2-7E6A-43FD-9407-8B456EAAE5F3}" type="sibTrans" cxnId="{907D448D-9EAB-43E0-841F-2B5E85CB5174}">
      <dgm:prSet/>
      <dgm:spPr/>
      <dgm:t>
        <a:bodyPr/>
        <a:lstStyle/>
        <a:p>
          <a:endParaRPr lang="en-US"/>
        </a:p>
      </dgm:t>
    </dgm:pt>
    <dgm:pt modelId="{A43A49B5-B769-44C6-92CE-426854A076EF}">
      <dgm:prSet/>
      <dgm:spPr/>
      <dgm:t>
        <a:bodyPr/>
        <a:lstStyle/>
        <a:p>
          <a:endParaRPr lang="en-US" dirty="0"/>
        </a:p>
      </dgm:t>
    </dgm:pt>
    <dgm:pt modelId="{633F64E6-A2B9-4212-BE7E-F7C77E7011DE}" type="parTrans" cxnId="{6FEB0F22-A64B-4759-B827-52DA35C3B94D}">
      <dgm:prSet/>
      <dgm:spPr/>
      <dgm:t>
        <a:bodyPr/>
        <a:lstStyle/>
        <a:p>
          <a:endParaRPr kumimoji="1" lang="ja-JP" altLang="en-US"/>
        </a:p>
      </dgm:t>
    </dgm:pt>
    <dgm:pt modelId="{B88BFBBF-439D-4866-9A0D-568D6CF01E72}" type="sibTrans" cxnId="{6FEB0F22-A64B-4759-B827-52DA35C3B94D}">
      <dgm:prSet/>
      <dgm:spPr/>
      <dgm:t>
        <a:bodyPr/>
        <a:lstStyle/>
        <a:p>
          <a:endParaRPr kumimoji="1" lang="ja-JP" altLang="en-US"/>
        </a:p>
      </dgm:t>
    </dgm:pt>
    <dgm:pt modelId="{762E1B00-4E8C-4844-871C-97F53EB78E29}">
      <dgm:prSet custT="1"/>
      <dgm:spPr/>
      <dgm:t>
        <a:bodyPr/>
        <a:lstStyle/>
        <a:p>
          <a:r>
            <a:rPr lang="ja-JP" altLang="en-US" sz="1800" dirty="0"/>
            <a:t>最適な意見を表明すると</a:t>
          </a:r>
          <a:br>
            <a:rPr lang="en-US" altLang="ja-JP" sz="1800" dirty="0"/>
          </a:br>
          <a:r>
            <a:rPr lang="ja-JP" altLang="en-US" sz="1800" dirty="0"/>
            <a:t>インセンティブを付与する</a:t>
          </a:r>
          <a:endParaRPr lang="en-US" altLang="ja-JP" sz="1800" dirty="0"/>
        </a:p>
        <a:p>
          <a:endParaRPr lang="en-US" altLang="ja-JP" sz="1800" dirty="0"/>
        </a:p>
      </dgm:t>
    </dgm:pt>
    <dgm:pt modelId="{BE12EB5C-7508-486B-AFB6-5B148CF5B774}" type="parTrans" cxnId="{57C4873A-A933-4A1F-9611-7A0940592EA0}">
      <dgm:prSet/>
      <dgm:spPr/>
      <dgm:t>
        <a:bodyPr/>
        <a:lstStyle/>
        <a:p>
          <a:endParaRPr kumimoji="1" lang="ja-JP" altLang="en-US"/>
        </a:p>
      </dgm:t>
    </dgm:pt>
    <dgm:pt modelId="{B3CAC342-E22F-4D5E-AED6-8D032EFB7ECA}" type="sibTrans" cxnId="{57C4873A-A933-4A1F-9611-7A0940592EA0}">
      <dgm:prSet/>
      <dgm:spPr/>
      <dgm:t>
        <a:bodyPr/>
        <a:lstStyle/>
        <a:p>
          <a:endParaRPr kumimoji="1" lang="ja-JP" altLang="en-US"/>
        </a:p>
      </dgm:t>
    </dgm:pt>
    <dgm:pt modelId="{D0FF0BA0-2E96-4FC3-9E2C-103BF3FBD3A8}">
      <dgm:prSet custT="1"/>
      <dgm:spPr/>
      <dgm:t>
        <a:bodyPr/>
        <a:lstStyle/>
        <a:p>
          <a:r>
            <a:rPr lang="ja-JP" altLang="en-US" sz="1800" dirty="0"/>
            <a:t>ブロックチェーンが破壊され、インセンティブを取得できない</a:t>
          </a:r>
          <a:endParaRPr lang="en-US" sz="1800" dirty="0"/>
        </a:p>
      </dgm:t>
    </dgm:pt>
    <dgm:pt modelId="{F6E6FAD5-DDB2-4CA9-885E-237C7DB39421}" type="parTrans" cxnId="{DA8A6F8E-4676-41DC-B8DD-02EE74D35AEA}">
      <dgm:prSet/>
      <dgm:spPr/>
      <dgm:t>
        <a:bodyPr/>
        <a:lstStyle/>
        <a:p>
          <a:endParaRPr kumimoji="1" lang="ja-JP" altLang="en-US"/>
        </a:p>
      </dgm:t>
    </dgm:pt>
    <dgm:pt modelId="{3AFB7C26-60E5-4DDA-9D60-31CC845C5649}" type="sibTrans" cxnId="{DA8A6F8E-4676-41DC-B8DD-02EE74D35AEA}">
      <dgm:prSet/>
      <dgm:spPr/>
      <dgm:t>
        <a:bodyPr/>
        <a:lstStyle/>
        <a:p>
          <a:endParaRPr kumimoji="1" lang="ja-JP" altLang="en-US"/>
        </a:p>
      </dgm:t>
    </dgm:pt>
    <dgm:pt modelId="{429C3D42-5EA4-48C7-9DF3-7F15B1F64E23}">
      <dgm:prSet custT="1"/>
      <dgm:spPr/>
      <dgm:t>
        <a:bodyPr/>
        <a:lstStyle/>
        <a:p>
          <a:r>
            <a:rPr lang="ja-JP" altLang="en-US" sz="1800" dirty="0"/>
            <a:t>改ざんするためには時間や機器等のリソースを膨大に消費する必要がある</a:t>
          </a:r>
          <a:endParaRPr lang="en-US" sz="1800" dirty="0"/>
        </a:p>
      </dgm:t>
    </dgm:pt>
    <dgm:pt modelId="{76ECD6DE-5ABE-454A-8F4A-10D9D2FC3A38}" type="parTrans" cxnId="{328BF2FA-3074-44D8-98F0-6D248627EBD0}">
      <dgm:prSet/>
      <dgm:spPr/>
      <dgm:t>
        <a:bodyPr/>
        <a:lstStyle/>
        <a:p>
          <a:endParaRPr kumimoji="1" lang="ja-JP" altLang="en-US"/>
        </a:p>
      </dgm:t>
    </dgm:pt>
    <dgm:pt modelId="{A9B06AF5-CDCD-48DA-A4F2-FF6C1F2A3C9F}" type="sibTrans" cxnId="{328BF2FA-3074-44D8-98F0-6D248627EBD0}">
      <dgm:prSet/>
      <dgm:spPr/>
      <dgm:t>
        <a:bodyPr/>
        <a:lstStyle/>
        <a:p>
          <a:endParaRPr kumimoji="1" lang="ja-JP" altLang="en-US"/>
        </a:p>
      </dgm:t>
    </dgm:pt>
    <dgm:pt modelId="{00F48C1A-51D9-4224-8804-31FB552A10C6}" type="pres">
      <dgm:prSet presAssocID="{1C33C1F4-A467-4253-9996-B503DF8ACC9B}" presName="vert0" presStyleCnt="0">
        <dgm:presLayoutVars>
          <dgm:dir/>
          <dgm:animOne val="branch"/>
          <dgm:animLvl val="lvl"/>
        </dgm:presLayoutVars>
      </dgm:prSet>
      <dgm:spPr/>
    </dgm:pt>
    <dgm:pt modelId="{32D09B48-A2CC-4DBC-9937-C96F5F2AC15C}" type="pres">
      <dgm:prSet presAssocID="{A43A49B5-B769-44C6-92CE-426854A076EF}" presName="thickLine" presStyleLbl="alignNode1" presStyleIdx="0" presStyleCnt="1"/>
      <dgm:spPr/>
    </dgm:pt>
    <dgm:pt modelId="{EE9CEEC7-5C1C-4240-89DA-F05C99876387}" type="pres">
      <dgm:prSet presAssocID="{A43A49B5-B769-44C6-92CE-426854A076EF}" presName="horz1" presStyleCnt="0"/>
      <dgm:spPr/>
    </dgm:pt>
    <dgm:pt modelId="{8D4B484D-8333-4F9A-A03F-CBE35F88A1BA}" type="pres">
      <dgm:prSet presAssocID="{A43A49B5-B769-44C6-92CE-426854A076EF}" presName="tx1" presStyleLbl="revTx" presStyleIdx="0" presStyleCnt="6"/>
      <dgm:spPr/>
    </dgm:pt>
    <dgm:pt modelId="{EC27180E-6AB3-4697-9A38-8D8DA0B4414A}" type="pres">
      <dgm:prSet presAssocID="{A43A49B5-B769-44C6-92CE-426854A076EF}" presName="vert1" presStyleCnt="0"/>
      <dgm:spPr/>
    </dgm:pt>
    <dgm:pt modelId="{45B4BF0D-6091-4BD8-9BC8-57C638DBCAD0}" type="pres">
      <dgm:prSet presAssocID="{98FEE880-DDE4-4F41-9E93-B2B4B8577B9C}" presName="vertSpace2a" presStyleCnt="0"/>
      <dgm:spPr/>
    </dgm:pt>
    <dgm:pt modelId="{B66ABF09-E5F1-4B21-AD65-CB34A048C675}" type="pres">
      <dgm:prSet presAssocID="{98FEE880-DDE4-4F41-9E93-B2B4B8577B9C}" presName="horz2" presStyleCnt="0"/>
      <dgm:spPr/>
    </dgm:pt>
    <dgm:pt modelId="{777A704A-0F27-450A-AB7E-008042642D46}" type="pres">
      <dgm:prSet presAssocID="{98FEE880-DDE4-4F41-9E93-B2B4B8577B9C}" presName="horzSpace2" presStyleCnt="0"/>
      <dgm:spPr/>
    </dgm:pt>
    <dgm:pt modelId="{F6EE3D26-1218-41C3-8E93-8CDCE9636B1C}" type="pres">
      <dgm:prSet presAssocID="{98FEE880-DDE4-4F41-9E93-B2B4B8577B9C}" presName="tx2" presStyleLbl="revTx" presStyleIdx="1" presStyleCnt="6"/>
      <dgm:spPr/>
    </dgm:pt>
    <dgm:pt modelId="{3142B517-2DA2-477A-A29C-3C7EE86099BC}" type="pres">
      <dgm:prSet presAssocID="{98FEE880-DDE4-4F41-9E93-B2B4B8577B9C}" presName="vert2" presStyleCnt="0"/>
      <dgm:spPr/>
    </dgm:pt>
    <dgm:pt modelId="{03DDE108-40A7-4282-882F-6B36BA939F03}" type="pres">
      <dgm:prSet presAssocID="{762E1B00-4E8C-4844-871C-97F53EB78E29}" presName="horz3" presStyleCnt="0"/>
      <dgm:spPr/>
    </dgm:pt>
    <dgm:pt modelId="{F6A356FA-8A40-4F3C-A33C-005965F88EFC}" type="pres">
      <dgm:prSet presAssocID="{762E1B00-4E8C-4844-871C-97F53EB78E29}" presName="horzSpace3" presStyleCnt="0"/>
      <dgm:spPr/>
    </dgm:pt>
    <dgm:pt modelId="{9B65E8B8-FC02-4765-992E-17DA79112E9C}" type="pres">
      <dgm:prSet presAssocID="{762E1B00-4E8C-4844-871C-97F53EB78E29}" presName="tx3" presStyleLbl="revTx" presStyleIdx="2" presStyleCnt="6"/>
      <dgm:spPr/>
    </dgm:pt>
    <dgm:pt modelId="{6AC5E649-760C-491E-87BF-EACDCD96C9B1}" type="pres">
      <dgm:prSet presAssocID="{762E1B00-4E8C-4844-871C-97F53EB78E29}" presName="vert3" presStyleCnt="0"/>
      <dgm:spPr/>
    </dgm:pt>
    <dgm:pt modelId="{60EF1E84-A9A4-4DB9-8ED0-0102F59CE363}" type="pres">
      <dgm:prSet presAssocID="{98FEE880-DDE4-4F41-9E93-B2B4B8577B9C}" presName="thinLine2b" presStyleLbl="callout" presStyleIdx="0" presStyleCnt="3"/>
      <dgm:spPr/>
    </dgm:pt>
    <dgm:pt modelId="{7393CEFA-5733-4EBF-96E7-F2EE8EFE9838}" type="pres">
      <dgm:prSet presAssocID="{98FEE880-DDE4-4F41-9E93-B2B4B8577B9C}" presName="vertSpace2b" presStyleCnt="0"/>
      <dgm:spPr/>
    </dgm:pt>
    <dgm:pt modelId="{1CD2AB41-25A5-4301-85A3-F3AA2A410344}" type="pres">
      <dgm:prSet presAssocID="{D7CE500D-8ED3-47A0-B961-3EE6997F5E13}" presName="horz2" presStyleCnt="0"/>
      <dgm:spPr/>
    </dgm:pt>
    <dgm:pt modelId="{12195B96-4B8B-447E-8151-075E75E1337A}" type="pres">
      <dgm:prSet presAssocID="{D7CE500D-8ED3-47A0-B961-3EE6997F5E13}" presName="horzSpace2" presStyleCnt="0"/>
      <dgm:spPr/>
    </dgm:pt>
    <dgm:pt modelId="{37AF3766-54CD-4AF8-9DE2-62E32A7CEC4F}" type="pres">
      <dgm:prSet presAssocID="{D7CE500D-8ED3-47A0-B961-3EE6997F5E13}" presName="tx2" presStyleLbl="revTx" presStyleIdx="3" presStyleCnt="6"/>
      <dgm:spPr/>
    </dgm:pt>
    <dgm:pt modelId="{C24F382F-720A-4862-866F-8CD5EDC64C37}" type="pres">
      <dgm:prSet presAssocID="{D7CE500D-8ED3-47A0-B961-3EE6997F5E13}" presName="vert2" presStyleCnt="0"/>
      <dgm:spPr/>
    </dgm:pt>
    <dgm:pt modelId="{B85BAC4C-F249-4E3E-89BF-FBC3C2D12272}" type="pres">
      <dgm:prSet presAssocID="{D0FF0BA0-2E96-4FC3-9E2C-103BF3FBD3A8}" presName="horz3" presStyleCnt="0"/>
      <dgm:spPr/>
    </dgm:pt>
    <dgm:pt modelId="{B68603BD-6565-4B85-ACB9-0A6D90FD4700}" type="pres">
      <dgm:prSet presAssocID="{D0FF0BA0-2E96-4FC3-9E2C-103BF3FBD3A8}" presName="horzSpace3" presStyleCnt="0"/>
      <dgm:spPr/>
    </dgm:pt>
    <dgm:pt modelId="{86EBB6FD-2879-4F9B-BECD-F654DA0B4EF8}" type="pres">
      <dgm:prSet presAssocID="{D0FF0BA0-2E96-4FC3-9E2C-103BF3FBD3A8}" presName="tx3" presStyleLbl="revTx" presStyleIdx="4" presStyleCnt="6"/>
      <dgm:spPr/>
    </dgm:pt>
    <dgm:pt modelId="{8EE0BDB3-EFD0-4D54-A4A8-F82C548DF713}" type="pres">
      <dgm:prSet presAssocID="{D0FF0BA0-2E96-4FC3-9E2C-103BF3FBD3A8}" presName="vert3" presStyleCnt="0"/>
      <dgm:spPr/>
    </dgm:pt>
    <dgm:pt modelId="{CB8DE725-2827-49C1-A439-FA7D1A23C7B4}" type="pres">
      <dgm:prSet presAssocID="{3AFB7C26-60E5-4DDA-9D60-31CC845C5649}" presName="thinLine3" presStyleLbl="callout" presStyleIdx="1" presStyleCnt="3"/>
      <dgm:spPr/>
    </dgm:pt>
    <dgm:pt modelId="{31FF2C7A-05EB-4EAA-B912-3DD3A28333FB}" type="pres">
      <dgm:prSet presAssocID="{429C3D42-5EA4-48C7-9DF3-7F15B1F64E23}" presName="horz3" presStyleCnt="0"/>
      <dgm:spPr/>
    </dgm:pt>
    <dgm:pt modelId="{3FAA960B-4855-478F-B31A-DBAFF2A58755}" type="pres">
      <dgm:prSet presAssocID="{429C3D42-5EA4-48C7-9DF3-7F15B1F64E23}" presName="horzSpace3" presStyleCnt="0"/>
      <dgm:spPr/>
    </dgm:pt>
    <dgm:pt modelId="{1CED1B97-85AE-4EF7-ADE7-BFA52B3A40F0}" type="pres">
      <dgm:prSet presAssocID="{429C3D42-5EA4-48C7-9DF3-7F15B1F64E23}" presName="tx3" presStyleLbl="revTx" presStyleIdx="5" presStyleCnt="6"/>
      <dgm:spPr/>
    </dgm:pt>
    <dgm:pt modelId="{1F365CBD-7564-4531-99F2-6E921EC3925C}" type="pres">
      <dgm:prSet presAssocID="{429C3D42-5EA4-48C7-9DF3-7F15B1F64E23}" presName="vert3" presStyleCnt="0"/>
      <dgm:spPr/>
    </dgm:pt>
    <dgm:pt modelId="{5271E21C-5623-4872-B41A-7FCC1C40D8E3}" type="pres">
      <dgm:prSet presAssocID="{D7CE500D-8ED3-47A0-B961-3EE6997F5E13}" presName="thinLine2b" presStyleLbl="callout" presStyleIdx="2" presStyleCnt="3"/>
      <dgm:spPr/>
    </dgm:pt>
    <dgm:pt modelId="{EB3E27D3-F2D9-42C9-A4FD-9380D4838D0C}" type="pres">
      <dgm:prSet presAssocID="{D7CE500D-8ED3-47A0-B961-3EE6997F5E13}" presName="vertSpace2b" presStyleCnt="0"/>
      <dgm:spPr/>
    </dgm:pt>
  </dgm:ptLst>
  <dgm:cxnLst>
    <dgm:cxn modelId="{6FEB0F22-A64B-4759-B827-52DA35C3B94D}" srcId="{1C33C1F4-A467-4253-9996-B503DF8ACC9B}" destId="{A43A49B5-B769-44C6-92CE-426854A076EF}" srcOrd="0" destOrd="0" parTransId="{633F64E6-A2B9-4212-BE7E-F7C77E7011DE}" sibTransId="{B88BFBBF-439D-4866-9A0D-568D6CF01E72}"/>
    <dgm:cxn modelId="{57C4873A-A933-4A1F-9611-7A0940592EA0}" srcId="{98FEE880-DDE4-4F41-9E93-B2B4B8577B9C}" destId="{762E1B00-4E8C-4844-871C-97F53EB78E29}" srcOrd="0" destOrd="0" parTransId="{BE12EB5C-7508-486B-AFB6-5B148CF5B774}" sibTransId="{B3CAC342-E22F-4D5E-AED6-8D032EFB7ECA}"/>
    <dgm:cxn modelId="{B8146842-DC9B-42A3-880E-BE26691AAB83}" type="presOf" srcId="{D7CE500D-8ED3-47A0-B961-3EE6997F5E13}" destId="{37AF3766-54CD-4AF8-9DE2-62E32A7CEC4F}" srcOrd="0" destOrd="0" presId="urn:microsoft.com/office/officeart/2008/layout/LinedList"/>
    <dgm:cxn modelId="{F0E2C563-71EC-42A4-81D6-657DEF78E529}" type="presOf" srcId="{D0FF0BA0-2E96-4FC3-9E2C-103BF3FBD3A8}" destId="{86EBB6FD-2879-4F9B-BECD-F654DA0B4EF8}" srcOrd="0" destOrd="0" presId="urn:microsoft.com/office/officeart/2008/layout/LinedList"/>
    <dgm:cxn modelId="{525D126F-E44E-412C-A39D-094B0F69FAE0}" type="presOf" srcId="{762E1B00-4E8C-4844-871C-97F53EB78E29}" destId="{9B65E8B8-FC02-4765-992E-17DA79112E9C}" srcOrd="0" destOrd="0" presId="urn:microsoft.com/office/officeart/2008/layout/LinedList"/>
    <dgm:cxn modelId="{0F821D75-9098-4143-A2EC-83B8052DD8C1}" type="presOf" srcId="{429C3D42-5EA4-48C7-9DF3-7F15B1F64E23}" destId="{1CED1B97-85AE-4EF7-ADE7-BFA52B3A40F0}" srcOrd="0" destOrd="0" presId="urn:microsoft.com/office/officeart/2008/layout/LinedList"/>
    <dgm:cxn modelId="{596AE285-27B9-43D9-B637-37846BD4D9E9}" type="presOf" srcId="{98FEE880-DDE4-4F41-9E93-B2B4B8577B9C}" destId="{F6EE3D26-1218-41C3-8E93-8CDCE9636B1C}" srcOrd="0" destOrd="0" presId="urn:microsoft.com/office/officeart/2008/layout/LinedList"/>
    <dgm:cxn modelId="{8627148B-B091-49F1-A89C-32066D02C8F8}" type="presOf" srcId="{1C33C1F4-A467-4253-9996-B503DF8ACC9B}" destId="{00F48C1A-51D9-4224-8804-31FB552A10C6}" srcOrd="0" destOrd="0" presId="urn:microsoft.com/office/officeart/2008/layout/LinedList"/>
    <dgm:cxn modelId="{907D448D-9EAB-43E0-841F-2B5E85CB5174}" srcId="{A43A49B5-B769-44C6-92CE-426854A076EF}" destId="{D7CE500D-8ED3-47A0-B961-3EE6997F5E13}" srcOrd="1" destOrd="0" parTransId="{F3C0AAC5-40EF-498D-AAE6-7DBC866836DC}" sibTransId="{016070A2-7E6A-43FD-9407-8B456EAAE5F3}"/>
    <dgm:cxn modelId="{DA8A6F8E-4676-41DC-B8DD-02EE74D35AEA}" srcId="{D7CE500D-8ED3-47A0-B961-3EE6997F5E13}" destId="{D0FF0BA0-2E96-4FC3-9E2C-103BF3FBD3A8}" srcOrd="0" destOrd="0" parTransId="{F6E6FAD5-DDB2-4CA9-885E-237C7DB39421}" sibTransId="{3AFB7C26-60E5-4DDA-9D60-31CC845C5649}"/>
    <dgm:cxn modelId="{08658BA1-B5FA-489E-A6BF-E1B97EFD7757}" type="presOf" srcId="{A43A49B5-B769-44C6-92CE-426854A076EF}" destId="{8D4B484D-8333-4F9A-A03F-CBE35F88A1BA}" srcOrd="0" destOrd="0" presId="urn:microsoft.com/office/officeart/2008/layout/LinedList"/>
    <dgm:cxn modelId="{651CDDD0-69C3-418F-9B1A-5E9FE95C8398}" srcId="{A43A49B5-B769-44C6-92CE-426854A076EF}" destId="{98FEE880-DDE4-4F41-9E93-B2B4B8577B9C}" srcOrd="0" destOrd="0" parTransId="{A2AD754D-30B9-4E16-8427-6581946E36F9}" sibTransId="{906704DE-F36A-4451-A25F-1984F525C576}"/>
    <dgm:cxn modelId="{328BF2FA-3074-44D8-98F0-6D248627EBD0}" srcId="{D7CE500D-8ED3-47A0-B961-3EE6997F5E13}" destId="{429C3D42-5EA4-48C7-9DF3-7F15B1F64E23}" srcOrd="1" destOrd="0" parTransId="{76ECD6DE-5ABE-454A-8F4A-10D9D2FC3A38}" sibTransId="{A9B06AF5-CDCD-48DA-A4F2-FF6C1F2A3C9F}"/>
    <dgm:cxn modelId="{DFCB88D1-687C-4051-ABC5-6FF32CFFCCAE}" type="presParOf" srcId="{00F48C1A-51D9-4224-8804-31FB552A10C6}" destId="{32D09B48-A2CC-4DBC-9937-C96F5F2AC15C}" srcOrd="0" destOrd="0" presId="urn:microsoft.com/office/officeart/2008/layout/LinedList"/>
    <dgm:cxn modelId="{4142335C-13F1-407F-8F18-1F57E40E4467}" type="presParOf" srcId="{00F48C1A-51D9-4224-8804-31FB552A10C6}" destId="{EE9CEEC7-5C1C-4240-89DA-F05C99876387}" srcOrd="1" destOrd="0" presId="urn:microsoft.com/office/officeart/2008/layout/LinedList"/>
    <dgm:cxn modelId="{D97ACCFE-32D6-4168-8459-2E65B33BE877}" type="presParOf" srcId="{EE9CEEC7-5C1C-4240-89DA-F05C99876387}" destId="{8D4B484D-8333-4F9A-A03F-CBE35F88A1BA}" srcOrd="0" destOrd="0" presId="urn:microsoft.com/office/officeart/2008/layout/LinedList"/>
    <dgm:cxn modelId="{BEF17484-31AD-40A9-9953-2475F114B214}" type="presParOf" srcId="{EE9CEEC7-5C1C-4240-89DA-F05C99876387}" destId="{EC27180E-6AB3-4697-9A38-8D8DA0B4414A}" srcOrd="1" destOrd="0" presId="urn:microsoft.com/office/officeart/2008/layout/LinedList"/>
    <dgm:cxn modelId="{D1344ED0-6DC9-4119-BD86-8B31D5830009}" type="presParOf" srcId="{EC27180E-6AB3-4697-9A38-8D8DA0B4414A}" destId="{45B4BF0D-6091-4BD8-9BC8-57C638DBCAD0}" srcOrd="0" destOrd="0" presId="urn:microsoft.com/office/officeart/2008/layout/LinedList"/>
    <dgm:cxn modelId="{47494EE4-2AEA-4BC0-ABA0-B1082F14A41A}" type="presParOf" srcId="{EC27180E-6AB3-4697-9A38-8D8DA0B4414A}" destId="{B66ABF09-E5F1-4B21-AD65-CB34A048C675}" srcOrd="1" destOrd="0" presId="urn:microsoft.com/office/officeart/2008/layout/LinedList"/>
    <dgm:cxn modelId="{A4C69C90-E516-459C-9BEF-C9F03F9F5569}" type="presParOf" srcId="{B66ABF09-E5F1-4B21-AD65-CB34A048C675}" destId="{777A704A-0F27-450A-AB7E-008042642D46}" srcOrd="0" destOrd="0" presId="urn:microsoft.com/office/officeart/2008/layout/LinedList"/>
    <dgm:cxn modelId="{72FDDAF6-0E36-41E7-86A4-27EED18F499F}" type="presParOf" srcId="{B66ABF09-E5F1-4B21-AD65-CB34A048C675}" destId="{F6EE3D26-1218-41C3-8E93-8CDCE9636B1C}" srcOrd="1" destOrd="0" presId="urn:microsoft.com/office/officeart/2008/layout/LinedList"/>
    <dgm:cxn modelId="{F115D909-3B10-403C-A107-677FC416A448}" type="presParOf" srcId="{B66ABF09-E5F1-4B21-AD65-CB34A048C675}" destId="{3142B517-2DA2-477A-A29C-3C7EE86099BC}" srcOrd="2" destOrd="0" presId="urn:microsoft.com/office/officeart/2008/layout/LinedList"/>
    <dgm:cxn modelId="{6D8B0267-ECDD-466B-8B68-EFE019BAC61E}" type="presParOf" srcId="{3142B517-2DA2-477A-A29C-3C7EE86099BC}" destId="{03DDE108-40A7-4282-882F-6B36BA939F03}" srcOrd="0" destOrd="0" presId="urn:microsoft.com/office/officeart/2008/layout/LinedList"/>
    <dgm:cxn modelId="{537EE36E-E53D-4C45-89B3-466F3A8BCB4B}" type="presParOf" srcId="{03DDE108-40A7-4282-882F-6B36BA939F03}" destId="{F6A356FA-8A40-4F3C-A33C-005965F88EFC}" srcOrd="0" destOrd="0" presId="urn:microsoft.com/office/officeart/2008/layout/LinedList"/>
    <dgm:cxn modelId="{62BC5BED-B6A1-487D-8377-B88337189DF8}" type="presParOf" srcId="{03DDE108-40A7-4282-882F-6B36BA939F03}" destId="{9B65E8B8-FC02-4765-992E-17DA79112E9C}" srcOrd="1" destOrd="0" presId="urn:microsoft.com/office/officeart/2008/layout/LinedList"/>
    <dgm:cxn modelId="{92ABF0FD-B57C-4018-9CA1-EE4A7C3992ED}" type="presParOf" srcId="{03DDE108-40A7-4282-882F-6B36BA939F03}" destId="{6AC5E649-760C-491E-87BF-EACDCD96C9B1}" srcOrd="2" destOrd="0" presId="urn:microsoft.com/office/officeart/2008/layout/LinedList"/>
    <dgm:cxn modelId="{28FBB4EA-F1A0-46E6-8284-D23A041EAC05}" type="presParOf" srcId="{EC27180E-6AB3-4697-9A38-8D8DA0B4414A}" destId="{60EF1E84-A9A4-4DB9-8ED0-0102F59CE363}" srcOrd="2" destOrd="0" presId="urn:microsoft.com/office/officeart/2008/layout/LinedList"/>
    <dgm:cxn modelId="{431A79EA-F548-4252-891A-794099319F35}" type="presParOf" srcId="{EC27180E-6AB3-4697-9A38-8D8DA0B4414A}" destId="{7393CEFA-5733-4EBF-96E7-F2EE8EFE9838}" srcOrd="3" destOrd="0" presId="urn:microsoft.com/office/officeart/2008/layout/LinedList"/>
    <dgm:cxn modelId="{411BE42C-F6C1-48D9-A85E-289EBB6F8E6B}" type="presParOf" srcId="{EC27180E-6AB3-4697-9A38-8D8DA0B4414A}" destId="{1CD2AB41-25A5-4301-85A3-F3AA2A410344}" srcOrd="4" destOrd="0" presId="urn:microsoft.com/office/officeart/2008/layout/LinedList"/>
    <dgm:cxn modelId="{A3E84F21-6DA4-48B4-9C49-DEE1206DA9D3}" type="presParOf" srcId="{1CD2AB41-25A5-4301-85A3-F3AA2A410344}" destId="{12195B96-4B8B-447E-8151-075E75E1337A}" srcOrd="0" destOrd="0" presId="urn:microsoft.com/office/officeart/2008/layout/LinedList"/>
    <dgm:cxn modelId="{86C9F606-40FF-4DE3-9A4C-CD4276605697}" type="presParOf" srcId="{1CD2AB41-25A5-4301-85A3-F3AA2A410344}" destId="{37AF3766-54CD-4AF8-9DE2-62E32A7CEC4F}" srcOrd="1" destOrd="0" presId="urn:microsoft.com/office/officeart/2008/layout/LinedList"/>
    <dgm:cxn modelId="{7640EF41-FEF6-4651-9317-44C37BE572AB}" type="presParOf" srcId="{1CD2AB41-25A5-4301-85A3-F3AA2A410344}" destId="{C24F382F-720A-4862-866F-8CD5EDC64C37}" srcOrd="2" destOrd="0" presId="urn:microsoft.com/office/officeart/2008/layout/LinedList"/>
    <dgm:cxn modelId="{3760C122-20EB-467B-9ED3-2E785ABD0AA3}" type="presParOf" srcId="{C24F382F-720A-4862-866F-8CD5EDC64C37}" destId="{B85BAC4C-F249-4E3E-89BF-FBC3C2D12272}" srcOrd="0" destOrd="0" presId="urn:microsoft.com/office/officeart/2008/layout/LinedList"/>
    <dgm:cxn modelId="{F0CF2670-B9B0-47C6-9E9F-5FA68839C881}" type="presParOf" srcId="{B85BAC4C-F249-4E3E-89BF-FBC3C2D12272}" destId="{B68603BD-6565-4B85-ACB9-0A6D90FD4700}" srcOrd="0" destOrd="0" presId="urn:microsoft.com/office/officeart/2008/layout/LinedList"/>
    <dgm:cxn modelId="{28DC7EC8-14C1-42F2-BC5A-089FAF6AF94A}" type="presParOf" srcId="{B85BAC4C-F249-4E3E-89BF-FBC3C2D12272}" destId="{86EBB6FD-2879-4F9B-BECD-F654DA0B4EF8}" srcOrd="1" destOrd="0" presId="urn:microsoft.com/office/officeart/2008/layout/LinedList"/>
    <dgm:cxn modelId="{E901395A-DD46-4D16-A3DB-1E414F3DBEAD}" type="presParOf" srcId="{B85BAC4C-F249-4E3E-89BF-FBC3C2D12272}" destId="{8EE0BDB3-EFD0-4D54-A4A8-F82C548DF713}" srcOrd="2" destOrd="0" presId="urn:microsoft.com/office/officeart/2008/layout/LinedList"/>
    <dgm:cxn modelId="{BDF15B62-D892-482C-8891-1FC561B8B1C7}" type="presParOf" srcId="{C24F382F-720A-4862-866F-8CD5EDC64C37}" destId="{CB8DE725-2827-49C1-A439-FA7D1A23C7B4}" srcOrd="1" destOrd="0" presId="urn:microsoft.com/office/officeart/2008/layout/LinedList"/>
    <dgm:cxn modelId="{9ED1B781-B050-45E2-9EDA-AFE83ADD1B62}" type="presParOf" srcId="{C24F382F-720A-4862-866F-8CD5EDC64C37}" destId="{31FF2C7A-05EB-4EAA-B912-3DD3A28333FB}" srcOrd="2" destOrd="0" presId="urn:microsoft.com/office/officeart/2008/layout/LinedList"/>
    <dgm:cxn modelId="{B4941F81-8932-43D0-B103-E2A3B612FF4D}" type="presParOf" srcId="{31FF2C7A-05EB-4EAA-B912-3DD3A28333FB}" destId="{3FAA960B-4855-478F-B31A-DBAFF2A58755}" srcOrd="0" destOrd="0" presId="urn:microsoft.com/office/officeart/2008/layout/LinedList"/>
    <dgm:cxn modelId="{534A0671-8F22-467B-80B1-2E42E18F0D18}" type="presParOf" srcId="{31FF2C7A-05EB-4EAA-B912-3DD3A28333FB}" destId="{1CED1B97-85AE-4EF7-ADE7-BFA52B3A40F0}" srcOrd="1" destOrd="0" presId="urn:microsoft.com/office/officeart/2008/layout/LinedList"/>
    <dgm:cxn modelId="{831074AB-7D9F-401A-AB5E-1C12BF55EB81}" type="presParOf" srcId="{31FF2C7A-05EB-4EAA-B912-3DD3A28333FB}" destId="{1F365CBD-7564-4531-99F2-6E921EC3925C}" srcOrd="2" destOrd="0" presId="urn:microsoft.com/office/officeart/2008/layout/LinedList"/>
    <dgm:cxn modelId="{72DB569E-9083-4045-BA51-478369F433A6}" type="presParOf" srcId="{EC27180E-6AB3-4697-9A38-8D8DA0B4414A}" destId="{5271E21C-5623-4872-B41A-7FCC1C40D8E3}" srcOrd="5" destOrd="0" presId="urn:microsoft.com/office/officeart/2008/layout/LinedList"/>
    <dgm:cxn modelId="{A6B24CAC-EB8F-46A8-A9D3-6F445F2C2777}" type="presParOf" srcId="{EC27180E-6AB3-4697-9A38-8D8DA0B4414A}" destId="{EB3E27D3-F2D9-42C9-A4FD-9380D4838D0C}"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3FFE47-DA66-4A6C-B082-C39288C1F13B}"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9BC8A658-41BF-4056-A9A6-F5A5D91E3CDF}">
      <dgm:prSet custT="1"/>
      <dgm:spPr/>
      <dgm:t>
        <a:bodyPr/>
        <a:lstStyle/>
        <a:p>
          <a:r>
            <a:rPr kumimoji="1" lang="en-US" sz="4000" dirty="0"/>
            <a:t>Proof of Work(</a:t>
          </a:r>
          <a:r>
            <a:rPr kumimoji="1" lang="en-US" sz="4000" dirty="0" err="1"/>
            <a:t>PoW</a:t>
          </a:r>
          <a:r>
            <a:rPr kumimoji="1" lang="en-US" sz="4000" dirty="0"/>
            <a:t>)</a:t>
          </a:r>
          <a:endParaRPr lang="en-US" sz="4000" dirty="0"/>
        </a:p>
      </dgm:t>
    </dgm:pt>
    <dgm:pt modelId="{9010204D-DE2A-4350-9942-2D55D4B1A094}" type="parTrans" cxnId="{BF6BBE1C-DFB2-4FEA-8C40-576DB2DAFDB9}">
      <dgm:prSet/>
      <dgm:spPr/>
      <dgm:t>
        <a:bodyPr/>
        <a:lstStyle/>
        <a:p>
          <a:endParaRPr lang="en-US"/>
        </a:p>
      </dgm:t>
    </dgm:pt>
    <dgm:pt modelId="{7A281D56-540D-4C70-81F0-44FBDB660CC5}" type="sibTrans" cxnId="{BF6BBE1C-DFB2-4FEA-8C40-576DB2DAFDB9}">
      <dgm:prSet/>
      <dgm:spPr/>
      <dgm:t>
        <a:bodyPr/>
        <a:lstStyle/>
        <a:p>
          <a:endParaRPr lang="en-US"/>
        </a:p>
      </dgm:t>
    </dgm:pt>
    <dgm:pt modelId="{01659B0E-1050-4A92-AF9F-8597954E9AD0}">
      <dgm:prSet custT="1"/>
      <dgm:spPr/>
      <dgm:t>
        <a:bodyPr/>
        <a:lstStyle/>
        <a:p>
          <a:r>
            <a:rPr kumimoji="1" lang="en-US" sz="4000" dirty="0"/>
            <a:t>Proof of Stake(</a:t>
          </a:r>
          <a:r>
            <a:rPr kumimoji="1" lang="en-US" sz="4000" dirty="0" err="1"/>
            <a:t>PoS</a:t>
          </a:r>
          <a:r>
            <a:rPr kumimoji="1" lang="en-US" sz="4000" dirty="0"/>
            <a:t>)</a:t>
          </a:r>
          <a:endParaRPr lang="en-US" sz="4000" dirty="0"/>
        </a:p>
      </dgm:t>
    </dgm:pt>
    <dgm:pt modelId="{7180B5CF-8E72-48F5-88CE-761C491F14A2}" type="parTrans" cxnId="{3CA821E8-5566-4F57-9A48-72A829D4556D}">
      <dgm:prSet/>
      <dgm:spPr/>
      <dgm:t>
        <a:bodyPr/>
        <a:lstStyle/>
        <a:p>
          <a:endParaRPr lang="en-US"/>
        </a:p>
      </dgm:t>
    </dgm:pt>
    <dgm:pt modelId="{71DC60A3-AF73-40A3-8877-EF9AD31DB4FC}" type="sibTrans" cxnId="{3CA821E8-5566-4F57-9A48-72A829D4556D}">
      <dgm:prSet/>
      <dgm:spPr/>
      <dgm:t>
        <a:bodyPr/>
        <a:lstStyle/>
        <a:p>
          <a:endParaRPr lang="en-US"/>
        </a:p>
      </dgm:t>
    </dgm:pt>
    <dgm:pt modelId="{ABCCDEED-A14E-4F3F-BC1E-4E458F56F92C}">
      <dgm:prSet custT="1"/>
      <dgm:spPr/>
      <dgm:t>
        <a:bodyPr/>
        <a:lstStyle/>
        <a:p>
          <a:r>
            <a:rPr kumimoji="1" lang="en-US" sz="4000" dirty="0"/>
            <a:t>Proof of Importance(</a:t>
          </a:r>
          <a:r>
            <a:rPr kumimoji="1" lang="en-US" sz="4000" dirty="0" err="1"/>
            <a:t>PoI</a:t>
          </a:r>
          <a:r>
            <a:rPr kumimoji="1" lang="en-US" sz="4000" dirty="0"/>
            <a:t>)</a:t>
          </a:r>
          <a:endParaRPr lang="en-US" sz="4000" dirty="0"/>
        </a:p>
      </dgm:t>
    </dgm:pt>
    <dgm:pt modelId="{3C7D3C9A-005F-422F-8CA8-A1CDC6AD67CB}" type="parTrans" cxnId="{96257AB4-598C-4E99-B1DD-D8866D813AAA}">
      <dgm:prSet/>
      <dgm:spPr/>
      <dgm:t>
        <a:bodyPr/>
        <a:lstStyle/>
        <a:p>
          <a:endParaRPr lang="en-US"/>
        </a:p>
      </dgm:t>
    </dgm:pt>
    <dgm:pt modelId="{13FAE9B0-EE37-45D3-90FD-D12A1FB81DDE}" type="sibTrans" cxnId="{96257AB4-598C-4E99-B1DD-D8866D813AAA}">
      <dgm:prSet/>
      <dgm:spPr/>
      <dgm:t>
        <a:bodyPr/>
        <a:lstStyle/>
        <a:p>
          <a:endParaRPr lang="en-US"/>
        </a:p>
      </dgm:t>
    </dgm:pt>
    <dgm:pt modelId="{84CF9EE8-C308-4D2C-A63E-3DDA7B690F75}">
      <dgm:prSet custT="1"/>
      <dgm:spPr/>
      <dgm:t>
        <a:bodyPr/>
        <a:lstStyle/>
        <a:p>
          <a:r>
            <a:rPr kumimoji="1" lang="en-US" sz="4000" dirty="0"/>
            <a:t>Proof of Consensus(PoC)</a:t>
          </a:r>
          <a:endParaRPr lang="en-US" sz="4000" dirty="0"/>
        </a:p>
      </dgm:t>
    </dgm:pt>
    <dgm:pt modelId="{1ABBF1CA-CC4E-4261-ADEA-1E82FF4997E8}" type="parTrans" cxnId="{E99ED006-513C-4B01-A26D-CE30C0F14297}">
      <dgm:prSet/>
      <dgm:spPr/>
      <dgm:t>
        <a:bodyPr/>
        <a:lstStyle/>
        <a:p>
          <a:endParaRPr lang="en-US"/>
        </a:p>
      </dgm:t>
    </dgm:pt>
    <dgm:pt modelId="{EDFEAA5D-6320-4A25-8986-E00CA0E8D123}" type="sibTrans" cxnId="{E99ED006-513C-4B01-A26D-CE30C0F14297}">
      <dgm:prSet/>
      <dgm:spPr/>
      <dgm:t>
        <a:bodyPr/>
        <a:lstStyle/>
        <a:p>
          <a:endParaRPr lang="en-US"/>
        </a:p>
      </dgm:t>
    </dgm:pt>
    <dgm:pt modelId="{9DEB1DE6-2610-4950-86A5-E62B0A54DB1E}" type="pres">
      <dgm:prSet presAssocID="{863FFE47-DA66-4A6C-B082-C39288C1F13B}" presName="vert0" presStyleCnt="0">
        <dgm:presLayoutVars>
          <dgm:dir/>
          <dgm:animOne val="branch"/>
          <dgm:animLvl val="lvl"/>
        </dgm:presLayoutVars>
      </dgm:prSet>
      <dgm:spPr/>
    </dgm:pt>
    <dgm:pt modelId="{E237335C-B098-4909-85E5-D2F9F3C281F9}" type="pres">
      <dgm:prSet presAssocID="{9BC8A658-41BF-4056-A9A6-F5A5D91E3CDF}" presName="thickLine" presStyleLbl="alignNode1" presStyleIdx="0" presStyleCnt="4"/>
      <dgm:spPr/>
    </dgm:pt>
    <dgm:pt modelId="{8E388524-F914-47C1-9F2B-38835A850CE4}" type="pres">
      <dgm:prSet presAssocID="{9BC8A658-41BF-4056-A9A6-F5A5D91E3CDF}" presName="horz1" presStyleCnt="0"/>
      <dgm:spPr/>
    </dgm:pt>
    <dgm:pt modelId="{4FD54FA8-5E8C-42AA-BDAE-3848869F91B3}" type="pres">
      <dgm:prSet presAssocID="{9BC8A658-41BF-4056-A9A6-F5A5D91E3CDF}" presName="tx1" presStyleLbl="revTx" presStyleIdx="0" presStyleCnt="4"/>
      <dgm:spPr/>
    </dgm:pt>
    <dgm:pt modelId="{A2E36099-2954-4360-9AD0-577547CD28F1}" type="pres">
      <dgm:prSet presAssocID="{9BC8A658-41BF-4056-A9A6-F5A5D91E3CDF}" presName="vert1" presStyleCnt="0"/>
      <dgm:spPr/>
    </dgm:pt>
    <dgm:pt modelId="{6BB4503A-5DC5-430A-A2E5-A8708866FEB2}" type="pres">
      <dgm:prSet presAssocID="{01659B0E-1050-4A92-AF9F-8597954E9AD0}" presName="thickLine" presStyleLbl="alignNode1" presStyleIdx="1" presStyleCnt="4"/>
      <dgm:spPr/>
    </dgm:pt>
    <dgm:pt modelId="{C75ECC4B-F862-4458-B235-54815EE52795}" type="pres">
      <dgm:prSet presAssocID="{01659B0E-1050-4A92-AF9F-8597954E9AD0}" presName="horz1" presStyleCnt="0"/>
      <dgm:spPr/>
    </dgm:pt>
    <dgm:pt modelId="{7612D311-33F3-444B-BE02-71CECF859375}" type="pres">
      <dgm:prSet presAssocID="{01659B0E-1050-4A92-AF9F-8597954E9AD0}" presName="tx1" presStyleLbl="revTx" presStyleIdx="1" presStyleCnt="4"/>
      <dgm:spPr/>
    </dgm:pt>
    <dgm:pt modelId="{FE366352-98DE-4D7D-AD86-8FAED6EB8511}" type="pres">
      <dgm:prSet presAssocID="{01659B0E-1050-4A92-AF9F-8597954E9AD0}" presName="vert1" presStyleCnt="0"/>
      <dgm:spPr/>
    </dgm:pt>
    <dgm:pt modelId="{B2809107-8AD6-4FDE-A248-6E43712D6AD7}" type="pres">
      <dgm:prSet presAssocID="{ABCCDEED-A14E-4F3F-BC1E-4E458F56F92C}" presName="thickLine" presStyleLbl="alignNode1" presStyleIdx="2" presStyleCnt="4"/>
      <dgm:spPr/>
    </dgm:pt>
    <dgm:pt modelId="{AE3526D8-9305-4B65-B673-5BE3D3B793B2}" type="pres">
      <dgm:prSet presAssocID="{ABCCDEED-A14E-4F3F-BC1E-4E458F56F92C}" presName="horz1" presStyleCnt="0"/>
      <dgm:spPr/>
    </dgm:pt>
    <dgm:pt modelId="{D054752B-3803-40E1-B0DD-661F47AB33A7}" type="pres">
      <dgm:prSet presAssocID="{ABCCDEED-A14E-4F3F-BC1E-4E458F56F92C}" presName="tx1" presStyleLbl="revTx" presStyleIdx="2" presStyleCnt="4"/>
      <dgm:spPr/>
    </dgm:pt>
    <dgm:pt modelId="{ED541AA8-6FDF-4A26-AE88-E08888D13F4A}" type="pres">
      <dgm:prSet presAssocID="{ABCCDEED-A14E-4F3F-BC1E-4E458F56F92C}" presName="vert1" presStyleCnt="0"/>
      <dgm:spPr/>
    </dgm:pt>
    <dgm:pt modelId="{3234E41C-D3A7-4281-9A27-8DF64CF855EF}" type="pres">
      <dgm:prSet presAssocID="{84CF9EE8-C308-4D2C-A63E-3DDA7B690F75}" presName="thickLine" presStyleLbl="alignNode1" presStyleIdx="3" presStyleCnt="4"/>
      <dgm:spPr/>
    </dgm:pt>
    <dgm:pt modelId="{EC01DF57-AE2B-4289-B4EB-8F5C85CA7234}" type="pres">
      <dgm:prSet presAssocID="{84CF9EE8-C308-4D2C-A63E-3DDA7B690F75}" presName="horz1" presStyleCnt="0"/>
      <dgm:spPr/>
    </dgm:pt>
    <dgm:pt modelId="{8DBA2E42-2C00-45BA-A6C6-0718C8E306A0}" type="pres">
      <dgm:prSet presAssocID="{84CF9EE8-C308-4D2C-A63E-3DDA7B690F75}" presName="tx1" presStyleLbl="revTx" presStyleIdx="3" presStyleCnt="4"/>
      <dgm:spPr/>
    </dgm:pt>
    <dgm:pt modelId="{55E25819-AFED-4ACB-9C41-0AF6D729F722}" type="pres">
      <dgm:prSet presAssocID="{84CF9EE8-C308-4D2C-A63E-3DDA7B690F75}" presName="vert1" presStyleCnt="0"/>
      <dgm:spPr/>
    </dgm:pt>
  </dgm:ptLst>
  <dgm:cxnLst>
    <dgm:cxn modelId="{E99ED006-513C-4B01-A26D-CE30C0F14297}" srcId="{863FFE47-DA66-4A6C-B082-C39288C1F13B}" destId="{84CF9EE8-C308-4D2C-A63E-3DDA7B690F75}" srcOrd="3" destOrd="0" parTransId="{1ABBF1CA-CC4E-4261-ADEA-1E82FF4997E8}" sibTransId="{EDFEAA5D-6320-4A25-8986-E00CA0E8D123}"/>
    <dgm:cxn modelId="{BF6BBE1C-DFB2-4FEA-8C40-576DB2DAFDB9}" srcId="{863FFE47-DA66-4A6C-B082-C39288C1F13B}" destId="{9BC8A658-41BF-4056-A9A6-F5A5D91E3CDF}" srcOrd="0" destOrd="0" parTransId="{9010204D-DE2A-4350-9942-2D55D4B1A094}" sibTransId="{7A281D56-540D-4C70-81F0-44FBDB660CC5}"/>
    <dgm:cxn modelId="{1B5ACB69-ECCA-4878-AC37-BDC4888ADFF5}" type="presOf" srcId="{01659B0E-1050-4A92-AF9F-8597954E9AD0}" destId="{7612D311-33F3-444B-BE02-71CECF859375}" srcOrd="0" destOrd="0" presId="urn:microsoft.com/office/officeart/2008/layout/LinedList"/>
    <dgm:cxn modelId="{AA0CD9A4-AF95-457B-BFAC-A7441C598D42}" type="presOf" srcId="{9BC8A658-41BF-4056-A9A6-F5A5D91E3CDF}" destId="{4FD54FA8-5E8C-42AA-BDAE-3848869F91B3}" srcOrd="0" destOrd="0" presId="urn:microsoft.com/office/officeart/2008/layout/LinedList"/>
    <dgm:cxn modelId="{96257AB4-598C-4E99-B1DD-D8866D813AAA}" srcId="{863FFE47-DA66-4A6C-B082-C39288C1F13B}" destId="{ABCCDEED-A14E-4F3F-BC1E-4E458F56F92C}" srcOrd="2" destOrd="0" parTransId="{3C7D3C9A-005F-422F-8CA8-A1CDC6AD67CB}" sibTransId="{13FAE9B0-EE37-45D3-90FD-D12A1FB81DDE}"/>
    <dgm:cxn modelId="{229646B9-9751-412D-91F0-C51A8802DE6A}" type="presOf" srcId="{84CF9EE8-C308-4D2C-A63E-3DDA7B690F75}" destId="{8DBA2E42-2C00-45BA-A6C6-0718C8E306A0}" srcOrd="0" destOrd="0" presId="urn:microsoft.com/office/officeart/2008/layout/LinedList"/>
    <dgm:cxn modelId="{3CA821E8-5566-4F57-9A48-72A829D4556D}" srcId="{863FFE47-DA66-4A6C-B082-C39288C1F13B}" destId="{01659B0E-1050-4A92-AF9F-8597954E9AD0}" srcOrd="1" destOrd="0" parTransId="{7180B5CF-8E72-48F5-88CE-761C491F14A2}" sibTransId="{71DC60A3-AF73-40A3-8877-EF9AD31DB4FC}"/>
    <dgm:cxn modelId="{DAA822F5-4FCE-42AB-B3E0-0BC5F376706D}" type="presOf" srcId="{ABCCDEED-A14E-4F3F-BC1E-4E458F56F92C}" destId="{D054752B-3803-40E1-B0DD-661F47AB33A7}" srcOrd="0" destOrd="0" presId="urn:microsoft.com/office/officeart/2008/layout/LinedList"/>
    <dgm:cxn modelId="{4B9BB5F5-E4E2-4FC0-A338-18C9C476F7E8}" type="presOf" srcId="{863FFE47-DA66-4A6C-B082-C39288C1F13B}" destId="{9DEB1DE6-2610-4950-86A5-E62B0A54DB1E}" srcOrd="0" destOrd="0" presId="urn:microsoft.com/office/officeart/2008/layout/LinedList"/>
    <dgm:cxn modelId="{08384E15-0E19-418B-83EC-65BBE68BE44A}" type="presParOf" srcId="{9DEB1DE6-2610-4950-86A5-E62B0A54DB1E}" destId="{E237335C-B098-4909-85E5-D2F9F3C281F9}" srcOrd="0" destOrd="0" presId="urn:microsoft.com/office/officeart/2008/layout/LinedList"/>
    <dgm:cxn modelId="{3F9029A3-9FE0-43ED-9B25-3B19B12E4018}" type="presParOf" srcId="{9DEB1DE6-2610-4950-86A5-E62B0A54DB1E}" destId="{8E388524-F914-47C1-9F2B-38835A850CE4}" srcOrd="1" destOrd="0" presId="urn:microsoft.com/office/officeart/2008/layout/LinedList"/>
    <dgm:cxn modelId="{39431E52-5EF5-4AC9-B974-19DA84E61154}" type="presParOf" srcId="{8E388524-F914-47C1-9F2B-38835A850CE4}" destId="{4FD54FA8-5E8C-42AA-BDAE-3848869F91B3}" srcOrd="0" destOrd="0" presId="urn:microsoft.com/office/officeart/2008/layout/LinedList"/>
    <dgm:cxn modelId="{9A03F9D8-9C91-4D77-BE6A-9A8AC091A376}" type="presParOf" srcId="{8E388524-F914-47C1-9F2B-38835A850CE4}" destId="{A2E36099-2954-4360-9AD0-577547CD28F1}" srcOrd="1" destOrd="0" presId="urn:microsoft.com/office/officeart/2008/layout/LinedList"/>
    <dgm:cxn modelId="{1BC696A6-F690-40B6-9C59-2789B063C7B3}" type="presParOf" srcId="{9DEB1DE6-2610-4950-86A5-E62B0A54DB1E}" destId="{6BB4503A-5DC5-430A-A2E5-A8708866FEB2}" srcOrd="2" destOrd="0" presId="urn:microsoft.com/office/officeart/2008/layout/LinedList"/>
    <dgm:cxn modelId="{312694E5-091B-4C3E-B6B5-643BC8339AEA}" type="presParOf" srcId="{9DEB1DE6-2610-4950-86A5-E62B0A54DB1E}" destId="{C75ECC4B-F862-4458-B235-54815EE52795}" srcOrd="3" destOrd="0" presId="urn:microsoft.com/office/officeart/2008/layout/LinedList"/>
    <dgm:cxn modelId="{397586B3-BAC1-43F5-910B-E28336C62D7B}" type="presParOf" srcId="{C75ECC4B-F862-4458-B235-54815EE52795}" destId="{7612D311-33F3-444B-BE02-71CECF859375}" srcOrd="0" destOrd="0" presId="urn:microsoft.com/office/officeart/2008/layout/LinedList"/>
    <dgm:cxn modelId="{8F889435-C684-4028-B897-CC49DB6B73CE}" type="presParOf" srcId="{C75ECC4B-F862-4458-B235-54815EE52795}" destId="{FE366352-98DE-4D7D-AD86-8FAED6EB8511}" srcOrd="1" destOrd="0" presId="urn:microsoft.com/office/officeart/2008/layout/LinedList"/>
    <dgm:cxn modelId="{617469FD-8A00-41D1-8E2A-A4A61A069C2A}" type="presParOf" srcId="{9DEB1DE6-2610-4950-86A5-E62B0A54DB1E}" destId="{B2809107-8AD6-4FDE-A248-6E43712D6AD7}" srcOrd="4" destOrd="0" presId="urn:microsoft.com/office/officeart/2008/layout/LinedList"/>
    <dgm:cxn modelId="{09DCB89E-B67B-49CB-90F8-7DD52D86F618}" type="presParOf" srcId="{9DEB1DE6-2610-4950-86A5-E62B0A54DB1E}" destId="{AE3526D8-9305-4B65-B673-5BE3D3B793B2}" srcOrd="5" destOrd="0" presId="urn:microsoft.com/office/officeart/2008/layout/LinedList"/>
    <dgm:cxn modelId="{C534E0C1-E232-4F36-AAA1-9C3986CF5006}" type="presParOf" srcId="{AE3526D8-9305-4B65-B673-5BE3D3B793B2}" destId="{D054752B-3803-40E1-B0DD-661F47AB33A7}" srcOrd="0" destOrd="0" presId="urn:microsoft.com/office/officeart/2008/layout/LinedList"/>
    <dgm:cxn modelId="{9901A160-6679-4BBB-93A9-F4E5C8D2DAA0}" type="presParOf" srcId="{AE3526D8-9305-4B65-B673-5BE3D3B793B2}" destId="{ED541AA8-6FDF-4A26-AE88-E08888D13F4A}" srcOrd="1" destOrd="0" presId="urn:microsoft.com/office/officeart/2008/layout/LinedList"/>
    <dgm:cxn modelId="{34F23530-6B5E-434F-BFE5-C478AE224B06}" type="presParOf" srcId="{9DEB1DE6-2610-4950-86A5-E62B0A54DB1E}" destId="{3234E41C-D3A7-4281-9A27-8DF64CF855EF}" srcOrd="6" destOrd="0" presId="urn:microsoft.com/office/officeart/2008/layout/LinedList"/>
    <dgm:cxn modelId="{8CF4889D-047B-4770-AB71-C5B54E77C865}" type="presParOf" srcId="{9DEB1DE6-2610-4950-86A5-E62B0A54DB1E}" destId="{EC01DF57-AE2B-4289-B4EB-8F5C85CA7234}" srcOrd="7" destOrd="0" presId="urn:microsoft.com/office/officeart/2008/layout/LinedList"/>
    <dgm:cxn modelId="{E0219914-DC09-422E-ABA1-255B6FECBDA0}" type="presParOf" srcId="{EC01DF57-AE2B-4289-B4EB-8F5C85CA7234}" destId="{8DBA2E42-2C00-45BA-A6C6-0718C8E306A0}" srcOrd="0" destOrd="0" presId="urn:microsoft.com/office/officeart/2008/layout/LinedList"/>
    <dgm:cxn modelId="{7259B305-135A-4BF7-9064-43A86E9A5F22}" type="presParOf" srcId="{EC01DF57-AE2B-4289-B4EB-8F5C85CA7234}" destId="{55E25819-AFED-4ACB-9C41-0AF6D729F72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52B22CB-0F08-41CC-AFC8-644BB43CC8E1}"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kumimoji="1" lang="ja-JP" altLang="en-US"/>
        </a:p>
      </dgm:t>
    </dgm:pt>
    <dgm:pt modelId="{A7C899D8-2A19-45B9-9ED6-D931875DA808}">
      <dgm:prSet custT="1"/>
      <dgm:spPr/>
      <dgm:t>
        <a:bodyPr/>
        <a:lstStyle/>
        <a:p>
          <a:r>
            <a:rPr kumimoji="1" lang="ja-JP" altLang="en-US" sz="1800" dirty="0"/>
            <a:t>仕事量で正当性を担保。一番早く計算問題を解いた人にブロックを提案する権利を付与</a:t>
          </a:r>
          <a:endParaRPr lang="ja-JP" altLang="en-US" sz="1800" dirty="0"/>
        </a:p>
      </dgm:t>
    </dgm:pt>
    <dgm:pt modelId="{00B3F66C-9A03-4575-9FD4-9F630C7846B8}" type="parTrans" cxnId="{E85C4D69-6B5D-4886-94C1-0708E2B2BB76}">
      <dgm:prSet/>
      <dgm:spPr/>
      <dgm:t>
        <a:bodyPr/>
        <a:lstStyle/>
        <a:p>
          <a:endParaRPr kumimoji="1" lang="ja-JP" altLang="en-US"/>
        </a:p>
      </dgm:t>
    </dgm:pt>
    <dgm:pt modelId="{AE4425BF-B110-45E3-AF1B-766C9590E33D}" type="sibTrans" cxnId="{E85C4D69-6B5D-4886-94C1-0708E2B2BB76}">
      <dgm:prSet/>
      <dgm:spPr/>
      <dgm:t>
        <a:bodyPr/>
        <a:lstStyle/>
        <a:p>
          <a:endParaRPr kumimoji="1" lang="ja-JP" altLang="en-US"/>
        </a:p>
      </dgm:t>
    </dgm:pt>
    <dgm:pt modelId="{F3CA548B-75C3-4C11-90B8-228754BC4762}">
      <dgm:prSet custT="1"/>
      <dgm:spPr/>
      <dgm:t>
        <a:bodyPr/>
        <a:lstStyle/>
        <a:p>
          <a:r>
            <a:rPr kumimoji="1" lang="ja-JP" altLang="en-US" sz="1800" dirty="0"/>
            <a:t>提案したブロックが他のノードに承認された場合、ブロックを追加する</a:t>
          </a:r>
          <a:endParaRPr lang="ja-JP" altLang="en-US" sz="1800" dirty="0"/>
        </a:p>
      </dgm:t>
    </dgm:pt>
    <dgm:pt modelId="{4B47D603-F62E-414D-B6BA-237942A280BF}" type="parTrans" cxnId="{CE3FAF3A-74DF-4FB2-A613-16AF347B66CA}">
      <dgm:prSet/>
      <dgm:spPr/>
      <dgm:t>
        <a:bodyPr/>
        <a:lstStyle/>
        <a:p>
          <a:endParaRPr kumimoji="1" lang="ja-JP" altLang="en-US"/>
        </a:p>
      </dgm:t>
    </dgm:pt>
    <dgm:pt modelId="{ECAFDFD6-EEA1-4BB4-BC3F-414646F14B25}" type="sibTrans" cxnId="{CE3FAF3A-74DF-4FB2-A613-16AF347B66CA}">
      <dgm:prSet/>
      <dgm:spPr/>
      <dgm:t>
        <a:bodyPr/>
        <a:lstStyle/>
        <a:p>
          <a:endParaRPr kumimoji="1" lang="ja-JP" altLang="en-US"/>
        </a:p>
      </dgm:t>
    </dgm:pt>
    <dgm:pt modelId="{97A300A8-EEF6-47D2-B002-3DE80E4D6CD9}">
      <dgm:prSet custT="1"/>
      <dgm:spPr/>
      <dgm:t>
        <a:bodyPr/>
        <a:lstStyle/>
        <a:p>
          <a:r>
            <a:rPr kumimoji="1" lang="ja-JP" sz="1800" dirty="0"/>
            <a:t>追加出来たら新たに発行されたコイン</a:t>
          </a:r>
          <a:r>
            <a:rPr kumimoji="1" lang="en-US" sz="1800" dirty="0"/>
            <a:t>(Bitcoin</a:t>
          </a:r>
          <a:r>
            <a:rPr kumimoji="1" lang="ja-JP" sz="1800" dirty="0"/>
            <a:t>等</a:t>
          </a:r>
          <a:r>
            <a:rPr kumimoji="1" lang="en-US" sz="1800" dirty="0"/>
            <a:t>)</a:t>
          </a:r>
          <a:r>
            <a:rPr kumimoji="1" lang="ja-JP" sz="1800" dirty="0"/>
            <a:t>を受け取ることができる</a:t>
          </a:r>
          <a:endParaRPr lang="ja-JP" sz="1800" dirty="0"/>
        </a:p>
      </dgm:t>
    </dgm:pt>
    <dgm:pt modelId="{9B2C3453-545B-4263-9E3F-84933ACDD0EA}" type="parTrans" cxnId="{BD26346E-F5CC-4152-A085-DA52F4B534CF}">
      <dgm:prSet/>
      <dgm:spPr/>
      <dgm:t>
        <a:bodyPr/>
        <a:lstStyle/>
        <a:p>
          <a:endParaRPr kumimoji="1" lang="ja-JP" altLang="en-US"/>
        </a:p>
      </dgm:t>
    </dgm:pt>
    <dgm:pt modelId="{71FC72AE-2C66-47D8-85A0-F843345DC1E2}" type="sibTrans" cxnId="{BD26346E-F5CC-4152-A085-DA52F4B534CF}">
      <dgm:prSet/>
      <dgm:spPr/>
      <dgm:t>
        <a:bodyPr/>
        <a:lstStyle/>
        <a:p>
          <a:endParaRPr kumimoji="1" lang="ja-JP" altLang="en-US"/>
        </a:p>
      </dgm:t>
    </dgm:pt>
    <dgm:pt modelId="{B3AAB735-1310-45AC-8ABF-D2840E893688}">
      <dgm:prSet/>
      <dgm:spPr/>
      <dgm:t>
        <a:bodyPr/>
        <a:lstStyle/>
        <a:p>
          <a:r>
            <a:rPr lang="ja-JP" altLang="en-US" dirty="0"/>
            <a:t>概要</a:t>
          </a:r>
          <a:endParaRPr lang="ja-JP" dirty="0"/>
        </a:p>
      </dgm:t>
    </dgm:pt>
    <dgm:pt modelId="{28CEBA9D-AE5B-42B8-AF90-0D2032E01AF6}" type="parTrans" cxnId="{A2CA0902-1167-4A6D-8DD1-ACFDE9F96252}">
      <dgm:prSet/>
      <dgm:spPr/>
      <dgm:t>
        <a:bodyPr/>
        <a:lstStyle/>
        <a:p>
          <a:endParaRPr kumimoji="1" lang="ja-JP" altLang="en-US"/>
        </a:p>
      </dgm:t>
    </dgm:pt>
    <dgm:pt modelId="{FD833F7E-D6BB-4308-89E1-499527F28231}" type="sibTrans" cxnId="{A2CA0902-1167-4A6D-8DD1-ACFDE9F96252}">
      <dgm:prSet/>
      <dgm:spPr/>
      <dgm:t>
        <a:bodyPr/>
        <a:lstStyle/>
        <a:p>
          <a:endParaRPr kumimoji="1" lang="ja-JP" altLang="en-US"/>
        </a:p>
      </dgm:t>
    </dgm:pt>
    <dgm:pt modelId="{8B144FFF-DD38-43B3-8EF1-E06D011D071B}">
      <dgm:prSet/>
      <dgm:spPr/>
      <dgm:t>
        <a:bodyPr/>
        <a:lstStyle/>
        <a:p>
          <a:r>
            <a:rPr lang="ja-JP" altLang="en-US" dirty="0"/>
            <a:t>代表例</a:t>
          </a:r>
          <a:endParaRPr lang="ja-JP" dirty="0"/>
        </a:p>
      </dgm:t>
    </dgm:pt>
    <dgm:pt modelId="{4087FCB4-DD45-422D-B991-6E33B90D6F0B}" type="parTrans" cxnId="{88249FC8-3CF9-484B-BF77-A48CF6D9313A}">
      <dgm:prSet/>
      <dgm:spPr/>
      <dgm:t>
        <a:bodyPr/>
        <a:lstStyle/>
        <a:p>
          <a:endParaRPr kumimoji="1" lang="ja-JP" altLang="en-US"/>
        </a:p>
      </dgm:t>
    </dgm:pt>
    <dgm:pt modelId="{B3325399-6FCA-47AF-8EBA-E886AD5C0BC5}" type="sibTrans" cxnId="{88249FC8-3CF9-484B-BF77-A48CF6D9313A}">
      <dgm:prSet/>
      <dgm:spPr/>
      <dgm:t>
        <a:bodyPr/>
        <a:lstStyle/>
        <a:p>
          <a:endParaRPr kumimoji="1" lang="ja-JP" altLang="en-US"/>
        </a:p>
      </dgm:t>
    </dgm:pt>
    <dgm:pt modelId="{1ADCEAFC-50E6-4956-AE28-771609A3F47A}">
      <dgm:prSet custT="1"/>
      <dgm:spPr/>
      <dgm:t>
        <a:bodyPr/>
        <a:lstStyle/>
        <a:p>
          <a:r>
            <a:rPr lang="en-US" altLang="ja-JP" sz="2000" dirty="0"/>
            <a:t>Bitcoin</a:t>
          </a:r>
          <a:endParaRPr lang="ja-JP" sz="2000" dirty="0"/>
        </a:p>
      </dgm:t>
    </dgm:pt>
    <dgm:pt modelId="{15AEE388-4986-403D-BFA4-42FB97190915}" type="parTrans" cxnId="{8CB76FA6-9633-4410-94A3-56C8D1AE5A4A}">
      <dgm:prSet/>
      <dgm:spPr/>
      <dgm:t>
        <a:bodyPr/>
        <a:lstStyle/>
        <a:p>
          <a:endParaRPr kumimoji="1" lang="ja-JP" altLang="en-US"/>
        </a:p>
      </dgm:t>
    </dgm:pt>
    <dgm:pt modelId="{7B90B53C-19F3-4931-AD7B-AC8CC175395F}" type="sibTrans" cxnId="{8CB76FA6-9633-4410-94A3-56C8D1AE5A4A}">
      <dgm:prSet/>
      <dgm:spPr/>
      <dgm:t>
        <a:bodyPr/>
        <a:lstStyle/>
        <a:p>
          <a:endParaRPr kumimoji="1" lang="ja-JP" altLang="en-US"/>
        </a:p>
      </dgm:t>
    </dgm:pt>
    <dgm:pt modelId="{927A37D3-1237-48A5-AB48-FBA897A2A939}">
      <dgm:prSet/>
      <dgm:spPr/>
      <dgm:t>
        <a:bodyPr/>
        <a:lstStyle/>
        <a:p>
          <a:r>
            <a:rPr lang="ja-JP" altLang="en-US" dirty="0"/>
            <a:t>メリット</a:t>
          </a:r>
          <a:endParaRPr lang="ja-JP" dirty="0"/>
        </a:p>
      </dgm:t>
    </dgm:pt>
    <dgm:pt modelId="{14457E58-C866-48BC-B281-4F0FD3B635EB}" type="parTrans" cxnId="{A06315E7-F029-4008-B3C6-82D6D11AFB69}">
      <dgm:prSet/>
      <dgm:spPr/>
      <dgm:t>
        <a:bodyPr/>
        <a:lstStyle/>
        <a:p>
          <a:endParaRPr kumimoji="1" lang="ja-JP" altLang="en-US"/>
        </a:p>
      </dgm:t>
    </dgm:pt>
    <dgm:pt modelId="{D1F9DCDA-86BB-40A5-A52E-DA13E83AF193}" type="sibTrans" cxnId="{A06315E7-F029-4008-B3C6-82D6D11AFB69}">
      <dgm:prSet/>
      <dgm:spPr/>
      <dgm:t>
        <a:bodyPr/>
        <a:lstStyle/>
        <a:p>
          <a:endParaRPr kumimoji="1" lang="ja-JP" altLang="en-US"/>
        </a:p>
      </dgm:t>
    </dgm:pt>
    <dgm:pt modelId="{65335946-62B3-423B-87C5-E5FAF6D0423E}">
      <dgm:prSet custT="1"/>
      <dgm:spPr/>
      <dgm:t>
        <a:bodyPr/>
        <a:lstStyle/>
        <a:p>
          <a:r>
            <a:rPr lang="ja-JP" altLang="en-US" sz="2000" dirty="0"/>
            <a:t>非中央集権で、公平性が保たれる</a:t>
          </a:r>
        </a:p>
      </dgm:t>
    </dgm:pt>
    <dgm:pt modelId="{57A7D1C0-00DD-4C64-8FBA-FD5630973AA3}" type="parTrans" cxnId="{30770D5A-6DE2-4974-A7B8-36855631659D}">
      <dgm:prSet/>
      <dgm:spPr/>
      <dgm:t>
        <a:bodyPr/>
        <a:lstStyle/>
        <a:p>
          <a:endParaRPr kumimoji="1" lang="ja-JP" altLang="en-US"/>
        </a:p>
      </dgm:t>
    </dgm:pt>
    <dgm:pt modelId="{ABC157E4-4D77-406C-A201-0B2B1A17A6F2}" type="sibTrans" cxnId="{30770D5A-6DE2-4974-A7B8-36855631659D}">
      <dgm:prSet/>
      <dgm:spPr/>
      <dgm:t>
        <a:bodyPr/>
        <a:lstStyle/>
        <a:p>
          <a:endParaRPr kumimoji="1" lang="ja-JP" altLang="en-US"/>
        </a:p>
      </dgm:t>
    </dgm:pt>
    <dgm:pt modelId="{E8AA4A36-1004-486C-8BC3-8F14E959EA04}">
      <dgm:prSet/>
      <dgm:spPr/>
      <dgm:t>
        <a:bodyPr/>
        <a:lstStyle/>
        <a:p>
          <a:r>
            <a:rPr lang="ja-JP" altLang="en-US" dirty="0"/>
            <a:t>デメリット</a:t>
          </a:r>
          <a:endParaRPr lang="ja-JP" dirty="0"/>
        </a:p>
      </dgm:t>
    </dgm:pt>
    <dgm:pt modelId="{B7907369-1148-4650-9977-BFD0C5C95450}" type="parTrans" cxnId="{CE544BA9-DBCA-4BE0-82FB-2BBC567EB5FD}">
      <dgm:prSet/>
      <dgm:spPr/>
      <dgm:t>
        <a:bodyPr/>
        <a:lstStyle/>
        <a:p>
          <a:endParaRPr kumimoji="1" lang="ja-JP" altLang="en-US"/>
        </a:p>
      </dgm:t>
    </dgm:pt>
    <dgm:pt modelId="{5E2401FB-3845-4D11-B37C-CA536ACFE863}" type="sibTrans" cxnId="{CE544BA9-DBCA-4BE0-82FB-2BBC567EB5FD}">
      <dgm:prSet/>
      <dgm:spPr/>
      <dgm:t>
        <a:bodyPr/>
        <a:lstStyle/>
        <a:p>
          <a:endParaRPr kumimoji="1" lang="ja-JP" altLang="en-US"/>
        </a:p>
      </dgm:t>
    </dgm:pt>
    <dgm:pt modelId="{EDDEE096-1CCD-4850-B13C-8B5495CD2FB3}">
      <dgm:prSet custT="1"/>
      <dgm:spPr/>
      <dgm:t>
        <a:bodyPr/>
        <a:lstStyle/>
        <a:p>
          <a:r>
            <a:rPr lang="ja-JP" altLang="en-US" sz="2000" dirty="0"/>
            <a:t>電力消費が高く、環境に悪い</a:t>
          </a:r>
        </a:p>
      </dgm:t>
    </dgm:pt>
    <dgm:pt modelId="{072BC772-8D86-44C8-A86E-623383425A43}" type="parTrans" cxnId="{E2562739-0DED-4ED0-BAB5-B5AE943F66EA}">
      <dgm:prSet/>
      <dgm:spPr/>
      <dgm:t>
        <a:bodyPr/>
        <a:lstStyle/>
        <a:p>
          <a:endParaRPr kumimoji="1" lang="ja-JP" altLang="en-US"/>
        </a:p>
      </dgm:t>
    </dgm:pt>
    <dgm:pt modelId="{EB9D9864-6E61-4ED0-BBD7-77F703AE0E1B}" type="sibTrans" cxnId="{E2562739-0DED-4ED0-BAB5-B5AE943F66EA}">
      <dgm:prSet/>
      <dgm:spPr/>
      <dgm:t>
        <a:bodyPr/>
        <a:lstStyle/>
        <a:p>
          <a:endParaRPr kumimoji="1" lang="ja-JP" altLang="en-US"/>
        </a:p>
      </dgm:t>
    </dgm:pt>
    <dgm:pt modelId="{D6F679B9-79CA-42C1-AF1A-8B2129EB66BB}">
      <dgm:prSet custT="1"/>
      <dgm:spPr/>
      <dgm:t>
        <a:bodyPr/>
        <a:lstStyle/>
        <a:p>
          <a:r>
            <a:rPr lang="ja-JP" altLang="en-US" sz="2000" dirty="0"/>
            <a:t>悪意を持ったノードが過半数を占める場合、ブロックチェーンが改ざんされる</a:t>
          </a:r>
        </a:p>
      </dgm:t>
    </dgm:pt>
    <dgm:pt modelId="{CEBD67D5-C9AB-4A4D-B537-789916E2DB95}" type="parTrans" cxnId="{456DD3FA-EF8A-4C7B-BD10-DC16D60D4468}">
      <dgm:prSet/>
      <dgm:spPr/>
      <dgm:t>
        <a:bodyPr/>
        <a:lstStyle/>
        <a:p>
          <a:endParaRPr kumimoji="1" lang="ja-JP" altLang="en-US"/>
        </a:p>
      </dgm:t>
    </dgm:pt>
    <dgm:pt modelId="{A5E7CCCF-B0C3-4E55-9CD2-220B65A8D047}" type="sibTrans" cxnId="{456DD3FA-EF8A-4C7B-BD10-DC16D60D4468}">
      <dgm:prSet/>
      <dgm:spPr/>
      <dgm:t>
        <a:bodyPr/>
        <a:lstStyle/>
        <a:p>
          <a:endParaRPr kumimoji="1" lang="ja-JP" altLang="en-US"/>
        </a:p>
      </dgm:t>
    </dgm:pt>
    <dgm:pt modelId="{DC81A489-CDCE-45F1-929D-EE83B0F8BB1A}" type="pres">
      <dgm:prSet presAssocID="{D52B22CB-0F08-41CC-AFC8-644BB43CC8E1}" presName="vert0" presStyleCnt="0">
        <dgm:presLayoutVars>
          <dgm:dir/>
          <dgm:animOne val="branch"/>
          <dgm:animLvl val="lvl"/>
        </dgm:presLayoutVars>
      </dgm:prSet>
      <dgm:spPr/>
    </dgm:pt>
    <dgm:pt modelId="{4FF15C3B-0E04-4236-85EC-61EB0EA2A9DF}" type="pres">
      <dgm:prSet presAssocID="{B3AAB735-1310-45AC-8ABF-D2840E893688}" presName="thickLine" presStyleLbl="alignNode1" presStyleIdx="0" presStyleCnt="4"/>
      <dgm:spPr/>
    </dgm:pt>
    <dgm:pt modelId="{8572657C-0AAA-466B-B38A-079E29885854}" type="pres">
      <dgm:prSet presAssocID="{B3AAB735-1310-45AC-8ABF-D2840E893688}" presName="horz1" presStyleCnt="0"/>
      <dgm:spPr/>
    </dgm:pt>
    <dgm:pt modelId="{1E6CD4D0-808C-435B-BAF4-CBB1948B9537}" type="pres">
      <dgm:prSet presAssocID="{B3AAB735-1310-45AC-8ABF-D2840E893688}" presName="tx1" presStyleLbl="revTx" presStyleIdx="0" presStyleCnt="11"/>
      <dgm:spPr/>
    </dgm:pt>
    <dgm:pt modelId="{F4FBD49F-E958-4C67-AC45-6878860FE193}" type="pres">
      <dgm:prSet presAssocID="{B3AAB735-1310-45AC-8ABF-D2840E893688}" presName="vert1" presStyleCnt="0"/>
      <dgm:spPr/>
    </dgm:pt>
    <dgm:pt modelId="{9DFD1771-7BE3-4297-90C9-97003820197A}" type="pres">
      <dgm:prSet presAssocID="{A7C899D8-2A19-45B9-9ED6-D931875DA808}" presName="vertSpace2a" presStyleCnt="0"/>
      <dgm:spPr/>
    </dgm:pt>
    <dgm:pt modelId="{D7F39EFE-5394-4F94-B0A3-A894309C10DC}" type="pres">
      <dgm:prSet presAssocID="{A7C899D8-2A19-45B9-9ED6-D931875DA808}" presName="horz2" presStyleCnt="0"/>
      <dgm:spPr/>
    </dgm:pt>
    <dgm:pt modelId="{9638E04A-C7FE-4292-A1FD-934CBB156A13}" type="pres">
      <dgm:prSet presAssocID="{A7C899D8-2A19-45B9-9ED6-D931875DA808}" presName="horzSpace2" presStyleCnt="0"/>
      <dgm:spPr/>
    </dgm:pt>
    <dgm:pt modelId="{8190F124-7932-4058-A579-D03FF5FC3380}" type="pres">
      <dgm:prSet presAssocID="{A7C899D8-2A19-45B9-9ED6-D931875DA808}" presName="tx2" presStyleLbl="revTx" presStyleIdx="1" presStyleCnt="11"/>
      <dgm:spPr/>
    </dgm:pt>
    <dgm:pt modelId="{DF662A06-7637-439E-BB68-5A1A5F89921C}" type="pres">
      <dgm:prSet presAssocID="{A7C899D8-2A19-45B9-9ED6-D931875DA808}" presName="vert2" presStyleCnt="0"/>
      <dgm:spPr/>
    </dgm:pt>
    <dgm:pt modelId="{5004E8A7-BE8C-4B04-AD2B-939A158A2916}" type="pres">
      <dgm:prSet presAssocID="{A7C899D8-2A19-45B9-9ED6-D931875DA808}" presName="thinLine2b" presStyleLbl="callout" presStyleIdx="0" presStyleCnt="7"/>
      <dgm:spPr/>
    </dgm:pt>
    <dgm:pt modelId="{CFE8A705-C0C1-4EE2-AECE-33BBE6AAD011}" type="pres">
      <dgm:prSet presAssocID="{A7C899D8-2A19-45B9-9ED6-D931875DA808}" presName="vertSpace2b" presStyleCnt="0"/>
      <dgm:spPr/>
    </dgm:pt>
    <dgm:pt modelId="{7D641A7F-2B8E-4B6D-ADD7-F80D7A5C0868}" type="pres">
      <dgm:prSet presAssocID="{F3CA548B-75C3-4C11-90B8-228754BC4762}" presName="horz2" presStyleCnt="0"/>
      <dgm:spPr/>
    </dgm:pt>
    <dgm:pt modelId="{56C18CE6-773B-442E-A7C7-E6BEF77F965F}" type="pres">
      <dgm:prSet presAssocID="{F3CA548B-75C3-4C11-90B8-228754BC4762}" presName="horzSpace2" presStyleCnt="0"/>
      <dgm:spPr/>
    </dgm:pt>
    <dgm:pt modelId="{246FDF19-F40F-4912-8CF8-C15390A14F9E}" type="pres">
      <dgm:prSet presAssocID="{F3CA548B-75C3-4C11-90B8-228754BC4762}" presName="tx2" presStyleLbl="revTx" presStyleIdx="2" presStyleCnt="11"/>
      <dgm:spPr/>
    </dgm:pt>
    <dgm:pt modelId="{D22CE813-1A1E-428B-B019-10401DBF3372}" type="pres">
      <dgm:prSet presAssocID="{F3CA548B-75C3-4C11-90B8-228754BC4762}" presName="vert2" presStyleCnt="0"/>
      <dgm:spPr/>
    </dgm:pt>
    <dgm:pt modelId="{9979072D-2F1B-46A0-A0A5-A2199E59FE64}" type="pres">
      <dgm:prSet presAssocID="{F3CA548B-75C3-4C11-90B8-228754BC4762}" presName="thinLine2b" presStyleLbl="callout" presStyleIdx="1" presStyleCnt="7"/>
      <dgm:spPr/>
    </dgm:pt>
    <dgm:pt modelId="{F793D5C3-809E-43BC-B58D-24C30FA6D0F7}" type="pres">
      <dgm:prSet presAssocID="{F3CA548B-75C3-4C11-90B8-228754BC4762}" presName="vertSpace2b" presStyleCnt="0"/>
      <dgm:spPr/>
    </dgm:pt>
    <dgm:pt modelId="{9FD3AF6E-6B10-4CB6-B8FF-CB9668C599BE}" type="pres">
      <dgm:prSet presAssocID="{97A300A8-EEF6-47D2-B002-3DE80E4D6CD9}" presName="horz2" presStyleCnt="0"/>
      <dgm:spPr/>
    </dgm:pt>
    <dgm:pt modelId="{3C36C490-EBAF-4E64-9639-A579FEC24A4E}" type="pres">
      <dgm:prSet presAssocID="{97A300A8-EEF6-47D2-B002-3DE80E4D6CD9}" presName="horzSpace2" presStyleCnt="0"/>
      <dgm:spPr/>
    </dgm:pt>
    <dgm:pt modelId="{2CCCA417-5E17-4691-B2FE-06C1520FC4F7}" type="pres">
      <dgm:prSet presAssocID="{97A300A8-EEF6-47D2-B002-3DE80E4D6CD9}" presName="tx2" presStyleLbl="revTx" presStyleIdx="3" presStyleCnt="11"/>
      <dgm:spPr/>
    </dgm:pt>
    <dgm:pt modelId="{61006AB8-62F0-4252-8BCB-24FF7637EE45}" type="pres">
      <dgm:prSet presAssocID="{97A300A8-EEF6-47D2-B002-3DE80E4D6CD9}" presName="vert2" presStyleCnt="0"/>
      <dgm:spPr/>
    </dgm:pt>
    <dgm:pt modelId="{6BE1A0FD-1DA6-45F0-A4F2-D0D940627B15}" type="pres">
      <dgm:prSet presAssocID="{97A300A8-EEF6-47D2-B002-3DE80E4D6CD9}" presName="thinLine2b" presStyleLbl="callout" presStyleIdx="2" presStyleCnt="7"/>
      <dgm:spPr/>
    </dgm:pt>
    <dgm:pt modelId="{86AC5491-9D35-4B19-9099-DCE07B16FB22}" type="pres">
      <dgm:prSet presAssocID="{97A300A8-EEF6-47D2-B002-3DE80E4D6CD9}" presName="vertSpace2b" presStyleCnt="0"/>
      <dgm:spPr/>
    </dgm:pt>
    <dgm:pt modelId="{E93953B7-83DB-47F0-80AB-37BB45A50B7E}" type="pres">
      <dgm:prSet presAssocID="{8B144FFF-DD38-43B3-8EF1-E06D011D071B}" presName="thickLine" presStyleLbl="alignNode1" presStyleIdx="1" presStyleCnt="4"/>
      <dgm:spPr/>
    </dgm:pt>
    <dgm:pt modelId="{C966C56B-27F6-46FE-BCA5-C47A3119345E}" type="pres">
      <dgm:prSet presAssocID="{8B144FFF-DD38-43B3-8EF1-E06D011D071B}" presName="horz1" presStyleCnt="0"/>
      <dgm:spPr/>
    </dgm:pt>
    <dgm:pt modelId="{3C9D5751-B9A1-499B-BE49-16F56662B3E3}" type="pres">
      <dgm:prSet presAssocID="{8B144FFF-DD38-43B3-8EF1-E06D011D071B}" presName="tx1" presStyleLbl="revTx" presStyleIdx="4" presStyleCnt="11"/>
      <dgm:spPr/>
    </dgm:pt>
    <dgm:pt modelId="{7388FCD3-5C10-4699-A676-55C2B2C71542}" type="pres">
      <dgm:prSet presAssocID="{8B144FFF-DD38-43B3-8EF1-E06D011D071B}" presName="vert1" presStyleCnt="0"/>
      <dgm:spPr/>
    </dgm:pt>
    <dgm:pt modelId="{25CE3014-2203-4794-892E-C061039A8FDB}" type="pres">
      <dgm:prSet presAssocID="{1ADCEAFC-50E6-4956-AE28-771609A3F47A}" presName="vertSpace2a" presStyleCnt="0"/>
      <dgm:spPr/>
    </dgm:pt>
    <dgm:pt modelId="{78631396-A85F-46D1-94E2-D56D5B53BFC5}" type="pres">
      <dgm:prSet presAssocID="{1ADCEAFC-50E6-4956-AE28-771609A3F47A}" presName="horz2" presStyleCnt="0"/>
      <dgm:spPr/>
    </dgm:pt>
    <dgm:pt modelId="{7E031E3A-F53A-4E85-B5D9-A33FF0FD3C8E}" type="pres">
      <dgm:prSet presAssocID="{1ADCEAFC-50E6-4956-AE28-771609A3F47A}" presName="horzSpace2" presStyleCnt="0"/>
      <dgm:spPr/>
    </dgm:pt>
    <dgm:pt modelId="{E00D84E4-1414-41E0-BAB9-96400AE58567}" type="pres">
      <dgm:prSet presAssocID="{1ADCEAFC-50E6-4956-AE28-771609A3F47A}" presName="tx2" presStyleLbl="revTx" presStyleIdx="5" presStyleCnt="11"/>
      <dgm:spPr/>
    </dgm:pt>
    <dgm:pt modelId="{0FB93E66-1DEA-4FC1-A953-ECF401BD7326}" type="pres">
      <dgm:prSet presAssocID="{1ADCEAFC-50E6-4956-AE28-771609A3F47A}" presName="vert2" presStyleCnt="0"/>
      <dgm:spPr/>
    </dgm:pt>
    <dgm:pt modelId="{850F87F3-B440-4CDC-82E6-D5429567079D}" type="pres">
      <dgm:prSet presAssocID="{1ADCEAFC-50E6-4956-AE28-771609A3F47A}" presName="thinLine2b" presStyleLbl="callout" presStyleIdx="3" presStyleCnt="7"/>
      <dgm:spPr/>
    </dgm:pt>
    <dgm:pt modelId="{5F522720-1C05-45D8-B35D-13D84D218304}" type="pres">
      <dgm:prSet presAssocID="{1ADCEAFC-50E6-4956-AE28-771609A3F47A}" presName="vertSpace2b" presStyleCnt="0"/>
      <dgm:spPr/>
    </dgm:pt>
    <dgm:pt modelId="{FA5AD01B-E7E9-44DD-BF83-9F3439E9AC95}" type="pres">
      <dgm:prSet presAssocID="{927A37D3-1237-48A5-AB48-FBA897A2A939}" presName="thickLine" presStyleLbl="alignNode1" presStyleIdx="2" presStyleCnt="4"/>
      <dgm:spPr/>
    </dgm:pt>
    <dgm:pt modelId="{576A2E40-F268-4770-9B31-884783C3AB6D}" type="pres">
      <dgm:prSet presAssocID="{927A37D3-1237-48A5-AB48-FBA897A2A939}" presName="horz1" presStyleCnt="0"/>
      <dgm:spPr/>
    </dgm:pt>
    <dgm:pt modelId="{201DAE70-4920-44F9-8CC4-2CA66206AA5D}" type="pres">
      <dgm:prSet presAssocID="{927A37D3-1237-48A5-AB48-FBA897A2A939}" presName="tx1" presStyleLbl="revTx" presStyleIdx="6" presStyleCnt="11"/>
      <dgm:spPr/>
    </dgm:pt>
    <dgm:pt modelId="{4DE2B891-1CE7-4C5C-B1E3-343977EF5CF8}" type="pres">
      <dgm:prSet presAssocID="{927A37D3-1237-48A5-AB48-FBA897A2A939}" presName="vert1" presStyleCnt="0"/>
      <dgm:spPr/>
    </dgm:pt>
    <dgm:pt modelId="{1692DDD1-BDEC-4AC2-B3E1-FF7EBC902346}" type="pres">
      <dgm:prSet presAssocID="{65335946-62B3-423B-87C5-E5FAF6D0423E}" presName="vertSpace2a" presStyleCnt="0"/>
      <dgm:spPr/>
    </dgm:pt>
    <dgm:pt modelId="{DEE986D6-57DB-49FA-8957-42F560817B66}" type="pres">
      <dgm:prSet presAssocID="{65335946-62B3-423B-87C5-E5FAF6D0423E}" presName="horz2" presStyleCnt="0"/>
      <dgm:spPr/>
    </dgm:pt>
    <dgm:pt modelId="{C95F2058-2260-459E-A7C2-CF4DCB6567DC}" type="pres">
      <dgm:prSet presAssocID="{65335946-62B3-423B-87C5-E5FAF6D0423E}" presName="horzSpace2" presStyleCnt="0"/>
      <dgm:spPr/>
    </dgm:pt>
    <dgm:pt modelId="{4369B918-7B4C-4A03-B6B3-DD6010E12832}" type="pres">
      <dgm:prSet presAssocID="{65335946-62B3-423B-87C5-E5FAF6D0423E}" presName="tx2" presStyleLbl="revTx" presStyleIdx="7" presStyleCnt="11"/>
      <dgm:spPr/>
    </dgm:pt>
    <dgm:pt modelId="{1B7CFCA5-95D0-4DF4-BB20-6B2C34A332A3}" type="pres">
      <dgm:prSet presAssocID="{65335946-62B3-423B-87C5-E5FAF6D0423E}" presName="vert2" presStyleCnt="0"/>
      <dgm:spPr/>
    </dgm:pt>
    <dgm:pt modelId="{DFA50620-404F-407B-A48D-6E27EE560FBE}" type="pres">
      <dgm:prSet presAssocID="{65335946-62B3-423B-87C5-E5FAF6D0423E}" presName="thinLine2b" presStyleLbl="callout" presStyleIdx="4" presStyleCnt="7"/>
      <dgm:spPr/>
    </dgm:pt>
    <dgm:pt modelId="{09793C5F-D3D7-4B2F-ABE8-DF2D4F1D2F9F}" type="pres">
      <dgm:prSet presAssocID="{65335946-62B3-423B-87C5-E5FAF6D0423E}" presName="vertSpace2b" presStyleCnt="0"/>
      <dgm:spPr/>
    </dgm:pt>
    <dgm:pt modelId="{8BA5E6AA-E5F8-4E00-A966-EB24591941EB}" type="pres">
      <dgm:prSet presAssocID="{E8AA4A36-1004-486C-8BC3-8F14E959EA04}" presName="thickLine" presStyleLbl="alignNode1" presStyleIdx="3" presStyleCnt="4"/>
      <dgm:spPr/>
    </dgm:pt>
    <dgm:pt modelId="{4CFCE8E1-883E-4820-AC18-5B0662497E8A}" type="pres">
      <dgm:prSet presAssocID="{E8AA4A36-1004-486C-8BC3-8F14E959EA04}" presName="horz1" presStyleCnt="0"/>
      <dgm:spPr/>
    </dgm:pt>
    <dgm:pt modelId="{4E86A3D9-66DF-4D7B-B5ED-8F4A6BA693BB}" type="pres">
      <dgm:prSet presAssocID="{E8AA4A36-1004-486C-8BC3-8F14E959EA04}" presName="tx1" presStyleLbl="revTx" presStyleIdx="8" presStyleCnt="11"/>
      <dgm:spPr/>
    </dgm:pt>
    <dgm:pt modelId="{D44FBAAC-8DC2-4134-A57B-746884A074BA}" type="pres">
      <dgm:prSet presAssocID="{E8AA4A36-1004-486C-8BC3-8F14E959EA04}" presName="vert1" presStyleCnt="0"/>
      <dgm:spPr/>
    </dgm:pt>
    <dgm:pt modelId="{BA404433-99F5-46D1-A4B1-379C4E0D156D}" type="pres">
      <dgm:prSet presAssocID="{EDDEE096-1CCD-4850-B13C-8B5495CD2FB3}" presName="vertSpace2a" presStyleCnt="0"/>
      <dgm:spPr/>
    </dgm:pt>
    <dgm:pt modelId="{A507AFE0-196D-4407-A0E9-291F5A57177C}" type="pres">
      <dgm:prSet presAssocID="{EDDEE096-1CCD-4850-B13C-8B5495CD2FB3}" presName="horz2" presStyleCnt="0"/>
      <dgm:spPr/>
    </dgm:pt>
    <dgm:pt modelId="{4D65110E-030C-440C-A0BE-B3DE6218808B}" type="pres">
      <dgm:prSet presAssocID="{EDDEE096-1CCD-4850-B13C-8B5495CD2FB3}" presName="horzSpace2" presStyleCnt="0"/>
      <dgm:spPr/>
    </dgm:pt>
    <dgm:pt modelId="{E17876A0-4AD9-44DB-98A2-1F5DD1B643AA}" type="pres">
      <dgm:prSet presAssocID="{EDDEE096-1CCD-4850-B13C-8B5495CD2FB3}" presName="tx2" presStyleLbl="revTx" presStyleIdx="9" presStyleCnt="11"/>
      <dgm:spPr/>
    </dgm:pt>
    <dgm:pt modelId="{F2979DF6-84E4-4F13-AB35-D8A5FB5B3D7C}" type="pres">
      <dgm:prSet presAssocID="{EDDEE096-1CCD-4850-B13C-8B5495CD2FB3}" presName="vert2" presStyleCnt="0"/>
      <dgm:spPr/>
    </dgm:pt>
    <dgm:pt modelId="{2135BF67-F25B-4109-83A4-21E4E531EE00}" type="pres">
      <dgm:prSet presAssocID="{EDDEE096-1CCD-4850-B13C-8B5495CD2FB3}" presName="thinLine2b" presStyleLbl="callout" presStyleIdx="5" presStyleCnt="7"/>
      <dgm:spPr/>
    </dgm:pt>
    <dgm:pt modelId="{9D53472F-8083-4256-9281-C52811FFC6E7}" type="pres">
      <dgm:prSet presAssocID="{EDDEE096-1CCD-4850-B13C-8B5495CD2FB3}" presName="vertSpace2b" presStyleCnt="0"/>
      <dgm:spPr/>
    </dgm:pt>
    <dgm:pt modelId="{C02F0007-C141-4621-8FAF-D7398AC7C289}" type="pres">
      <dgm:prSet presAssocID="{D6F679B9-79CA-42C1-AF1A-8B2129EB66BB}" presName="horz2" presStyleCnt="0"/>
      <dgm:spPr/>
    </dgm:pt>
    <dgm:pt modelId="{245DFFEB-1046-4D8A-B82B-7667EBB5457B}" type="pres">
      <dgm:prSet presAssocID="{D6F679B9-79CA-42C1-AF1A-8B2129EB66BB}" presName="horzSpace2" presStyleCnt="0"/>
      <dgm:spPr/>
    </dgm:pt>
    <dgm:pt modelId="{09E964D7-C55D-48BB-8AE3-D4A068C62F5A}" type="pres">
      <dgm:prSet presAssocID="{D6F679B9-79CA-42C1-AF1A-8B2129EB66BB}" presName="tx2" presStyleLbl="revTx" presStyleIdx="10" presStyleCnt="11"/>
      <dgm:spPr/>
    </dgm:pt>
    <dgm:pt modelId="{0837FDFC-3629-48C6-A7BD-0B68F76ED196}" type="pres">
      <dgm:prSet presAssocID="{D6F679B9-79CA-42C1-AF1A-8B2129EB66BB}" presName="vert2" presStyleCnt="0"/>
      <dgm:spPr/>
    </dgm:pt>
    <dgm:pt modelId="{4A06A081-1A82-489F-A51F-636D5898E909}" type="pres">
      <dgm:prSet presAssocID="{D6F679B9-79CA-42C1-AF1A-8B2129EB66BB}" presName="thinLine2b" presStyleLbl="callout" presStyleIdx="6" presStyleCnt="7"/>
      <dgm:spPr/>
    </dgm:pt>
    <dgm:pt modelId="{CCE2AA11-ADAE-4676-AA6E-14D2DACF3578}" type="pres">
      <dgm:prSet presAssocID="{D6F679B9-79CA-42C1-AF1A-8B2129EB66BB}" presName="vertSpace2b" presStyleCnt="0"/>
      <dgm:spPr/>
    </dgm:pt>
  </dgm:ptLst>
  <dgm:cxnLst>
    <dgm:cxn modelId="{A2CA0902-1167-4A6D-8DD1-ACFDE9F96252}" srcId="{D52B22CB-0F08-41CC-AFC8-644BB43CC8E1}" destId="{B3AAB735-1310-45AC-8ABF-D2840E893688}" srcOrd="0" destOrd="0" parTransId="{28CEBA9D-AE5B-42B8-AF90-0D2032E01AF6}" sibTransId="{FD833F7E-D6BB-4308-89E1-499527F28231}"/>
    <dgm:cxn modelId="{3D40291C-5C41-4E3E-AC01-601D24711A34}" type="presOf" srcId="{D52B22CB-0F08-41CC-AFC8-644BB43CC8E1}" destId="{DC81A489-CDCE-45F1-929D-EE83B0F8BB1A}" srcOrd="0" destOrd="0" presId="urn:microsoft.com/office/officeart/2008/layout/LinedList"/>
    <dgm:cxn modelId="{4A7D562B-28A0-43BC-8F61-C9C11FF79C54}" type="presOf" srcId="{F3CA548B-75C3-4C11-90B8-228754BC4762}" destId="{246FDF19-F40F-4912-8CF8-C15390A14F9E}" srcOrd="0" destOrd="0" presId="urn:microsoft.com/office/officeart/2008/layout/LinedList"/>
    <dgm:cxn modelId="{B19A4F2F-48AA-488A-BD19-6526616A4B1B}" type="presOf" srcId="{B3AAB735-1310-45AC-8ABF-D2840E893688}" destId="{1E6CD4D0-808C-435B-BAF4-CBB1948B9537}" srcOrd="0" destOrd="0" presId="urn:microsoft.com/office/officeart/2008/layout/LinedList"/>
    <dgm:cxn modelId="{E2562739-0DED-4ED0-BAB5-B5AE943F66EA}" srcId="{E8AA4A36-1004-486C-8BC3-8F14E959EA04}" destId="{EDDEE096-1CCD-4850-B13C-8B5495CD2FB3}" srcOrd="0" destOrd="0" parTransId="{072BC772-8D86-44C8-A86E-623383425A43}" sibTransId="{EB9D9864-6E61-4ED0-BBD7-77F703AE0E1B}"/>
    <dgm:cxn modelId="{CE3FAF3A-74DF-4FB2-A613-16AF347B66CA}" srcId="{B3AAB735-1310-45AC-8ABF-D2840E893688}" destId="{F3CA548B-75C3-4C11-90B8-228754BC4762}" srcOrd="1" destOrd="0" parTransId="{4B47D603-F62E-414D-B6BA-237942A280BF}" sibTransId="{ECAFDFD6-EEA1-4BB4-BC3F-414646F14B25}"/>
    <dgm:cxn modelId="{322FBF5D-1246-44BD-A900-ED49EDB76CE9}" type="presOf" srcId="{D6F679B9-79CA-42C1-AF1A-8B2129EB66BB}" destId="{09E964D7-C55D-48BB-8AE3-D4A068C62F5A}" srcOrd="0" destOrd="0" presId="urn:microsoft.com/office/officeart/2008/layout/LinedList"/>
    <dgm:cxn modelId="{E85C4D69-6B5D-4886-94C1-0708E2B2BB76}" srcId="{B3AAB735-1310-45AC-8ABF-D2840E893688}" destId="{A7C899D8-2A19-45B9-9ED6-D931875DA808}" srcOrd="0" destOrd="0" parTransId="{00B3F66C-9A03-4575-9FD4-9F630C7846B8}" sibTransId="{AE4425BF-B110-45E3-AF1B-766C9590E33D}"/>
    <dgm:cxn modelId="{0F9D544A-B328-47AD-8926-6AB68052808A}" type="presOf" srcId="{97A300A8-EEF6-47D2-B002-3DE80E4D6CD9}" destId="{2CCCA417-5E17-4691-B2FE-06C1520FC4F7}" srcOrd="0" destOrd="0" presId="urn:microsoft.com/office/officeart/2008/layout/LinedList"/>
    <dgm:cxn modelId="{B6758E4A-B337-4C56-B10B-A7AED302FFEF}" type="presOf" srcId="{65335946-62B3-423B-87C5-E5FAF6D0423E}" destId="{4369B918-7B4C-4A03-B6B3-DD6010E12832}" srcOrd="0" destOrd="0" presId="urn:microsoft.com/office/officeart/2008/layout/LinedList"/>
    <dgm:cxn modelId="{BD26346E-F5CC-4152-A085-DA52F4B534CF}" srcId="{B3AAB735-1310-45AC-8ABF-D2840E893688}" destId="{97A300A8-EEF6-47D2-B002-3DE80E4D6CD9}" srcOrd="2" destOrd="0" parTransId="{9B2C3453-545B-4263-9E3F-84933ACDD0EA}" sibTransId="{71FC72AE-2C66-47D8-85A0-F843345DC1E2}"/>
    <dgm:cxn modelId="{30770D5A-6DE2-4974-A7B8-36855631659D}" srcId="{927A37D3-1237-48A5-AB48-FBA897A2A939}" destId="{65335946-62B3-423B-87C5-E5FAF6D0423E}" srcOrd="0" destOrd="0" parTransId="{57A7D1C0-00DD-4C64-8FBA-FD5630973AA3}" sibTransId="{ABC157E4-4D77-406C-A201-0B2B1A17A6F2}"/>
    <dgm:cxn modelId="{CC3C8D7C-1ED7-4F35-99DF-B5BE3B62280E}" type="presOf" srcId="{A7C899D8-2A19-45B9-9ED6-D931875DA808}" destId="{8190F124-7932-4058-A579-D03FF5FC3380}" srcOrd="0" destOrd="0" presId="urn:microsoft.com/office/officeart/2008/layout/LinedList"/>
    <dgm:cxn modelId="{A7C8088C-E691-463C-BE92-884D30C16C8D}" type="presOf" srcId="{EDDEE096-1CCD-4850-B13C-8B5495CD2FB3}" destId="{E17876A0-4AD9-44DB-98A2-1F5DD1B643AA}" srcOrd="0" destOrd="0" presId="urn:microsoft.com/office/officeart/2008/layout/LinedList"/>
    <dgm:cxn modelId="{44572095-D415-43F1-B1AE-128405FEF27B}" type="presOf" srcId="{927A37D3-1237-48A5-AB48-FBA897A2A939}" destId="{201DAE70-4920-44F9-8CC4-2CA66206AA5D}" srcOrd="0" destOrd="0" presId="urn:microsoft.com/office/officeart/2008/layout/LinedList"/>
    <dgm:cxn modelId="{672743A1-1B3A-42CA-8D5D-2017EB859EDC}" type="presOf" srcId="{E8AA4A36-1004-486C-8BC3-8F14E959EA04}" destId="{4E86A3D9-66DF-4D7B-B5ED-8F4A6BA693BB}" srcOrd="0" destOrd="0" presId="urn:microsoft.com/office/officeart/2008/layout/LinedList"/>
    <dgm:cxn modelId="{8CB76FA6-9633-4410-94A3-56C8D1AE5A4A}" srcId="{8B144FFF-DD38-43B3-8EF1-E06D011D071B}" destId="{1ADCEAFC-50E6-4956-AE28-771609A3F47A}" srcOrd="0" destOrd="0" parTransId="{15AEE388-4986-403D-BFA4-42FB97190915}" sibTransId="{7B90B53C-19F3-4931-AD7B-AC8CC175395F}"/>
    <dgm:cxn modelId="{CE544BA9-DBCA-4BE0-82FB-2BBC567EB5FD}" srcId="{D52B22CB-0F08-41CC-AFC8-644BB43CC8E1}" destId="{E8AA4A36-1004-486C-8BC3-8F14E959EA04}" srcOrd="3" destOrd="0" parTransId="{B7907369-1148-4650-9977-BFD0C5C95450}" sibTransId="{5E2401FB-3845-4D11-B37C-CA536ACFE863}"/>
    <dgm:cxn modelId="{F3E27CC4-10EC-448E-852A-4D0F87FB5882}" type="presOf" srcId="{1ADCEAFC-50E6-4956-AE28-771609A3F47A}" destId="{E00D84E4-1414-41E0-BAB9-96400AE58567}" srcOrd="0" destOrd="0" presId="urn:microsoft.com/office/officeart/2008/layout/LinedList"/>
    <dgm:cxn modelId="{88249FC8-3CF9-484B-BF77-A48CF6D9313A}" srcId="{D52B22CB-0F08-41CC-AFC8-644BB43CC8E1}" destId="{8B144FFF-DD38-43B3-8EF1-E06D011D071B}" srcOrd="1" destOrd="0" parTransId="{4087FCB4-DD45-422D-B991-6E33B90D6F0B}" sibTransId="{B3325399-6FCA-47AF-8EBA-E886AD5C0BC5}"/>
    <dgm:cxn modelId="{A06315E7-F029-4008-B3C6-82D6D11AFB69}" srcId="{D52B22CB-0F08-41CC-AFC8-644BB43CC8E1}" destId="{927A37D3-1237-48A5-AB48-FBA897A2A939}" srcOrd="2" destOrd="0" parTransId="{14457E58-C866-48BC-B281-4F0FD3B635EB}" sibTransId="{D1F9DCDA-86BB-40A5-A52E-DA13E83AF193}"/>
    <dgm:cxn modelId="{93F6FCED-835F-4875-9B4F-7D02E889620E}" type="presOf" srcId="{8B144FFF-DD38-43B3-8EF1-E06D011D071B}" destId="{3C9D5751-B9A1-499B-BE49-16F56662B3E3}" srcOrd="0" destOrd="0" presId="urn:microsoft.com/office/officeart/2008/layout/LinedList"/>
    <dgm:cxn modelId="{456DD3FA-EF8A-4C7B-BD10-DC16D60D4468}" srcId="{E8AA4A36-1004-486C-8BC3-8F14E959EA04}" destId="{D6F679B9-79CA-42C1-AF1A-8B2129EB66BB}" srcOrd="1" destOrd="0" parTransId="{CEBD67D5-C9AB-4A4D-B537-789916E2DB95}" sibTransId="{A5E7CCCF-B0C3-4E55-9CD2-220B65A8D047}"/>
    <dgm:cxn modelId="{8607F5AC-284D-410B-844A-2FF24B50D157}" type="presParOf" srcId="{DC81A489-CDCE-45F1-929D-EE83B0F8BB1A}" destId="{4FF15C3B-0E04-4236-85EC-61EB0EA2A9DF}" srcOrd="0" destOrd="0" presId="urn:microsoft.com/office/officeart/2008/layout/LinedList"/>
    <dgm:cxn modelId="{121EF84E-100E-4442-AE6B-30C0978AC570}" type="presParOf" srcId="{DC81A489-CDCE-45F1-929D-EE83B0F8BB1A}" destId="{8572657C-0AAA-466B-B38A-079E29885854}" srcOrd="1" destOrd="0" presId="urn:microsoft.com/office/officeart/2008/layout/LinedList"/>
    <dgm:cxn modelId="{5B5B12D9-8039-44F7-85B3-6D576DA6053D}" type="presParOf" srcId="{8572657C-0AAA-466B-B38A-079E29885854}" destId="{1E6CD4D0-808C-435B-BAF4-CBB1948B9537}" srcOrd="0" destOrd="0" presId="urn:microsoft.com/office/officeart/2008/layout/LinedList"/>
    <dgm:cxn modelId="{B967F644-B1D6-4DA6-8C80-1FEB5517B97B}" type="presParOf" srcId="{8572657C-0AAA-466B-B38A-079E29885854}" destId="{F4FBD49F-E958-4C67-AC45-6878860FE193}" srcOrd="1" destOrd="0" presId="urn:microsoft.com/office/officeart/2008/layout/LinedList"/>
    <dgm:cxn modelId="{A8E6CBAB-E908-4C2F-B1FE-4371368E3CA0}" type="presParOf" srcId="{F4FBD49F-E958-4C67-AC45-6878860FE193}" destId="{9DFD1771-7BE3-4297-90C9-97003820197A}" srcOrd="0" destOrd="0" presId="urn:microsoft.com/office/officeart/2008/layout/LinedList"/>
    <dgm:cxn modelId="{0D9E9DDD-5CFA-4A80-9B3B-EC89BCD14AEF}" type="presParOf" srcId="{F4FBD49F-E958-4C67-AC45-6878860FE193}" destId="{D7F39EFE-5394-4F94-B0A3-A894309C10DC}" srcOrd="1" destOrd="0" presId="urn:microsoft.com/office/officeart/2008/layout/LinedList"/>
    <dgm:cxn modelId="{A4AD1AF1-2D52-4174-BD15-8B20F5D4C010}" type="presParOf" srcId="{D7F39EFE-5394-4F94-B0A3-A894309C10DC}" destId="{9638E04A-C7FE-4292-A1FD-934CBB156A13}" srcOrd="0" destOrd="0" presId="urn:microsoft.com/office/officeart/2008/layout/LinedList"/>
    <dgm:cxn modelId="{A4377F0D-C674-4BE1-B1AC-DCE84C2759B1}" type="presParOf" srcId="{D7F39EFE-5394-4F94-B0A3-A894309C10DC}" destId="{8190F124-7932-4058-A579-D03FF5FC3380}" srcOrd="1" destOrd="0" presId="urn:microsoft.com/office/officeart/2008/layout/LinedList"/>
    <dgm:cxn modelId="{C8F727D1-DD24-4EDD-B935-E2CD0A8BAAB0}" type="presParOf" srcId="{D7F39EFE-5394-4F94-B0A3-A894309C10DC}" destId="{DF662A06-7637-439E-BB68-5A1A5F89921C}" srcOrd="2" destOrd="0" presId="urn:microsoft.com/office/officeart/2008/layout/LinedList"/>
    <dgm:cxn modelId="{1F67ABC4-59E3-4D9C-9C39-4BB4A5BDB41D}" type="presParOf" srcId="{F4FBD49F-E958-4C67-AC45-6878860FE193}" destId="{5004E8A7-BE8C-4B04-AD2B-939A158A2916}" srcOrd="2" destOrd="0" presId="urn:microsoft.com/office/officeart/2008/layout/LinedList"/>
    <dgm:cxn modelId="{3AE734AB-1C23-4598-8989-5A203D989FA3}" type="presParOf" srcId="{F4FBD49F-E958-4C67-AC45-6878860FE193}" destId="{CFE8A705-C0C1-4EE2-AECE-33BBE6AAD011}" srcOrd="3" destOrd="0" presId="urn:microsoft.com/office/officeart/2008/layout/LinedList"/>
    <dgm:cxn modelId="{9687D018-B8AD-4DC3-A4BC-035062270C49}" type="presParOf" srcId="{F4FBD49F-E958-4C67-AC45-6878860FE193}" destId="{7D641A7F-2B8E-4B6D-ADD7-F80D7A5C0868}" srcOrd="4" destOrd="0" presId="urn:microsoft.com/office/officeart/2008/layout/LinedList"/>
    <dgm:cxn modelId="{83D99E64-950B-4BCD-83CD-920CD42CC6D1}" type="presParOf" srcId="{7D641A7F-2B8E-4B6D-ADD7-F80D7A5C0868}" destId="{56C18CE6-773B-442E-A7C7-E6BEF77F965F}" srcOrd="0" destOrd="0" presId="urn:microsoft.com/office/officeart/2008/layout/LinedList"/>
    <dgm:cxn modelId="{AFCB78FC-DDB8-4B1A-9039-8B7D6560E98C}" type="presParOf" srcId="{7D641A7F-2B8E-4B6D-ADD7-F80D7A5C0868}" destId="{246FDF19-F40F-4912-8CF8-C15390A14F9E}" srcOrd="1" destOrd="0" presId="urn:microsoft.com/office/officeart/2008/layout/LinedList"/>
    <dgm:cxn modelId="{910AE30C-45EC-4C9B-9E71-5F1EC7196AB8}" type="presParOf" srcId="{7D641A7F-2B8E-4B6D-ADD7-F80D7A5C0868}" destId="{D22CE813-1A1E-428B-B019-10401DBF3372}" srcOrd="2" destOrd="0" presId="urn:microsoft.com/office/officeart/2008/layout/LinedList"/>
    <dgm:cxn modelId="{ED4C55E2-9370-49B8-A259-7D577685D530}" type="presParOf" srcId="{F4FBD49F-E958-4C67-AC45-6878860FE193}" destId="{9979072D-2F1B-46A0-A0A5-A2199E59FE64}" srcOrd="5" destOrd="0" presId="urn:microsoft.com/office/officeart/2008/layout/LinedList"/>
    <dgm:cxn modelId="{94824F78-A3F3-4E00-A089-BA346AD99D2E}" type="presParOf" srcId="{F4FBD49F-E958-4C67-AC45-6878860FE193}" destId="{F793D5C3-809E-43BC-B58D-24C30FA6D0F7}" srcOrd="6" destOrd="0" presId="urn:microsoft.com/office/officeart/2008/layout/LinedList"/>
    <dgm:cxn modelId="{0A98D3A9-B091-45EB-BB05-52D618FD956C}" type="presParOf" srcId="{F4FBD49F-E958-4C67-AC45-6878860FE193}" destId="{9FD3AF6E-6B10-4CB6-B8FF-CB9668C599BE}" srcOrd="7" destOrd="0" presId="urn:microsoft.com/office/officeart/2008/layout/LinedList"/>
    <dgm:cxn modelId="{83ABBC67-52BC-4CD0-8290-F4ACEA218CD9}" type="presParOf" srcId="{9FD3AF6E-6B10-4CB6-B8FF-CB9668C599BE}" destId="{3C36C490-EBAF-4E64-9639-A579FEC24A4E}" srcOrd="0" destOrd="0" presId="urn:microsoft.com/office/officeart/2008/layout/LinedList"/>
    <dgm:cxn modelId="{FA56BCD4-6975-4CCF-BDC2-5ADD16E9A1CC}" type="presParOf" srcId="{9FD3AF6E-6B10-4CB6-B8FF-CB9668C599BE}" destId="{2CCCA417-5E17-4691-B2FE-06C1520FC4F7}" srcOrd="1" destOrd="0" presId="urn:microsoft.com/office/officeart/2008/layout/LinedList"/>
    <dgm:cxn modelId="{CB6EFECE-1494-440C-B233-B53D7974E620}" type="presParOf" srcId="{9FD3AF6E-6B10-4CB6-B8FF-CB9668C599BE}" destId="{61006AB8-62F0-4252-8BCB-24FF7637EE45}" srcOrd="2" destOrd="0" presId="urn:microsoft.com/office/officeart/2008/layout/LinedList"/>
    <dgm:cxn modelId="{39954F44-302F-49AF-B43F-C30D12948BC8}" type="presParOf" srcId="{F4FBD49F-E958-4C67-AC45-6878860FE193}" destId="{6BE1A0FD-1DA6-45F0-A4F2-D0D940627B15}" srcOrd="8" destOrd="0" presId="urn:microsoft.com/office/officeart/2008/layout/LinedList"/>
    <dgm:cxn modelId="{DF66E16C-52A3-4FE5-A213-DDCCD802701F}" type="presParOf" srcId="{F4FBD49F-E958-4C67-AC45-6878860FE193}" destId="{86AC5491-9D35-4B19-9099-DCE07B16FB22}" srcOrd="9" destOrd="0" presId="urn:microsoft.com/office/officeart/2008/layout/LinedList"/>
    <dgm:cxn modelId="{E6003C4A-B950-4A83-A487-344E785FE2B3}" type="presParOf" srcId="{DC81A489-CDCE-45F1-929D-EE83B0F8BB1A}" destId="{E93953B7-83DB-47F0-80AB-37BB45A50B7E}" srcOrd="2" destOrd="0" presId="urn:microsoft.com/office/officeart/2008/layout/LinedList"/>
    <dgm:cxn modelId="{62D55847-842C-4356-9A9E-52BD364EDB0C}" type="presParOf" srcId="{DC81A489-CDCE-45F1-929D-EE83B0F8BB1A}" destId="{C966C56B-27F6-46FE-BCA5-C47A3119345E}" srcOrd="3" destOrd="0" presId="urn:microsoft.com/office/officeart/2008/layout/LinedList"/>
    <dgm:cxn modelId="{61EB0DBE-B42D-44CB-A6B8-A511859CD21F}" type="presParOf" srcId="{C966C56B-27F6-46FE-BCA5-C47A3119345E}" destId="{3C9D5751-B9A1-499B-BE49-16F56662B3E3}" srcOrd="0" destOrd="0" presId="urn:microsoft.com/office/officeart/2008/layout/LinedList"/>
    <dgm:cxn modelId="{6A360D91-6E6D-4DD8-B094-34427DB1599F}" type="presParOf" srcId="{C966C56B-27F6-46FE-BCA5-C47A3119345E}" destId="{7388FCD3-5C10-4699-A676-55C2B2C71542}" srcOrd="1" destOrd="0" presId="urn:microsoft.com/office/officeart/2008/layout/LinedList"/>
    <dgm:cxn modelId="{786DFBBB-76A0-42B3-A352-5397F8EACFA0}" type="presParOf" srcId="{7388FCD3-5C10-4699-A676-55C2B2C71542}" destId="{25CE3014-2203-4794-892E-C061039A8FDB}" srcOrd="0" destOrd="0" presId="urn:microsoft.com/office/officeart/2008/layout/LinedList"/>
    <dgm:cxn modelId="{D2ACB006-4D1B-4056-B363-1BE299556724}" type="presParOf" srcId="{7388FCD3-5C10-4699-A676-55C2B2C71542}" destId="{78631396-A85F-46D1-94E2-D56D5B53BFC5}" srcOrd="1" destOrd="0" presId="urn:microsoft.com/office/officeart/2008/layout/LinedList"/>
    <dgm:cxn modelId="{3A8267D1-B374-4A09-A8E6-3AF4741C4AC8}" type="presParOf" srcId="{78631396-A85F-46D1-94E2-D56D5B53BFC5}" destId="{7E031E3A-F53A-4E85-B5D9-A33FF0FD3C8E}" srcOrd="0" destOrd="0" presId="urn:microsoft.com/office/officeart/2008/layout/LinedList"/>
    <dgm:cxn modelId="{6D25266C-C8E5-4F63-87C6-F6113A8DCE53}" type="presParOf" srcId="{78631396-A85F-46D1-94E2-D56D5B53BFC5}" destId="{E00D84E4-1414-41E0-BAB9-96400AE58567}" srcOrd="1" destOrd="0" presId="urn:microsoft.com/office/officeart/2008/layout/LinedList"/>
    <dgm:cxn modelId="{9BF29647-53B3-4788-8C02-414EE640A382}" type="presParOf" srcId="{78631396-A85F-46D1-94E2-D56D5B53BFC5}" destId="{0FB93E66-1DEA-4FC1-A953-ECF401BD7326}" srcOrd="2" destOrd="0" presId="urn:microsoft.com/office/officeart/2008/layout/LinedList"/>
    <dgm:cxn modelId="{A60FEDA7-5EED-44CB-BB75-D3E2FE9CDA00}" type="presParOf" srcId="{7388FCD3-5C10-4699-A676-55C2B2C71542}" destId="{850F87F3-B440-4CDC-82E6-D5429567079D}" srcOrd="2" destOrd="0" presId="urn:microsoft.com/office/officeart/2008/layout/LinedList"/>
    <dgm:cxn modelId="{99FF4951-49DD-47F7-9EB7-DD41098CD377}" type="presParOf" srcId="{7388FCD3-5C10-4699-A676-55C2B2C71542}" destId="{5F522720-1C05-45D8-B35D-13D84D218304}" srcOrd="3" destOrd="0" presId="urn:microsoft.com/office/officeart/2008/layout/LinedList"/>
    <dgm:cxn modelId="{1F47C255-D8BC-4C8C-A169-797BC4D05E39}" type="presParOf" srcId="{DC81A489-CDCE-45F1-929D-EE83B0F8BB1A}" destId="{FA5AD01B-E7E9-44DD-BF83-9F3439E9AC95}" srcOrd="4" destOrd="0" presId="urn:microsoft.com/office/officeart/2008/layout/LinedList"/>
    <dgm:cxn modelId="{4BBC21D8-22B8-429F-82D6-C96D0A110F7F}" type="presParOf" srcId="{DC81A489-CDCE-45F1-929D-EE83B0F8BB1A}" destId="{576A2E40-F268-4770-9B31-884783C3AB6D}" srcOrd="5" destOrd="0" presId="urn:microsoft.com/office/officeart/2008/layout/LinedList"/>
    <dgm:cxn modelId="{EF6564A4-847B-422D-ADC1-B6A7026FAFB1}" type="presParOf" srcId="{576A2E40-F268-4770-9B31-884783C3AB6D}" destId="{201DAE70-4920-44F9-8CC4-2CA66206AA5D}" srcOrd="0" destOrd="0" presId="urn:microsoft.com/office/officeart/2008/layout/LinedList"/>
    <dgm:cxn modelId="{710E06B3-EFAA-43D1-BC23-0A88A9D55855}" type="presParOf" srcId="{576A2E40-F268-4770-9B31-884783C3AB6D}" destId="{4DE2B891-1CE7-4C5C-B1E3-343977EF5CF8}" srcOrd="1" destOrd="0" presId="urn:microsoft.com/office/officeart/2008/layout/LinedList"/>
    <dgm:cxn modelId="{0F99A5B3-FF44-42A5-939A-860AB7592D64}" type="presParOf" srcId="{4DE2B891-1CE7-4C5C-B1E3-343977EF5CF8}" destId="{1692DDD1-BDEC-4AC2-B3E1-FF7EBC902346}" srcOrd="0" destOrd="0" presId="urn:microsoft.com/office/officeart/2008/layout/LinedList"/>
    <dgm:cxn modelId="{E2FCEA3F-EA24-4A41-93E0-165E51ABEAD3}" type="presParOf" srcId="{4DE2B891-1CE7-4C5C-B1E3-343977EF5CF8}" destId="{DEE986D6-57DB-49FA-8957-42F560817B66}" srcOrd="1" destOrd="0" presId="urn:microsoft.com/office/officeart/2008/layout/LinedList"/>
    <dgm:cxn modelId="{C09A6522-3157-42A9-8EB8-E96049C641C7}" type="presParOf" srcId="{DEE986D6-57DB-49FA-8957-42F560817B66}" destId="{C95F2058-2260-459E-A7C2-CF4DCB6567DC}" srcOrd="0" destOrd="0" presId="urn:microsoft.com/office/officeart/2008/layout/LinedList"/>
    <dgm:cxn modelId="{3689832F-591A-4CF7-8769-91D217BCC172}" type="presParOf" srcId="{DEE986D6-57DB-49FA-8957-42F560817B66}" destId="{4369B918-7B4C-4A03-B6B3-DD6010E12832}" srcOrd="1" destOrd="0" presId="urn:microsoft.com/office/officeart/2008/layout/LinedList"/>
    <dgm:cxn modelId="{3AB99310-1707-4EE5-A393-24D8068F935D}" type="presParOf" srcId="{DEE986D6-57DB-49FA-8957-42F560817B66}" destId="{1B7CFCA5-95D0-4DF4-BB20-6B2C34A332A3}" srcOrd="2" destOrd="0" presId="urn:microsoft.com/office/officeart/2008/layout/LinedList"/>
    <dgm:cxn modelId="{E2666261-EB16-4D23-A3CB-9F6FD81CC7FD}" type="presParOf" srcId="{4DE2B891-1CE7-4C5C-B1E3-343977EF5CF8}" destId="{DFA50620-404F-407B-A48D-6E27EE560FBE}" srcOrd="2" destOrd="0" presId="urn:microsoft.com/office/officeart/2008/layout/LinedList"/>
    <dgm:cxn modelId="{EF2A725D-7483-4D0A-99CE-4AF2EEBAEFEF}" type="presParOf" srcId="{4DE2B891-1CE7-4C5C-B1E3-343977EF5CF8}" destId="{09793C5F-D3D7-4B2F-ABE8-DF2D4F1D2F9F}" srcOrd="3" destOrd="0" presId="urn:microsoft.com/office/officeart/2008/layout/LinedList"/>
    <dgm:cxn modelId="{6A1D9FB7-C6FE-4D40-99D6-DBF60C14B593}" type="presParOf" srcId="{DC81A489-CDCE-45F1-929D-EE83B0F8BB1A}" destId="{8BA5E6AA-E5F8-4E00-A966-EB24591941EB}" srcOrd="6" destOrd="0" presId="urn:microsoft.com/office/officeart/2008/layout/LinedList"/>
    <dgm:cxn modelId="{97338E86-AE91-44BD-96E9-70C9AE67F09C}" type="presParOf" srcId="{DC81A489-CDCE-45F1-929D-EE83B0F8BB1A}" destId="{4CFCE8E1-883E-4820-AC18-5B0662497E8A}" srcOrd="7" destOrd="0" presId="urn:microsoft.com/office/officeart/2008/layout/LinedList"/>
    <dgm:cxn modelId="{BE988E13-3F59-4F4D-8C9B-11CA3FA2F81D}" type="presParOf" srcId="{4CFCE8E1-883E-4820-AC18-5B0662497E8A}" destId="{4E86A3D9-66DF-4D7B-B5ED-8F4A6BA693BB}" srcOrd="0" destOrd="0" presId="urn:microsoft.com/office/officeart/2008/layout/LinedList"/>
    <dgm:cxn modelId="{11D344E8-4A84-45D9-9F6B-8936D191A705}" type="presParOf" srcId="{4CFCE8E1-883E-4820-AC18-5B0662497E8A}" destId="{D44FBAAC-8DC2-4134-A57B-746884A074BA}" srcOrd="1" destOrd="0" presId="urn:microsoft.com/office/officeart/2008/layout/LinedList"/>
    <dgm:cxn modelId="{D04807D9-818E-4B57-98B2-7FBB4FEF3A3E}" type="presParOf" srcId="{D44FBAAC-8DC2-4134-A57B-746884A074BA}" destId="{BA404433-99F5-46D1-A4B1-379C4E0D156D}" srcOrd="0" destOrd="0" presId="urn:microsoft.com/office/officeart/2008/layout/LinedList"/>
    <dgm:cxn modelId="{B4DB462F-A01D-45C0-B9CD-E37FFAC9782C}" type="presParOf" srcId="{D44FBAAC-8DC2-4134-A57B-746884A074BA}" destId="{A507AFE0-196D-4407-A0E9-291F5A57177C}" srcOrd="1" destOrd="0" presId="urn:microsoft.com/office/officeart/2008/layout/LinedList"/>
    <dgm:cxn modelId="{80B6E463-38E9-4E25-86E4-D63A9AB59BBE}" type="presParOf" srcId="{A507AFE0-196D-4407-A0E9-291F5A57177C}" destId="{4D65110E-030C-440C-A0BE-B3DE6218808B}" srcOrd="0" destOrd="0" presId="urn:microsoft.com/office/officeart/2008/layout/LinedList"/>
    <dgm:cxn modelId="{72DFE857-D2FB-4915-A98A-D4352869A373}" type="presParOf" srcId="{A507AFE0-196D-4407-A0E9-291F5A57177C}" destId="{E17876A0-4AD9-44DB-98A2-1F5DD1B643AA}" srcOrd="1" destOrd="0" presId="urn:microsoft.com/office/officeart/2008/layout/LinedList"/>
    <dgm:cxn modelId="{AC883253-7F67-4C63-A044-10CCAF932D25}" type="presParOf" srcId="{A507AFE0-196D-4407-A0E9-291F5A57177C}" destId="{F2979DF6-84E4-4F13-AB35-D8A5FB5B3D7C}" srcOrd="2" destOrd="0" presId="urn:microsoft.com/office/officeart/2008/layout/LinedList"/>
    <dgm:cxn modelId="{7505E0A6-5192-4A23-AB0B-203B16299DE4}" type="presParOf" srcId="{D44FBAAC-8DC2-4134-A57B-746884A074BA}" destId="{2135BF67-F25B-4109-83A4-21E4E531EE00}" srcOrd="2" destOrd="0" presId="urn:microsoft.com/office/officeart/2008/layout/LinedList"/>
    <dgm:cxn modelId="{32C45B2F-EBD1-46E4-AB78-D12187230EEA}" type="presParOf" srcId="{D44FBAAC-8DC2-4134-A57B-746884A074BA}" destId="{9D53472F-8083-4256-9281-C52811FFC6E7}" srcOrd="3" destOrd="0" presId="urn:microsoft.com/office/officeart/2008/layout/LinedList"/>
    <dgm:cxn modelId="{9E29CDBB-EC9F-4F92-9418-330C48273527}" type="presParOf" srcId="{D44FBAAC-8DC2-4134-A57B-746884A074BA}" destId="{C02F0007-C141-4621-8FAF-D7398AC7C289}" srcOrd="4" destOrd="0" presId="urn:microsoft.com/office/officeart/2008/layout/LinedList"/>
    <dgm:cxn modelId="{B11581B6-E0F2-4B2C-B3DD-04BE153A007E}" type="presParOf" srcId="{C02F0007-C141-4621-8FAF-D7398AC7C289}" destId="{245DFFEB-1046-4D8A-B82B-7667EBB5457B}" srcOrd="0" destOrd="0" presId="urn:microsoft.com/office/officeart/2008/layout/LinedList"/>
    <dgm:cxn modelId="{E64E1B69-F191-457E-B3BA-44329D58E61E}" type="presParOf" srcId="{C02F0007-C141-4621-8FAF-D7398AC7C289}" destId="{09E964D7-C55D-48BB-8AE3-D4A068C62F5A}" srcOrd="1" destOrd="0" presId="urn:microsoft.com/office/officeart/2008/layout/LinedList"/>
    <dgm:cxn modelId="{C9A9FBE8-2721-4F5F-B26C-863243A36DF1}" type="presParOf" srcId="{C02F0007-C141-4621-8FAF-D7398AC7C289}" destId="{0837FDFC-3629-48C6-A7BD-0B68F76ED196}" srcOrd="2" destOrd="0" presId="urn:microsoft.com/office/officeart/2008/layout/LinedList"/>
    <dgm:cxn modelId="{4C4ED357-4924-4540-8D99-F07B4886BE86}" type="presParOf" srcId="{D44FBAAC-8DC2-4134-A57B-746884A074BA}" destId="{4A06A081-1A82-489F-A51F-636D5898E909}" srcOrd="5" destOrd="0" presId="urn:microsoft.com/office/officeart/2008/layout/LinedList"/>
    <dgm:cxn modelId="{5C5D86A9-70D6-48EC-9C39-09B77A6521AE}" type="presParOf" srcId="{D44FBAAC-8DC2-4134-A57B-746884A074BA}" destId="{CCE2AA11-ADAE-4676-AA6E-14D2DACF3578}"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9E0364B-17DD-4FCE-A3A9-4CF3E24B0F95}"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kumimoji="1" lang="ja-JP" altLang="en-US"/>
        </a:p>
      </dgm:t>
    </dgm:pt>
    <dgm:pt modelId="{7E2B1D99-49BC-4B7D-B1CD-949C8CF76274}">
      <dgm:prSet/>
      <dgm:spPr/>
      <dgm:t>
        <a:bodyPr/>
        <a:lstStyle/>
        <a:p>
          <a:r>
            <a:rPr kumimoji="1" lang="ja-JP" dirty="0"/>
            <a:t>概要</a:t>
          </a:r>
          <a:endParaRPr lang="ja-JP" dirty="0"/>
        </a:p>
      </dgm:t>
    </dgm:pt>
    <dgm:pt modelId="{C22AA75A-30BA-4344-AE37-66FD08198552}" type="parTrans" cxnId="{767C01B4-C9CC-4C5F-B582-35264EB1DCE9}">
      <dgm:prSet/>
      <dgm:spPr/>
      <dgm:t>
        <a:bodyPr/>
        <a:lstStyle/>
        <a:p>
          <a:endParaRPr kumimoji="1" lang="ja-JP" altLang="en-US"/>
        </a:p>
      </dgm:t>
    </dgm:pt>
    <dgm:pt modelId="{9836AB9A-FC7A-4440-9327-0017B0DC634A}" type="sibTrans" cxnId="{767C01B4-C9CC-4C5F-B582-35264EB1DCE9}">
      <dgm:prSet/>
      <dgm:spPr/>
      <dgm:t>
        <a:bodyPr/>
        <a:lstStyle/>
        <a:p>
          <a:endParaRPr kumimoji="1" lang="ja-JP" altLang="en-US"/>
        </a:p>
      </dgm:t>
    </dgm:pt>
    <dgm:pt modelId="{CB5C3444-3375-4544-97F2-D9F11B49D369}">
      <dgm:prSet/>
      <dgm:spPr/>
      <dgm:t>
        <a:bodyPr/>
        <a:lstStyle/>
        <a:p>
          <a:r>
            <a:rPr kumimoji="1" lang="ja-JP" dirty="0"/>
            <a:t>代表例</a:t>
          </a:r>
          <a:endParaRPr lang="ja-JP" dirty="0"/>
        </a:p>
      </dgm:t>
    </dgm:pt>
    <dgm:pt modelId="{AC879341-CB06-4E5A-BCE8-891E02679015}" type="parTrans" cxnId="{84D0AFDF-BB45-419C-9274-A562D5C9B8A4}">
      <dgm:prSet/>
      <dgm:spPr/>
      <dgm:t>
        <a:bodyPr/>
        <a:lstStyle/>
        <a:p>
          <a:endParaRPr kumimoji="1" lang="ja-JP" altLang="en-US"/>
        </a:p>
      </dgm:t>
    </dgm:pt>
    <dgm:pt modelId="{7DB737FC-4888-41CB-9BB9-9FA60FCB80CE}" type="sibTrans" cxnId="{84D0AFDF-BB45-419C-9274-A562D5C9B8A4}">
      <dgm:prSet/>
      <dgm:spPr/>
      <dgm:t>
        <a:bodyPr/>
        <a:lstStyle/>
        <a:p>
          <a:endParaRPr kumimoji="1" lang="ja-JP" altLang="en-US"/>
        </a:p>
      </dgm:t>
    </dgm:pt>
    <dgm:pt modelId="{727BF727-DFA4-4F96-ABDD-DBDBEB072A43}">
      <dgm:prSet/>
      <dgm:spPr/>
      <dgm:t>
        <a:bodyPr/>
        <a:lstStyle/>
        <a:p>
          <a:r>
            <a:rPr kumimoji="1" lang="ja-JP" dirty="0"/>
            <a:t>メリット</a:t>
          </a:r>
          <a:endParaRPr lang="ja-JP" dirty="0"/>
        </a:p>
      </dgm:t>
    </dgm:pt>
    <dgm:pt modelId="{FAE6A429-FEFB-4818-8C3A-F3106AF7CD6A}" type="parTrans" cxnId="{484DDF3D-1C69-492D-BAE5-9323345B2E58}">
      <dgm:prSet/>
      <dgm:spPr/>
      <dgm:t>
        <a:bodyPr/>
        <a:lstStyle/>
        <a:p>
          <a:endParaRPr kumimoji="1" lang="ja-JP" altLang="en-US"/>
        </a:p>
      </dgm:t>
    </dgm:pt>
    <dgm:pt modelId="{6C5FDCC0-83F6-40C0-903F-537003AD975A}" type="sibTrans" cxnId="{484DDF3D-1C69-492D-BAE5-9323345B2E58}">
      <dgm:prSet/>
      <dgm:spPr/>
      <dgm:t>
        <a:bodyPr/>
        <a:lstStyle/>
        <a:p>
          <a:endParaRPr kumimoji="1" lang="ja-JP" altLang="en-US"/>
        </a:p>
      </dgm:t>
    </dgm:pt>
    <dgm:pt modelId="{F7B42BBC-689B-48E8-90FC-F70E7231AB72}">
      <dgm:prSet/>
      <dgm:spPr/>
      <dgm:t>
        <a:bodyPr/>
        <a:lstStyle/>
        <a:p>
          <a:r>
            <a:rPr kumimoji="1" lang="ja-JP" dirty="0"/>
            <a:t>デメリット</a:t>
          </a:r>
          <a:endParaRPr lang="ja-JP" dirty="0"/>
        </a:p>
      </dgm:t>
    </dgm:pt>
    <dgm:pt modelId="{B28CA911-1709-4916-8AA5-C8B35A1C3390}" type="parTrans" cxnId="{247B9FB4-06D9-4867-B27C-2B86ECC66CC0}">
      <dgm:prSet/>
      <dgm:spPr/>
      <dgm:t>
        <a:bodyPr/>
        <a:lstStyle/>
        <a:p>
          <a:endParaRPr kumimoji="1" lang="ja-JP" altLang="en-US"/>
        </a:p>
      </dgm:t>
    </dgm:pt>
    <dgm:pt modelId="{ABFB36D7-0794-4138-92C4-7F2D37967EA1}" type="sibTrans" cxnId="{247B9FB4-06D9-4867-B27C-2B86ECC66CC0}">
      <dgm:prSet/>
      <dgm:spPr/>
      <dgm:t>
        <a:bodyPr/>
        <a:lstStyle/>
        <a:p>
          <a:endParaRPr kumimoji="1" lang="ja-JP" altLang="en-US"/>
        </a:p>
      </dgm:t>
    </dgm:pt>
    <dgm:pt modelId="{97B44F22-D353-447A-9339-6C4878680C85}">
      <dgm:prSet custT="1"/>
      <dgm:spPr/>
      <dgm:t>
        <a:bodyPr/>
        <a:lstStyle/>
        <a:p>
          <a:r>
            <a:rPr lang="ja-JP" altLang="en-US" sz="2000" dirty="0"/>
            <a:t>暗号資産の保有量によって、マイニングができる確率が高まる方法</a:t>
          </a:r>
        </a:p>
      </dgm:t>
    </dgm:pt>
    <dgm:pt modelId="{9616E3F3-CFA3-45C7-AA33-361908E2D958}" type="parTrans" cxnId="{DB171911-46EF-498C-AF0E-91057FFDE414}">
      <dgm:prSet/>
      <dgm:spPr/>
      <dgm:t>
        <a:bodyPr/>
        <a:lstStyle/>
        <a:p>
          <a:endParaRPr kumimoji="1" lang="ja-JP" altLang="en-US"/>
        </a:p>
      </dgm:t>
    </dgm:pt>
    <dgm:pt modelId="{B3F14DBA-A58F-4F0D-82B2-9978040D5BB7}" type="sibTrans" cxnId="{DB171911-46EF-498C-AF0E-91057FFDE414}">
      <dgm:prSet/>
      <dgm:spPr/>
      <dgm:t>
        <a:bodyPr/>
        <a:lstStyle/>
        <a:p>
          <a:endParaRPr kumimoji="1" lang="ja-JP" altLang="en-US"/>
        </a:p>
      </dgm:t>
    </dgm:pt>
    <dgm:pt modelId="{A096D70C-E6B7-4955-AA05-74E65C138DAF}">
      <dgm:prSet custT="1"/>
      <dgm:spPr/>
      <dgm:t>
        <a:bodyPr/>
        <a:lstStyle/>
        <a:p>
          <a:r>
            <a:rPr lang="en-US" altLang="ja-JP" sz="2000" dirty="0"/>
            <a:t>Ethereum</a:t>
          </a:r>
          <a:endParaRPr lang="ja-JP" sz="2000" dirty="0"/>
        </a:p>
      </dgm:t>
    </dgm:pt>
    <dgm:pt modelId="{82F719F3-04C5-4009-9F7A-BBF4CC70DD4E}" type="parTrans" cxnId="{E28D5D47-4A74-4F97-A779-4D7400C0FC4D}">
      <dgm:prSet/>
      <dgm:spPr/>
      <dgm:t>
        <a:bodyPr/>
        <a:lstStyle/>
        <a:p>
          <a:endParaRPr kumimoji="1" lang="ja-JP" altLang="en-US"/>
        </a:p>
      </dgm:t>
    </dgm:pt>
    <dgm:pt modelId="{07BE2BB4-81EB-463B-BFE2-B64F84E4AB68}" type="sibTrans" cxnId="{E28D5D47-4A74-4F97-A779-4D7400C0FC4D}">
      <dgm:prSet/>
      <dgm:spPr/>
      <dgm:t>
        <a:bodyPr/>
        <a:lstStyle/>
        <a:p>
          <a:endParaRPr kumimoji="1" lang="ja-JP" altLang="en-US"/>
        </a:p>
      </dgm:t>
    </dgm:pt>
    <dgm:pt modelId="{2D1689F1-0C0B-4E08-8724-3254EE867406}">
      <dgm:prSet custT="1"/>
      <dgm:spPr/>
      <dgm:t>
        <a:bodyPr/>
        <a:lstStyle/>
        <a:p>
          <a:r>
            <a:rPr lang="ja-JP" altLang="en-US" sz="2000" dirty="0"/>
            <a:t>無駄な電力消費を抑えることができる</a:t>
          </a:r>
        </a:p>
      </dgm:t>
    </dgm:pt>
    <dgm:pt modelId="{01F266D4-9137-4955-9D2E-E65971FD6D43}" type="parTrans" cxnId="{68684484-8049-443D-B447-69F1F81C0CE9}">
      <dgm:prSet/>
      <dgm:spPr/>
      <dgm:t>
        <a:bodyPr/>
        <a:lstStyle/>
        <a:p>
          <a:endParaRPr kumimoji="1" lang="ja-JP" altLang="en-US"/>
        </a:p>
      </dgm:t>
    </dgm:pt>
    <dgm:pt modelId="{3E8E6815-9320-4356-8579-676146A7556E}" type="sibTrans" cxnId="{68684484-8049-443D-B447-69F1F81C0CE9}">
      <dgm:prSet/>
      <dgm:spPr/>
      <dgm:t>
        <a:bodyPr/>
        <a:lstStyle/>
        <a:p>
          <a:endParaRPr kumimoji="1" lang="ja-JP" altLang="en-US"/>
        </a:p>
      </dgm:t>
    </dgm:pt>
    <dgm:pt modelId="{49A91167-52D2-4116-9F08-38857142F55F}">
      <dgm:prSet custT="1"/>
      <dgm:spPr/>
      <dgm:t>
        <a:bodyPr/>
        <a:lstStyle/>
        <a:p>
          <a:r>
            <a:rPr lang="ja-JP" altLang="en-US" sz="2000" dirty="0"/>
            <a:t>暗号資産の保有量が多い人が、よりお金持ちとなり不公平</a:t>
          </a:r>
        </a:p>
      </dgm:t>
    </dgm:pt>
    <dgm:pt modelId="{466FD5EC-B08C-4F7A-A608-157B7C089DC8}" type="parTrans" cxnId="{BA1966C6-3DCA-4982-A9BF-7C1913D4F989}">
      <dgm:prSet/>
      <dgm:spPr/>
      <dgm:t>
        <a:bodyPr/>
        <a:lstStyle/>
        <a:p>
          <a:endParaRPr kumimoji="1" lang="ja-JP" altLang="en-US"/>
        </a:p>
      </dgm:t>
    </dgm:pt>
    <dgm:pt modelId="{18FE1CD4-1A55-4885-965A-B0ED41741285}" type="sibTrans" cxnId="{BA1966C6-3DCA-4982-A9BF-7C1913D4F989}">
      <dgm:prSet/>
      <dgm:spPr/>
      <dgm:t>
        <a:bodyPr/>
        <a:lstStyle/>
        <a:p>
          <a:endParaRPr kumimoji="1" lang="ja-JP" altLang="en-US"/>
        </a:p>
      </dgm:t>
    </dgm:pt>
    <dgm:pt modelId="{EA8E5561-0D4E-4D62-8A9E-EEA6B4A76073}" type="pres">
      <dgm:prSet presAssocID="{F9E0364B-17DD-4FCE-A3A9-4CF3E24B0F95}" presName="vert0" presStyleCnt="0">
        <dgm:presLayoutVars>
          <dgm:dir/>
          <dgm:animOne val="branch"/>
          <dgm:animLvl val="lvl"/>
        </dgm:presLayoutVars>
      </dgm:prSet>
      <dgm:spPr/>
    </dgm:pt>
    <dgm:pt modelId="{39A85918-3662-4E5C-BB5F-87F2A6A8019A}" type="pres">
      <dgm:prSet presAssocID="{7E2B1D99-49BC-4B7D-B1CD-949C8CF76274}" presName="thickLine" presStyleLbl="alignNode1" presStyleIdx="0" presStyleCnt="4"/>
      <dgm:spPr/>
    </dgm:pt>
    <dgm:pt modelId="{883E7491-C740-44E3-9B25-28CFC38BCB00}" type="pres">
      <dgm:prSet presAssocID="{7E2B1D99-49BC-4B7D-B1CD-949C8CF76274}" presName="horz1" presStyleCnt="0"/>
      <dgm:spPr/>
    </dgm:pt>
    <dgm:pt modelId="{D4A99224-8BFE-4148-AD24-15317B671BF4}" type="pres">
      <dgm:prSet presAssocID="{7E2B1D99-49BC-4B7D-B1CD-949C8CF76274}" presName="tx1" presStyleLbl="revTx" presStyleIdx="0" presStyleCnt="8"/>
      <dgm:spPr/>
    </dgm:pt>
    <dgm:pt modelId="{3C37E1C4-933B-484A-BFAA-D28E61616A84}" type="pres">
      <dgm:prSet presAssocID="{7E2B1D99-49BC-4B7D-B1CD-949C8CF76274}" presName="vert1" presStyleCnt="0"/>
      <dgm:spPr/>
    </dgm:pt>
    <dgm:pt modelId="{80814E3C-6D01-4496-888D-491ADEAA408B}" type="pres">
      <dgm:prSet presAssocID="{97B44F22-D353-447A-9339-6C4878680C85}" presName="vertSpace2a" presStyleCnt="0"/>
      <dgm:spPr/>
    </dgm:pt>
    <dgm:pt modelId="{9A18E9FF-5F31-4787-B102-8301E8EF3325}" type="pres">
      <dgm:prSet presAssocID="{97B44F22-D353-447A-9339-6C4878680C85}" presName="horz2" presStyleCnt="0"/>
      <dgm:spPr/>
    </dgm:pt>
    <dgm:pt modelId="{4D4F3A9A-6218-43AE-B8BA-55135328103D}" type="pres">
      <dgm:prSet presAssocID="{97B44F22-D353-447A-9339-6C4878680C85}" presName="horzSpace2" presStyleCnt="0"/>
      <dgm:spPr/>
    </dgm:pt>
    <dgm:pt modelId="{A6D019C8-9390-47BC-8728-8E6169663CDC}" type="pres">
      <dgm:prSet presAssocID="{97B44F22-D353-447A-9339-6C4878680C85}" presName="tx2" presStyleLbl="revTx" presStyleIdx="1" presStyleCnt="8"/>
      <dgm:spPr/>
    </dgm:pt>
    <dgm:pt modelId="{FB5E2050-71BE-4CEB-BDEB-4614D0A98DBE}" type="pres">
      <dgm:prSet presAssocID="{97B44F22-D353-447A-9339-6C4878680C85}" presName="vert2" presStyleCnt="0"/>
      <dgm:spPr/>
    </dgm:pt>
    <dgm:pt modelId="{B419D685-9F71-4D8B-A5AC-312626D88F0A}" type="pres">
      <dgm:prSet presAssocID="{97B44F22-D353-447A-9339-6C4878680C85}" presName="thinLine2b" presStyleLbl="callout" presStyleIdx="0" presStyleCnt="4"/>
      <dgm:spPr/>
    </dgm:pt>
    <dgm:pt modelId="{E977BF03-3C0C-4C33-9F3E-3FBA0A1D24BF}" type="pres">
      <dgm:prSet presAssocID="{97B44F22-D353-447A-9339-6C4878680C85}" presName="vertSpace2b" presStyleCnt="0"/>
      <dgm:spPr/>
    </dgm:pt>
    <dgm:pt modelId="{02580309-B28E-412F-A37A-DC282FE1ECAB}" type="pres">
      <dgm:prSet presAssocID="{CB5C3444-3375-4544-97F2-D9F11B49D369}" presName="thickLine" presStyleLbl="alignNode1" presStyleIdx="1" presStyleCnt="4"/>
      <dgm:spPr/>
    </dgm:pt>
    <dgm:pt modelId="{45BDEC49-E915-4AA3-8A47-B87290332631}" type="pres">
      <dgm:prSet presAssocID="{CB5C3444-3375-4544-97F2-D9F11B49D369}" presName="horz1" presStyleCnt="0"/>
      <dgm:spPr/>
    </dgm:pt>
    <dgm:pt modelId="{8734C8D2-8D72-42E9-B525-354407CB7266}" type="pres">
      <dgm:prSet presAssocID="{CB5C3444-3375-4544-97F2-D9F11B49D369}" presName="tx1" presStyleLbl="revTx" presStyleIdx="2" presStyleCnt="8"/>
      <dgm:spPr/>
    </dgm:pt>
    <dgm:pt modelId="{B2630568-DCB6-4405-9075-5611F14FAD05}" type="pres">
      <dgm:prSet presAssocID="{CB5C3444-3375-4544-97F2-D9F11B49D369}" presName="vert1" presStyleCnt="0"/>
      <dgm:spPr/>
    </dgm:pt>
    <dgm:pt modelId="{E83F9206-1B4C-4B8F-9952-C10B61BCB16F}" type="pres">
      <dgm:prSet presAssocID="{A096D70C-E6B7-4955-AA05-74E65C138DAF}" presName="vertSpace2a" presStyleCnt="0"/>
      <dgm:spPr/>
    </dgm:pt>
    <dgm:pt modelId="{B02328FA-1099-4AB5-96B3-5BA190D48E19}" type="pres">
      <dgm:prSet presAssocID="{A096D70C-E6B7-4955-AA05-74E65C138DAF}" presName="horz2" presStyleCnt="0"/>
      <dgm:spPr/>
    </dgm:pt>
    <dgm:pt modelId="{21921421-2CF7-40A9-B92B-962B2E50C8A8}" type="pres">
      <dgm:prSet presAssocID="{A096D70C-E6B7-4955-AA05-74E65C138DAF}" presName="horzSpace2" presStyleCnt="0"/>
      <dgm:spPr/>
    </dgm:pt>
    <dgm:pt modelId="{10FC20E4-CC5D-4032-A533-5F8416679E4F}" type="pres">
      <dgm:prSet presAssocID="{A096D70C-E6B7-4955-AA05-74E65C138DAF}" presName="tx2" presStyleLbl="revTx" presStyleIdx="3" presStyleCnt="8"/>
      <dgm:spPr/>
    </dgm:pt>
    <dgm:pt modelId="{DAF1A73A-AE03-49FC-96B2-D6DA4E7D7D41}" type="pres">
      <dgm:prSet presAssocID="{A096D70C-E6B7-4955-AA05-74E65C138DAF}" presName="vert2" presStyleCnt="0"/>
      <dgm:spPr/>
    </dgm:pt>
    <dgm:pt modelId="{5E01DD8B-049D-4C04-A992-E547C9D16582}" type="pres">
      <dgm:prSet presAssocID="{A096D70C-E6B7-4955-AA05-74E65C138DAF}" presName="thinLine2b" presStyleLbl="callout" presStyleIdx="1" presStyleCnt="4"/>
      <dgm:spPr/>
    </dgm:pt>
    <dgm:pt modelId="{DC8DB661-42CC-4A56-8988-038EFB55B12C}" type="pres">
      <dgm:prSet presAssocID="{A096D70C-E6B7-4955-AA05-74E65C138DAF}" presName="vertSpace2b" presStyleCnt="0"/>
      <dgm:spPr/>
    </dgm:pt>
    <dgm:pt modelId="{7A6A2120-6429-43A3-8BB6-D34380461996}" type="pres">
      <dgm:prSet presAssocID="{727BF727-DFA4-4F96-ABDD-DBDBEB072A43}" presName="thickLine" presStyleLbl="alignNode1" presStyleIdx="2" presStyleCnt="4"/>
      <dgm:spPr/>
    </dgm:pt>
    <dgm:pt modelId="{33F4597F-8A05-4A2E-9237-059805290C47}" type="pres">
      <dgm:prSet presAssocID="{727BF727-DFA4-4F96-ABDD-DBDBEB072A43}" presName="horz1" presStyleCnt="0"/>
      <dgm:spPr/>
    </dgm:pt>
    <dgm:pt modelId="{683834A7-5E41-4098-857C-4011F39D3CC3}" type="pres">
      <dgm:prSet presAssocID="{727BF727-DFA4-4F96-ABDD-DBDBEB072A43}" presName="tx1" presStyleLbl="revTx" presStyleIdx="4" presStyleCnt="8"/>
      <dgm:spPr/>
    </dgm:pt>
    <dgm:pt modelId="{E5926E6E-FEC4-483B-A37E-1B5C8624DA5E}" type="pres">
      <dgm:prSet presAssocID="{727BF727-DFA4-4F96-ABDD-DBDBEB072A43}" presName="vert1" presStyleCnt="0"/>
      <dgm:spPr/>
    </dgm:pt>
    <dgm:pt modelId="{CF5455E9-1A73-4F59-AD0F-2FE9DF9E6042}" type="pres">
      <dgm:prSet presAssocID="{2D1689F1-0C0B-4E08-8724-3254EE867406}" presName="vertSpace2a" presStyleCnt="0"/>
      <dgm:spPr/>
    </dgm:pt>
    <dgm:pt modelId="{2BC89821-C705-40DB-B08B-6772D6E9E4EF}" type="pres">
      <dgm:prSet presAssocID="{2D1689F1-0C0B-4E08-8724-3254EE867406}" presName="horz2" presStyleCnt="0"/>
      <dgm:spPr/>
    </dgm:pt>
    <dgm:pt modelId="{E85CA993-ED8E-4B07-9683-27191F64C7CF}" type="pres">
      <dgm:prSet presAssocID="{2D1689F1-0C0B-4E08-8724-3254EE867406}" presName="horzSpace2" presStyleCnt="0"/>
      <dgm:spPr/>
    </dgm:pt>
    <dgm:pt modelId="{61036AF6-6713-4F01-A2B3-D7C0EF7722B4}" type="pres">
      <dgm:prSet presAssocID="{2D1689F1-0C0B-4E08-8724-3254EE867406}" presName="tx2" presStyleLbl="revTx" presStyleIdx="5" presStyleCnt="8"/>
      <dgm:spPr/>
    </dgm:pt>
    <dgm:pt modelId="{BBDF5A0E-17A4-4A53-93C3-FB0C062D4C52}" type="pres">
      <dgm:prSet presAssocID="{2D1689F1-0C0B-4E08-8724-3254EE867406}" presName="vert2" presStyleCnt="0"/>
      <dgm:spPr/>
    </dgm:pt>
    <dgm:pt modelId="{0B6D23E3-A893-4ACC-A5CF-695B398786C3}" type="pres">
      <dgm:prSet presAssocID="{2D1689F1-0C0B-4E08-8724-3254EE867406}" presName="thinLine2b" presStyleLbl="callout" presStyleIdx="2" presStyleCnt="4"/>
      <dgm:spPr/>
    </dgm:pt>
    <dgm:pt modelId="{6C6C8129-3948-464C-925A-630BDAE97FCF}" type="pres">
      <dgm:prSet presAssocID="{2D1689F1-0C0B-4E08-8724-3254EE867406}" presName="vertSpace2b" presStyleCnt="0"/>
      <dgm:spPr/>
    </dgm:pt>
    <dgm:pt modelId="{DFEBB6DE-737D-4553-B71D-0A80EE1D9A84}" type="pres">
      <dgm:prSet presAssocID="{F7B42BBC-689B-48E8-90FC-F70E7231AB72}" presName="thickLine" presStyleLbl="alignNode1" presStyleIdx="3" presStyleCnt="4"/>
      <dgm:spPr/>
    </dgm:pt>
    <dgm:pt modelId="{8B083E69-F83B-48CD-9D27-EE8AADB0C180}" type="pres">
      <dgm:prSet presAssocID="{F7B42BBC-689B-48E8-90FC-F70E7231AB72}" presName="horz1" presStyleCnt="0"/>
      <dgm:spPr/>
    </dgm:pt>
    <dgm:pt modelId="{E517203D-0D3D-4017-B126-A403AD0FC412}" type="pres">
      <dgm:prSet presAssocID="{F7B42BBC-689B-48E8-90FC-F70E7231AB72}" presName="tx1" presStyleLbl="revTx" presStyleIdx="6" presStyleCnt="8"/>
      <dgm:spPr/>
    </dgm:pt>
    <dgm:pt modelId="{2A35886C-D624-4E29-8E94-C714286BCB04}" type="pres">
      <dgm:prSet presAssocID="{F7B42BBC-689B-48E8-90FC-F70E7231AB72}" presName="vert1" presStyleCnt="0"/>
      <dgm:spPr/>
    </dgm:pt>
    <dgm:pt modelId="{771E69E8-44BA-413F-AFC9-877840E42C1D}" type="pres">
      <dgm:prSet presAssocID="{49A91167-52D2-4116-9F08-38857142F55F}" presName="vertSpace2a" presStyleCnt="0"/>
      <dgm:spPr/>
    </dgm:pt>
    <dgm:pt modelId="{D7C604DC-5FC2-4467-AA74-DC4F8C627040}" type="pres">
      <dgm:prSet presAssocID="{49A91167-52D2-4116-9F08-38857142F55F}" presName="horz2" presStyleCnt="0"/>
      <dgm:spPr/>
    </dgm:pt>
    <dgm:pt modelId="{583CCB85-12EF-471C-8977-0C78C6BE415C}" type="pres">
      <dgm:prSet presAssocID="{49A91167-52D2-4116-9F08-38857142F55F}" presName="horzSpace2" presStyleCnt="0"/>
      <dgm:spPr/>
    </dgm:pt>
    <dgm:pt modelId="{79447C82-DA3A-41B4-8214-49CFA7814E08}" type="pres">
      <dgm:prSet presAssocID="{49A91167-52D2-4116-9F08-38857142F55F}" presName="tx2" presStyleLbl="revTx" presStyleIdx="7" presStyleCnt="8"/>
      <dgm:spPr/>
    </dgm:pt>
    <dgm:pt modelId="{2BCA6493-E1AB-4AF7-BF5B-558F10AA0926}" type="pres">
      <dgm:prSet presAssocID="{49A91167-52D2-4116-9F08-38857142F55F}" presName="vert2" presStyleCnt="0"/>
      <dgm:spPr/>
    </dgm:pt>
    <dgm:pt modelId="{0958B0CB-1CC7-4D89-98EE-CBD262E8A550}" type="pres">
      <dgm:prSet presAssocID="{49A91167-52D2-4116-9F08-38857142F55F}" presName="thinLine2b" presStyleLbl="callout" presStyleIdx="3" presStyleCnt="4"/>
      <dgm:spPr/>
    </dgm:pt>
    <dgm:pt modelId="{EB4BB36C-5D44-4E05-B351-3F2699C24F0C}" type="pres">
      <dgm:prSet presAssocID="{49A91167-52D2-4116-9F08-38857142F55F}" presName="vertSpace2b" presStyleCnt="0"/>
      <dgm:spPr/>
    </dgm:pt>
  </dgm:ptLst>
  <dgm:cxnLst>
    <dgm:cxn modelId="{EB1A4A04-F393-442A-947A-95D1954B5FA8}" type="presOf" srcId="{2D1689F1-0C0B-4E08-8724-3254EE867406}" destId="{61036AF6-6713-4F01-A2B3-D7C0EF7722B4}" srcOrd="0" destOrd="0" presId="urn:microsoft.com/office/officeart/2008/layout/LinedList"/>
    <dgm:cxn modelId="{DB171911-46EF-498C-AF0E-91057FFDE414}" srcId="{7E2B1D99-49BC-4B7D-B1CD-949C8CF76274}" destId="{97B44F22-D353-447A-9339-6C4878680C85}" srcOrd="0" destOrd="0" parTransId="{9616E3F3-CFA3-45C7-AA33-361908E2D958}" sibTransId="{B3F14DBA-A58F-4F0D-82B2-9978040D5BB7}"/>
    <dgm:cxn modelId="{BF5E0429-DA2E-43B4-A431-2BE12D4525F7}" type="presOf" srcId="{97B44F22-D353-447A-9339-6C4878680C85}" destId="{A6D019C8-9390-47BC-8728-8E6169663CDC}" srcOrd="0" destOrd="0" presId="urn:microsoft.com/office/officeart/2008/layout/LinedList"/>
    <dgm:cxn modelId="{2C8A202E-B6DB-4F26-8BBB-A6569C91D558}" type="presOf" srcId="{727BF727-DFA4-4F96-ABDD-DBDBEB072A43}" destId="{683834A7-5E41-4098-857C-4011F39D3CC3}" srcOrd="0" destOrd="0" presId="urn:microsoft.com/office/officeart/2008/layout/LinedList"/>
    <dgm:cxn modelId="{484DDF3D-1C69-492D-BAE5-9323345B2E58}" srcId="{F9E0364B-17DD-4FCE-A3A9-4CF3E24B0F95}" destId="{727BF727-DFA4-4F96-ABDD-DBDBEB072A43}" srcOrd="2" destOrd="0" parTransId="{FAE6A429-FEFB-4818-8C3A-F3106AF7CD6A}" sibTransId="{6C5FDCC0-83F6-40C0-903F-537003AD975A}"/>
    <dgm:cxn modelId="{775D6663-B77F-4F2E-B748-5D054974F15E}" type="presOf" srcId="{CB5C3444-3375-4544-97F2-D9F11B49D369}" destId="{8734C8D2-8D72-42E9-B525-354407CB7266}" srcOrd="0" destOrd="0" presId="urn:microsoft.com/office/officeart/2008/layout/LinedList"/>
    <dgm:cxn modelId="{E28D5D47-4A74-4F97-A779-4D7400C0FC4D}" srcId="{CB5C3444-3375-4544-97F2-D9F11B49D369}" destId="{A096D70C-E6B7-4955-AA05-74E65C138DAF}" srcOrd="0" destOrd="0" parTransId="{82F719F3-04C5-4009-9F7A-BBF4CC70DD4E}" sibTransId="{07BE2BB4-81EB-463B-BFE2-B64F84E4AB68}"/>
    <dgm:cxn modelId="{ECF51481-C2E1-4DB4-8413-B6F32FA46A7C}" type="presOf" srcId="{F7B42BBC-689B-48E8-90FC-F70E7231AB72}" destId="{E517203D-0D3D-4017-B126-A403AD0FC412}" srcOrd="0" destOrd="0" presId="urn:microsoft.com/office/officeart/2008/layout/LinedList"/>
    <dgm:cxn modelId="{68684484-8049-443D-B447-69F1F81C0CE9}" srcId="{727BF727-DFA4-4F96-ABDD-DBDBEB072A43}" destId="{2D1689F1-0C0B-4E08-8724-3254EE867406}" srcOrd="0" destOrd="0" parTransId="{01F266D4-9137-4955-9D2E-E65971FD6D43}" sibTransId="{3E8E6815-9320-4356-8579-676146A7556E}"/>
    <dgm:cxn modelId="{7C82CFA7-3DCA-4E74-BD0E-A1F05017B2B2}" type="presOf" srcId="{F9E0364B-17DD-4FCE-A3A9-4CF3E24B0F95}" destId="{EA8E5561-0D4E-4D62-8A9E-EEA6B4A76073}" srcOrd="0" destOrd="0" presId="urn:microsoft.com/office/officeart/2008/layout/LinedList"/>
    <dgm:cxn modelId="{767C01B4-C9CC-4C5F-B582-35264EB1DCE9}" srcId="{F9E0364B-17DD-4FCE-A3A9-4CF3E24B0F95}" destId="{7E2B1D99-49BC-4B7D-B1CD-949C8CF76274}" srcOrd="0" destOrd="0" parTransId="{C22AA75A-30BA-4344-AE37-66FD08198552}" sibTransId="{9836AB9A-FC7A-4440-9327-0017B0DC634A}"/>
    <dgm:cxn modelId="{247B9FB4-06D9-4867-B27C-2B86ECC66CC0}" srcId="{F9E0364B-17DD-4FCE-A3A9-4CF3E24B0F95}" destId="{F7B42BBC-689B-48E8-90FC-F70E7231AB72}" srcOrd="3" destOrd="0" parTransId="{B28CA911-1709-4916-8AA5-C8B35A1C3390}" sibTransId="{ABFB36D7-0794-4138-92C4-7F2D37967EA1}"/>
    <dgm:cxn modelId="{22E0E0C5-0646-44E5-AB13-C4A47A5F0471}" type="presOf" srcId="{A096D70C-E6B7-4955-AA05-74E65C138DAF}" destId="{10FC20E4-CC5D-4032-A533-5F8416679E4F}" srcOrd="0" destOrd="0" presId="urn:microsoft.com/office/officeart/2008/layout/LinedList"/>
    <dgm:cxn modelId="{BA1966C6-3DCA-4982-A9BF-7C1913D4F989}" srcId="{F7B42BBC-689B-48E8-90FC-F70E7231AB72}" destId="{49A91167-52D2-4116-9F08-38857142F55F}" srcOrd="0" destOrd="0" parTransId="{466FD5EC-B08C-4F7A-A608-157B7C089DC8}" sibTransId="{18FE1CD4-1A55-4885-965A-B0ED41741285}"/>
    <dgm:cxn modelId="{71AA35D1-C0C9-48D3-921F-1C21A8122377}" type="presOf" srcId="{7E2B1D99-49BC-4B7D-B1CD-949C8CF76274}" destId="{D4A99224-8BFE-4148-AD24-15317B671BF4}" srcOrd="0" destOrd="0" presId="urn:microsoft.com/office/officeart/2008/layout/LinedList"/>
    <dgm:cxn modelId="{84D0AFDF-BB45-419C-9274-A562D5C9B8A4}" srcId="{F9E0364B-17DD-4FCE-A3A9-4CF3E24B0F95}" destId="{CB5C3444-3375-4544-97F2-D9F11B49D369}" srcOrd="1" destOrd="0" parTransId="{AC879341-CB06-4E5A-BCE8-891E02679015}" sibTransId="{7DB737FC-4888-41CB-9BB9-9FA60FCB80CE}"/>
    <dgm:cxn modelId="{6F99EEE9-33CE-4537-960D-4426D24CDD41}" type="presOf" srcId="{49A91167-52D2-4116-9F08-38857142F55F}" destId="{79447C82-DA3A-41B4-8214-49CFA7814E08}" srcOrd="0" destOrd="0" presId="urn:microsoft.com/office/officeart/2008/layout/LinedList"/>
    <dgm:cxn modelId="{375ACC04-14F8-4C52-A29F-AD486DB13FC6}" type="presParOf" srcId="{EA8E5561-0D4E-4D62-8A9E-EEA6B4A76073}" destId="{39A85918-3662-4E5C-BB5F-87F2A6A8019A}" srcOrd="0" destOrd="0" presId="urn:microsoft.com/office/officeart/2008/layout/LinedList"/>
    <dgm:cxn modelId="{17C7C685-A991-46BA-BB81-E9ED614B130C}" type="presParOf" srcId="{EA8E5561-0D4E-4D62-8A9E-EEA6B4A76073}" destId="{883E7491-C740-44E3-9B25-28CFC38BCB00}" srcOrd="1" destOrd="0" presId="urn:microsoft.com/office/officeart/2008/layout/LinedList"/>
    <dgm:cxn modelId="{9713FAD0-215C-464D-9695-F08B3A091743}" type="presParOf" srcId="{883E7491-C740-44E3-9B25-28CFC38BCB00}" destId="{D4A99224-8BFE-4148-AD24-15317B671BF4}" srcOrd="0" destOrd="0" presId="urn:microsoft.com/office/officeart/2008/layout/LinedList"/>
    <dgm:cxn modelId="{AF24F46C-579A-4D4E-AE21-C8DD2DD1DF4A}" type="presParOf" srcId="{883E7491-C740-44E3-9B25-28CFC38BCB00}" destId="{3C37E1C4-933B-484A-BFAA-D28E61616A84}" srcOrd="1" destOrd="0" presId="urn:microsoft.com/office/officeart/2008/layout/LinedList"/>
    <dgm:cxn modelId="{F0CB47D0-1CB5-4A2F-8236-60F500810E1E}" type="presParOf" srcId="{3C37E1C4-933B-484A-BFAA-D28E61616A84}" destId="{80814E3C-6D01-4496-888D-491ADEAA408B}" srcOrd="0" destOrd="0" presId="urn:microsoft.com/office/officeart/2008/layout/LinedList"/>
    <dgm:cxn modelId="{918DCEFD-3616-40FE-AFFB-3701AB8F7840}" type="presParOf" srcId="{3C37E1C4-933B-484A-BFAA-D28E61616A84}" destId="{9A18E9FF-5F31-4787-B102-8301E8EF3325}" srcOrd="1" destOrd="0" presId="urn:microsoft.com/office/officeart/2008/layout/LinedList"/>
    <dgm:cxn modelId="{A429818A-625D-46FE-9A90-C4580EB1D374}" type="presParOf" srcId="{9A18E9FF-5F31-4787-B102-8301E8EF3325}" destId="{4D4F3A9A-6218-43AE-B8BA-55135328103D}" srcOrd="0" destOrd="0" presId="urn:microsoft.com/office/officeart/2008/layout/LinedList"/>
    <dgm:cxn modelId="{0946D22D-9CBA-40CF-941F-282532C52345}" type="presParOf" srcId="{9A18E9FF-5F31-4787-B102-8301E8EF3325}" destId="{A6D019C8-9390-47BC-8728-8E6169663CDC}" srcOrd="1" destOrd="0" presId="urn:microsoft.com/office/officeart/2008/layout/LinedList"/>
    <dgm:cxn modelId="{7C2F8EF7-7A4B-4535-9DA2-2330C1FCAD37}" type="presParOf" srcId="{9A18E9FF-5F31-4787-B102-8301E8EF3325}" destId="{FB5E2050-71BE-4CEB-BDEB-4614D0A98DBE}" srcOrd="2" destOrd="0" presId="urn:microsoft.com/office/officeart/2008/layout/LinedList"/>
    <dgm:cxn modelId="{0657A714-76A4-435A-A541-254268107CBE}" type="presParOf" srcId="{3C37E1C4-933B-484A-BFAA-D28E61616A84}" destId="{B419D685-9F71-4D8B-A5AC-312626D88F0A}" srcOrd="2" destOrd="0" presId="urn:microsoft.com/office/officeart/2008/layout/LinedList"/>
    <dgm:cxn modelId="{75CBA9C8-A088-4567-84D3-512FB3F18024}" type="presParOf" srcId="{3C37E1C4-933B-484A-BFAA-D28E61616A84}" destId="{E977BF03-3C0C-4C33-9F3E-3FBA0A1D24BF}" srcOrd="3" destOrd="0" presId="urn:microsoft.com/office/officeart/2008/layout/LinedList"/>
    <dgm:cxn modelId="{7E58499B-6DC3-4751-A7B1-79878DF69D9E}" type="presParOf" srcId="{EA8E5561-0D4E-4D62-8A9E-EEA6B4A76073}" destId="{02580309-B28E-412F-A37A-DC282FE1ECAB}" srcOrd="2" destOrd="0" presId="urn:microsoft.com/office/officeart/2008/layout/LinedList"/>
    <dgm:cxn modelId="{C0298BBD-505E-4E5D-BBAA-0487F6B5CD6F}" type="presParOf" srcId="{EA8E5561-0D4E-4D62-8A9E-EEA6B4A76073}" destId="{45BDEC49-E915-4AA3-8A47-B87290332631}" srcOrd="3" destOrd="0" presId="urn:microsoft.com/office/officeart/2008/layout/LinedList"/>
    <dgm:cxn modelId="{1BD924D7-8FC9-4892-8707-274E89FA37EB}" type="presParOf" srcId="{45BDEC49-E915-4AA3-8A47-B87290332631}" destId="{8734C8D2-8D72-42E9-B525-354407CB7266}" srcOrd="0" destOrd="0" presId="urn:microsoft.com/office/officeart/2008/layout/LinedList"/>
    <dgm:cxn modelId="{2FAF79CF-27DB-45E7-B131-ED92ABEFF685}" type="presParOf" srcId="{45BDEC49-E915-4AA3-8A47-B87290332631}" destId="{B2630568-DCB6-4405-9075-5611F14FAD05}" srcOrd="1" destOrd="0" presId="urn:microsoft.com/office/officeart/2008/layout/LinedList"/>
    <dgm:cxn modelId="{E3F9D436-26C5-4C7F-A0FE-4E00E49B2E32}" type="presParOf" srcId="{B2630568-DCB6-4405-9075-5611F14FAD05}" destId="{E83F9206-1B4C-4B8F-9952-C10B61BCB16F}" srcOrd="0" destOrd="0" presId="urn:microsoft.com/office/officeart/2008/layout/LinedList"/>
    <dgm:cxn modelId="{BADBE2C2-A6DA-4F63-AF34-F19586ECC14C}" type="presParOf" srcId="{B2630568-DCB6-4405-9075-5611F14FAD05}" destId="{B02328FA-1099-4AB5-96B3-5BA190D48E19}" srcOrd="1" destOrd="0" presId="urn:microsoft.com/office/officeart/2008/layout/LinedList"/>
    <dgm:cxn modelId="{40E1C034-0870-4144-BDB6-F6BE84D0C073}" type="presParOf" srcId="{B02328FA-1099-4AB5-96B3-5BA190D48E19}" destId="{21921421-2CF7-40A9-B92B-962B2E50C8A8}" srcOrd="0" destOrd="0" presId="urn:microsoft.com/office/officeart/2008/layout/LinedList"/>
    <dgm:cxn modelId="{0014B5D7-6F2E-4C04-9340-66F0F16771E8}" type="presParOf" srcId="{B02328FA-1099-4AB5-96B3-5BA190D48E19}" destId="{10FC20E4-CC5D-4032-A533-5F8416679E4F}" srcOrd="1" destOrd="0" presId="urn:microsoft.com/office/officeart/2008/layout/LinedList"/>
    <dgm:cxn modelId="{6BD87F10-4A41-4919-99D8-E6620B6A3820}" type="presParOf" srcId="{B02328FA-1099-4AB5-96B3-5BA190D48E19}" destId="{DAF1A73A-AE03-49FC-96B2-D6DA4E7D7D41}" srcOrd="2" destOrd="0" presId="urn:microsoft.com/office/officeart/2008/layout/LinedList"/>
    <dgm:cxn modelId="{DB69D1EE-C256-404E-8E93-ECF8008ED326}" type="presParOf" srcId="{B2630568-DCB6-4405-9075-5611F14FAD05}" destId="{5E01DD8B-049D-4C04-A992-E547C9D16582}" srcOrd="2" destOrd="0" presId="urn:microsoft.com/office/officeart/2008/layout/LinedList"/>
    <dgm:cxn modelId="{FB38B971-5009-4F91-BCE3-A96FFD05ED71}" type="presParOf" srcId="{B2630568-DCB6-4405-9075-5611F14FAD05}" destId="{DC8DB661-42CC-4A56-8988-038EFB55B12C}" srcOrd="3" destOrd="0" presId="urn:microsoft.com/office/officeart/2008/layout/LinedList"/>
    <dgm:cxn modelId="{553CF9B9-D277-4CD1-BCF9-81F1E2521369}" type="presParOf" srcId="{EA8E5561-0D4E-4D62-8A9E-EEA6B4A76073}" destId="{7A6A2120-6429-43A3-8BB6-D34380461996}" srcOrd="4" destOrd="0" presId="urn:microsoft.com/office/officeart/2008/layout/LinedList"/>
    <dgm:cxn modelId="{4735F050-366F-4912-A220-63C66DE46BF8}" type="presParOf" srcId="{EA8E5561-0D4E-4D62-8A9E-EEA6B4A76073}" destId="{33F4597F-8A05-4A2E-9237-059805290C47}" srcOrd="5" destOrd="0" presId="urn:microsoft.com/office/officeart/2008/layout/LinedList"/>
    <dgm:cxn modelId="{9499DD72-DE7A-466C-B03C-D7C625F3F6DE}" type="presParOf" srcId="{33F4597F-8A05-4A2E-9237-059805290C47}" destId="{683834A7-5E41-4098-857C-4011F39D3CC3}" srcOrd="0" destOrd="0" presId="urn:microsoft.com/office/officeart/2008/layout/LinedList"/>
    <dgm:cxn modelId="{3DCC4C7D-5CB9-4932-9E39-9338737A2741}" type="presParOf" srcId="{33F4597F-8A05-4A2E-9237-059805290C47}" destId="{E5926E6E-FEC4-483B-A37E-1B5C8624DA5E}" srcOrd="1" destOrd="0" presId="urn:microsoft.com/office/officeart/2008/layout/LinedList"/>
    <dgm:cxn modelId="{CAC0CC41-F82B-45CA-A739-175C07D3B04B}" type="presParOf" srcId="{E5926E6E-FEC4-483B-A37E-1B5C8624DA5E}" destId="{CF5455E9-1A73-4F59-AD0F-2FE9DF9E6042}" srcOrd="0" destOrd="0" presId="urn:microsoft.com/office/officeart/2008/layout/LinedList"/>
    <dgm:cxn modelId="{77C35B36-9D18-4C4C-9931-DE2EE886A997}" type="presParOf" srcId="{E5926E6E-FEC4-483B-A37E-1B5C8624DA5E}" destId="{2BC89821-C705-40DB-B08B-6772D6E9E4EF}" srcOrd="1" destOrd="0" presId="urn:microsoft.com/office/officeart/2008/layout/LinedList"/>
    <dgm:cxn modelId="{7A838D49-693C-4201-91BF-E17A0F32CE63}" type="presParOf" srcId="{2BC89821-C705-40DB-B08B-6772D6E9E4EF}" destId="{E85CA993-ED8E-4B07-9683-27191F64C7CF}" srcOrd="0" destOrd="0" presId="urn:microsoft.com/office/officeart/2008/layout/LinedList"/>
    <dgm:cxn modelId="{39B8671D-1C80-4100-B97A-74BA340A2FE6}" type="presParOf" srcId="{2BC89821-C705-40DB-B08B-6772D6E9E4EF}" destId="{61036AF6-6713-4F01-A2B3-D7C0EF7722B4}" srcOrd="1" destOrd="0" presId="urn:microsoft.com/office/officeart/2008/layout/LinedList"/>
    <dgm:cxn modelId="{4400024F-07C6-4FE6-A3D4-271F22A3AD0B}" type="presParOf" srcId="{2BC89821-C705-40DB-B08B-6772D6E9E4EF}" destId="{BBDF5A0E-17A4-4A53-93C3-FB0C062D4C52}" srcOrd="2" destOrd="0" presId="urn:microsoft.com/office/officeart/2008/layout/LinedList"/>
    <dgm:cxn modelId="{1DACEF42-05F9-4678-BF24-97F849D47871}" type="presParOf" srcId="{E5926E6E-FEC4-483B-A37E-1B5C8624DA5E}" destId="{0B6D23E3-A893-4ACC-A5CF-695B398786C3}" srcOrd="2" destOrd="0" presId="urn:microsoft.com/office/officeart/2008/layout/LinedList"/>
    <dgm:cxn modelId="{BFCC8778-6C3F-4F44-AFB1-D90C58926E13}" type="presParOf" srcId="{E5926E6E-FEC4-483B-A37E-1B5C8624DA5E}" destId="{6C6C8129-3948-464C-925A-630BDAE97FCF}" srcOrd="3" destOrd="0" presId="urn:microsoft.com/office/officeart/2008/layout/LinedList"/>
    <dgm:cxn modelId="{CC237E66-7A0A-4AAF-9CBB-04E4FD567A5A}" type="presParOf" srcId="{EA8E5561-0D4E-4D62-8A9E-EEA6B4A76073}" destId="{DFEBB6DE-737D-4553-B71D-0A80EE1D9A84}" srcOrd="6" destOrd="0" presId="urn:microsoft.com/office/officeart/2008/layout/LinedList"/>
    <dgm:cxn modelId="{8F59651C-434D-4848-A700-52F397590992}" type="presParOf" srcId="{EA8E5561-0D4E-4D62-8A9E-EEA6B4A76073}" destId="{8B083E69-F83B-48CD-9D27-EE8AADB0C180}" srcOrd="7" destOrd="0" presId="urn:microsoft.com/office/officeart/2008/layout/LinedList"/>
    <dgm:cxn modelId="{EB7EEEA2-0051-42CF-BA7E-ADBBA96E3BD7}" type="presParOf" srcId="{8B083E69-F83B-48CD-9D27-EE8AADB0C180}" destId="{E517203D-0D3D-4017-B126-A403AD0FC412}" srcOrd="0" destOrd="0" presId="urn:microsoft.com/office/officeart/2008/layout/LinedList"/>
    <dgm:cxn modelId="{B78B1023-D10C-4516-9E92-85D6A078CC2A}" type="presParOf" srcId="{8B083E69-F83B-48CD-9D27-EE8AADB0C180}" destId="{2A35886C-D624-4E29-8E94-C714286BCB04}" srcOrd="1" destOrd="0" presId="urn:microsoft.com/office/officeart/2008/layout/LinedList"/>
    <dgm:cxn modelId="{C1DB6519-15A9-4A10-8122-CE77074D9A0C}" type="presParOf" srcId="{2A35886C-D624-4E29-8E94-C714286BCB04}" destId="{771E69E8-44BA-413F-AFC9-877840E42C1D}" srcOrd="0" destOrd="0" presId="urn:microsoft.com/office/officeart/2008/layout/LinedList"/>
    <dgm:cxn modelId="{251C7F3A-BBD2-414D-9A10-5071129AE6A5}" type="presParOf" srcId="{2A35886C-D624-4E29-8E94-C714286BCB04}" destId="{D7C604DC-5FC2-4467-AA74-DC4F8C627040}" srcOrd="1" destOrd="0" presId="urn:microsoft.com/office/officeart/2008/layout/LinedList"/>
    <dgm:cxn modelId="{815FC96D-0D56-438E-9F7E-204489822E8A}" type="presParOf" srcId="{D7C604DC-5FC2-4467-AA74-DC4F8C627040}" destId="{583CCB85-12EF-471C-8977-0C78C6BE415C}" srcOrd="0" destOrd="0" presId="urn:microsoft.com/office/officeart/2008/layout/LinedList"/>
    <dgm:cxn modelId="{5033805E-90EE-4D4F-B78A-DDCDDACCC0CB}" type="presParOf" srcId="{D7C604DC-5FC2-4467-AA74-DC4F8C627040}" destId="{79447C82-DA3A-41B4-8214-49CFA7814E08}" srcOrd="1" destOrd="0" presId="urn:microsoft.com/office/officeart/2008/layout/LinedList"/>
    <dgm:cxn modelId="{42227404-235A-45E1-9C5C-F115D19EBB8A}" type="presParOf" srcId="{D7C604DC-5FC2-4467-AA74-DC4F8C627040}" destId="{2BCA6493-E1AB-4AF7-BF5B-558F10AA0926}" srcOrd="2" destOrd="0" presId="urn:microsoft.com/office/officeart/2008/layout/LinedList"/>
    <dgm:cxn modelId="{F438F808-ABD1-4054-80E0-35BCC064E8B9}" type="presParOf" srcId="{2A35886C-D624-4E29-8E94-C714286BCB04}" destId="{0958B0CB-1CC7-4D89-98EE-CBD262E8A550}" srcOrd="2" destOrd="0" presId="urn:microsoft.com/office/officeart/2008/layout/LinedList"/>
    <dgm:cxn modelId="{D096C50B-A626-4D13-AED6-6D5CE1F3DB27}" type="presParOf" srcId="{2A35886C-D624-4E29-8E94-C714286BCB04}" destId="{EB4BB36C-5D44-4E05-B351-3F2699C24F0C}"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9E0364B-17DD-4FCE-A3A9-4CF3E24B0F95}"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kumimoji="1" lang="ja-JP" altLang="en-US"/>
        </a:p>
      </dgm:t>
    </dgm:pt>
    <dgm:pt modelId="{7E2B1D99-49BC-4B7D-B1CD-949C8CF76274}">
      <dgm:prSet/>
      <dgm:spPr/>
      <dgm:t>
        <a:bodyPr/>
        <a:lstStyle/>
        <a:p>
          <a:r>
            <a:rPr kumimoji="1" lang="ja-JP" dirty="0"/>
            <a:t>概要</a:t>
          </a:r>
          <a:endParaRPr lang="ja-JP" dirty="0"/>
        </a:p>
      </dgm:t>
    </dgm:pt>
    <dgm:pt modelId="{C22AA75A-30BA-4344-AE37-66FD08198552}" type="parTrans" cxnId="{767C01B4-C9CC-4C5F-B582-35264EB1DCE9}">
      <dgm:prSet/>
      <dgm:spPr/>
      <dgm:t>
        <a:bodyPr/>
        <a:lstStyle/>
        <a:p>
          <a:endParaRPr kumimoji="1" lang="ja-JP" altLang="en-US"/>
        </a:p>
      </dgm:t>
    </dgm:pt>
    <dgm:pt modelId="{9836AB9A-FC7A-4440-9327-0017B0DC634A}" type="sibTrans" cxnId="{767C01B4-C9CC-4C5F-B582-35264EB1DCE9}">
      <dgm:prSet/>
      <dgm:spPr/>
      <dgm:t>
        <a:bodyPr/>
        <a:lstStyle/>
        <a:p>
          <a:endParaRPr kumimoji="1" lang="ja-JP" altLang="en-US"/>
        </a:p>
      </dgm:t>
    </dgm:pt>
    <dgm:pt modelId="{CB5C3444-3375-4544-97F2-D9F11B49D369}">
      <dgm:prSet/>
      <dgm:spPr/>
      <dgm:t>
        <a:bodyPr/>
        <a:lstStyle/>
        <a:p>
          <a:r>
            <a:rPr kumimoji="1" lang="ja-JP" dirty="0"/>
            <a:t>代表例</a:t>
          </a:r>
          <a:endParaRPr lang="ja-JP" dirty="0"/>
        </a:p>
      </dgm:t>
    </dgm:pt>
    <dgm:pt modelId="{AC879341-CB06-4E5A-BCE8-891E02679015}" type="parTrans" cxnId="{84D0AFDF-BB45-419C-9274-A562D5C9B8A4}">
      <dgm:prSet/>
      <dgm:spPr/>
      <dgm:t>
        <a:bodyPr/>
        <a:lstStyle/>
        <a:p>
          <a:endParaRPr kumimoji="1" lang="ja-JP" altLang="en-US"/>
        </a:p>
      </dgm:t>
    </dgm:pt>
    <dgm:pt modelId="{7DB737FC-4888-41CB-9BB9-9FA60FCB80CE}" type="sibTrans" cxnId="{84D0AFDF-BB45-419C-9274-A562D5C9B8A4}">
      <dgm:prSet/>
      <dgm:spPr/>
      <dgm:t>
        <a:bodyPr/>
        <a:lstStyle/>
        <a:p>
          <a:endParaRPr kumimoji="1" lang="ja-JP" altLang="en-US"/>
        </a:p>
      </dgm:t>
    </dgm:pt>
    <dgm:pt modelId="{727BF727-DFA4-4F96-ABDD-DBDBEB072A43}">
      <dgm:prSet/>
      <dgm:spPr/>
      <dgm:t>
        <a:bodyPr/>
        <a:lstStyle/>
        <a:p>
          <a:r>
            <a:rPr kumimoji="1" lang="ja-JP" dirty="0"/>
            <a:t>メリット</a:t>
          </a:r>
          <a:endParaRPr lang="ja-JP" dirty="0"/>
        </a:p>
      </dgm:t>
    </dgm:pt>
    <dgm:pt modelId="{FAE6A429-FEFB-4818-8C3A-F3106AF7CD6A}" type="parTrans" cxnId="{484DDF3D-1C69-492D-BAE5-9323345B2E58}">
      <dgm:prSet/>
      <dgm:spPr/>
      <dgm:t>
        <a:bodyPr/>
        <a:lstStyle/>
        <a:p>
          <a:endParaRPr kumimoji="1" lang="ja-JP" altLang="en-US"/>
        </a:p>
      </dgm:t>
    </dgm:pt>
    <dgm:pt modelId="{6C5FDCC0-83F6-40C0-903F-537003AD975A}" type="sibTrans" cxnId="{484DDF3D-1C69-492D-BAE5-9323345B2E58}">
      <dgm:prSet/>
      <dgm:spPr/>
      <dgm:t>
        <a:bodyPr/>
        <a:lstStyle/>
        <a:p>
          <a:endParaRPr kumimoji="1" lang="ja-JP" altLang="en-US"/>
        </a:p>
      </dgm:t>
    </dgm:pt>
    <dgm:pt modelId="{F7B42BBC-689B-48E8-90FC-F70E7231AB72}">
      <dgm:prSet/>
      <dgm:spPr/>
      <dgm:t>
        <a:bodyPr/>
        <a:lstStyle/>
        <a:p>
          <a:r>
            <a:rPr kumimoji="1" lang="ja-JP" dirty="0"/>
            <a:t>デメリット</a:t>
          </a:r>
          <a:endParaRPr lang="ja-JP" dirty="0"/>
        </a:p>
      </dgm:t>
    </dgm:pt>
    <dgm:pt modelId="{B28CA911-1709-4916-8AA5-C8B35A1C3390}" type="parTrans" cxnId="{247B9FB4-06D9-4867-B27C-2B86ECC66CC0}">
      <dgm:prSet/>
      <dgm:spPr/>
      <dgm:t>
        <a:bodyPr/>
        <a:lstStyle/>
        <a:p>
          <a:endParaRPr kumimoji="1" lang="ja-JP" altLang="en-US"/>
        </a:p>
      </dgm:t>
    </dgm:pt>
    <dgm:pt modelId="{ABFB36D7-0794-4138-92C4-7F2D37967EA1}" type="sibTrans" cxnId="{247B9FB4-06D9-4867-B27C-2B86ECC66CC0}">
      <dgm:prSet/>
      <dgm:spPr/>
      <dgm:t>
        <a:bodyPr/>
        <a:lstStyle/>
        <a:p>
          <a:endParaRPr kumimoji="1" lang="ja-JP" altLang="en-US"/>
        </a:p>
      </dgm:t>
    </dgm:pt>
    <dgm:pt modelId="{97B44F22-D353-447A-9339-6C4878680C85}">
      <dgm:prSet custT="1"/>
      <dgm:spPr/>
      <dgm:t>
        <a:bodyPr/>
        <a:lstStyle/>
        <a:p>
          <a:r>
            <a:rPr lang="ja-JP" altLang="en-US" sz="2000" b="0" i="0" dirty="0"/>
            <a:t>保有量だけでなく、取引数や取引量、取引相手の信用スコアなど総合的に判断してブロックを提案できるノードを決める仕組み</a:t>
          </a:r>
          <a:endParaRPr lang="ja-JP" altLang="en-US" sz="2000" dirty="0"/>
        </a:p>
      </dgm:t>
    </dgm:pt>
    <dgm:pt modelId="{9616E3F3-CFA3-45C7-AA33-361908E2D958}" type="parTrans" cxnId="{DB171911-46EF-498C-AF0E-91057FFDE414}">
      <dgm:prSet/>
      <dgm:spPr/>
      <dgm:t>
        <a:bodyPr/>
        <a:lstStyle/>
        <a:p>
          <a:endParaRPr kumimoji="1" lang="ja-JP" altLang="en-US"/>
        </a:p>
      </dgm:t>
    </dgm:pt>
    <dgm:pt modelId="{B3F14DBA-A58F-4F0D-82B2-9978040D5BB7}" type="sibTrans" cxnId="{DB171911-46EF-498C-AF0E-91057FFDE414}">
      <dgm:prSet/>
      <dgm:spPr/>
      <dgm:t>
        <a:bodyPr/>
        <a:lstStyle/>
        <a:p>
          <a:endParaRPr kumimoji="1" lang="ja-JP" altLang="en-US"/>
        </a:p>
      </dgm:t>
    </dgm:pt>
    <dgm:pt modelId="{A096D70C-E6B7-4955-AA05-74E65C138DAF}">
      <dgm:prSet custT="1"/>
      <dgm:spPr/>
      <dgm:t>
        <a:bodyPr/>
        <a:lstStyle/>
        <a:p>
          <a:r>
            <a:rPr lang="en-US" altLang="ja-JP" sz="2000" dirty="0" err="1"/>
            <a:t>Nem</a:t>
          </a:r>
          <a:endParaRPr lang="ja-JP" sz="2000" dirty="0"/>
        </a:p>
      </dgm:t>
    </dgm:pt>
    <dgm:pt modelId="{82F719F3-04C5-4009-9F7A-BBF4CC70DD4E}" type="parTrans" cxnId="{E28D5D47-4A74-4F97-A779-4D7400C0FC4D}">
      <dgm:prSet/>
      <dgm:spPr/>
      <dgm:t>
        <a:bodyPr/>
        <a:lstStyle/>
        <a:p>
          <a:endParaRPr kumimoji="1" lang="ja-JP" altLang="en-US"/>
        </a:p>
      </dgm:t>
    </dgm:pt>
    <dgm:pt modelId="{07BE2BB4-81EB-463B-BFE2-B64F84E4AB68}" type="sibTrans" cxnId="{E28D5D47-4A74-4F97-A779-4D7400C0FC4D}">
      <dgm:prSet/>
      <dgm:spPr/>
      <dgm:t>
        <a:bodyPr/>
        <a:lstStyle/>
        <a:p>
          <a:endParaRPr kumimoji="1" lang="ja-JP" altLang="en-US"/>
        </a:p>
      </dgm:t>
    </dgm:pt>
    <dgm:pt modelId="{2D1689F1-0C0B-4E08-8724-3254EE867406}">
      <dgm:prSet custT="1"/>
      <dgm:spPr/>
      <dgm:t>
        <a:bodyPr/>
        <a:lstStyle/>
        <a:p>
          <a:r>
            <a:rPr lang="ja-JP" altLang="en-US" sz="2000" dirty="0"/>
            <a:t>総合評価のため</a:t>
          </a:r>
          <a:r>
            <a:rPr lang="en-US" altLang="ja-JP" sz="2000" dirty="0" err="1"/>
            <a:t>PoS</a:t>
          </a:r>
          <a:r>
            <a:rPr lang="ja-JP" altLang="en-US" sz="2000" dirty="0"/>
            <a:t>より公平性が担保されている</a:t>
          </a:r>
          <a:endParaRPr lang="ja-JP" sz="2000" dirty="0"/>
        </a:p>
      </dgm:t>
    </dgm:pt>
    <dgm:pt modelId="{01F266D4-9137-4955-9D2E-E65971FD6D43}" type="parTrans" cxnId="{68684484-8049-443D-B447-69F1F81C0CE9}">
      <dgm:prSet/>
      <dgm:spPr/>
      <dgm:t>
        <a:bodyPr/>
        <a:lstStyle/>
        <a:p>
          <a:endParaRPr kumimoji="1" lang="ja-JP" altLang="en-US"/>
        </a:p>
      </dgm:t>
    </dgm:pt>
    <dgm:pt modelId="{3E8E6815-9320-4356-8579-676146A7556E}" type="sibTrans" cxnId="{68684484-8049-443D-B447-69F1F81C0CE9}">
      <dgm:prSet/>
      <dgm:spPr/>
      <dgm:t>
        <a:bodyPr/>
        <a:lstStyle/>
        <a:p>
          <a:endParaRPr kumimoji="1" lang="ja-JP" altLang="en-US"/>
        </a:p>
      </dgm:t>
    </dgm:pt>
    <dgm:pt modelId="{49A91167-52D2-4116-9F08-38857142F55F}">
      <dgm:prSet custT="1"/>
      <dgm:spPr/>
      <dgm:t>
        <a:bodyPr/>
        <a:lstStyle/>
        <a:p>
          <a:r>
            <a:rPr lang="ja-JP" altLang="en-US" sz="2000" dirty="0"/>
            <a:t>最低限の保有量は必要なため、お金持ちがお金持ちになることを完全に解決できていない</a:t>
          </a:r>
        </a:p>
      </dgm:t>
    </dgm:pt>
    <dgm:pt modelId="{466FD5EC-B08C-4F7A-A608-157B7C089DC8}" type="parTrans" cxnId="{BA1966C6-3DCA-4982-A9BF-7C1913D4F989}">
      <dgm:prSet/>
      <dgm:spPr/>
      <dgm:t>
        <a:bodyPr/>
        <a:lstStyle/>
        <a:p>
          <a:endParaRPr kumimoji="1" lang="ja-JP" altLang="en-US"/>
        </a:p>
      </dgm:t>
    </dgm:pt>
    <dgm:pt modelId="{18FE1CD4-1A55-4885-965A-B0ED41741285}" type="sibTrans" cxnId="{BA1966C6-3DCA-4982-A9BF-7C1913D4F989}">
      <dgm:prSet/>
      <dgm:spPr/>
      <dgm:t>
        <a:bodyPr/>
        <a:lstStyle/>
        <a:p>
          <a:endParaRPr kumimoji="1" lang="ja-JP" altLang="en-US"/>
        </a:p>
      </dgm:t>
    </dgm:pt>
    <dgm:pt modelId="{EA8E5561-0D4E-4D62-8A9E-EEA6B4A76073}" type="pres">
      <dgm:prSet presAssocID="{F9E0364B-17DD-4FCE-A3A9-4CF3E24B0F95}" presName="vert0" presStyleCnt="0">
        <dgm:presLayoutVars>
          <dgm:dir/>
          <dgm:animOne val="branch"/>
          <dgm:animLvl val="lvl"/>
        </dgm:presLayoutVars>
      </dgm:prSet>
      <dgm:spPr/>
    </dgm:pt>
    <dgm:pt modelId="{39A85918-3662-4E5C-BB5F-87F2A6A8019A}" type="pres">
      <dgm:prSet presAssocID="{7E2B1D99-49BC-4B7D-B1CD-949C8CF76274}" presName="thickLine" presStyleLbl="alignNode1" presStyleIdx="0" presStyleCnt="4"/>
      <dgm:spPr/>
    </dgm:pt>
    <dgm:pt modelId="{883E7491-C740-44E3-9B25-28CFC38BCB00}" type="pres">
      <dgm:prSet presAssocID="{7E2B1D99-49BC-4B7D-B1CD-949C8CF76274}" presName="horz1" presStyleCnt="0"/>
      <dgm:spPr/>
    </dgm:pt>
    <dgm:pt modelId="{D4A99224-8BFE-4148-AD24-15317B671BF4}" type="pres">
      <dgm:prSet presAssocID="{7E2B1D99-49BC-4B7D-B1CD-949C8CF76274}" presName="tx1" presStyleLbl="revTx" presStyleIdx="0" presStyleCnt="8"/>
      <dgm:spPr/>
    </dgm:pt>
    <dgm:pt modelId="{3C37E1C4-933B-484A-BFAA-D28E61616A84}" type="pres">
      <dgm:prSet presAssocID="{7E2B1D99-49BC-4B7D-B1CD-949C8CF76274}" presName="vert1" presStyleCnt="0"/>
      <dgm:spPr/>
    </dgm:pt>
    <dgm:pt modelId="{80814E3C-6D01-4496-888D-491ADEAA408B}" type="pres">
      <dgm:prSet presAssocID="{97B44F22-D353-447A-9339-6C4878680C85}" presName="vertSpace2a" presStyleCnt="0"/>
      <dgm:spPr/>
    </dgm:pt>
    <dgm:pt modelId="{9A18E9FF-5F31-4787-B102-8301E8EF3325}" type="pres">
      <dgm:prSet presAssocID="{97B44F22-D353-447A-9339-6C4878680C85}" presName="horz2" presStyleCnt="0"/>
      <dgm:spPr/>
    </dgm:pt>
    <dgm:pt modelId="{4D4F3A9A-6218-43AE-B8BA-55135328103D}" type="pres">
      <dgm:prSet presAssocID="{97B44F22-D353-447A-9339-6C4878680C85}" presName="horzSpace2" presStyleCnt="0"/>
      <dgm:spPr/>
    </dgm:pt>
    <dgm:pt modelId="{A6D019C8-9390-47BC-8728-8E6169663CDC}" type="pres">
      <dgm:prSet presAssocID="{97B44F22-D353-447A-9339-6C4878680C85}" presName="tx2" presStyleLbl="revTx" presStyleIdx="1" presStyleCnt="8"/>
      <dgm:spPr/>
    </dgm:pt>
    <dgm:pt modelId="{FB5E2050-71BE-4CEB-BDEB-4614D0A98DBE}" type="pres">
      <dgm:prSet presAssocID="{97B44F22-D353-447A-9339-6C4878680C85}" presName="vert2" presStyleCnt="0"/>
      <dgm:spPr/>
    </dgm:pt>
    <dgm:pt modelId="{B419D685-9F71-4D8B-A5AC-312626D88F0A}" type="pres">
      <dgm:prSet presAssocID="{97B44F22-D353-447A-9339-6C4878680C85}" presName="thinLine2b" presStyleLbl="callout" presStyleIdx="0" presStyleCnt="4"/>
      <dgm:spPr/>
    </dgm:pt>
    <dgm:pt modelId="{E977BF03-3C0C-4C33-9F3E-3FBA0A1D24BF}" type="pres">
      <dgm:prSet presAssocID="{97B44F22-D353-447A-9339-6C4878680C85}" presName="vertSpace2b" presStyleCnt="0"/>
      <dgm:spPr/>
    </dgm:pt>
    <dgm:pt modelId="{02580309-B28E-412F-A37A-DC282FE1ECAB}" type="pres">
      <dgm:prSet presAssocID="{CB5C3444-3375-4544-97F2-D9F11B49D369}" presName="thickLine" presStyleLbl="alignNode1" presStyleIdx="1" presStyleCnt="4"/>
      <dgm:spPr/>
    </dgm:pt>
    <dgm:pt modelId="{45BDEC49-E915-4AA3-8A47-B87290332631}" type="pres">
      <dgm:prSet presAssocID="{CB5C3444-3375-4544-97F2-D9F11B49D369}" presName="horz1" presStyleCnt="0"/>
      <dgm:spPr/>
    </dgm:pt>
    <dgm:pt modelId="{8734C8D2-8D72-42E9-B525-354407CB7266}" type="pres">
      <dgm:prSet presAssocID="{CB5C3444-3375-4544-97F2-D9F11B49D369}" presName="tx1" presStyleLbl="revTx" presStyleIdx="2" presStyleCnt="8"/>
      <dgm:spPr/>
    </dgm:pt>
    <dgm:pt modelId="{B2630568-DCB6-4405-9075-5611F14FAD05}" type="pres">
      <dgm:prSet presAssocID="{CB5C3444-3375-4544-97F2-D9F11B49D369}" presName="vert1" presStyleCnt="0"/>
      <dgm:spPr/>
    </dgm:pt>
    <dgm:pt modelId="{E83F9206-1B4C-4B8F-9952-C10B61BCB16F}" type="pres">
      <dgm:prSet presAssocID="{A096D70C-E6B7-4955-AA05-74E65C138DAF}" presName="vertSpace2a" presStyleCnt="0"/>
      <dgm:spPr/>
    </dgm:pt>
    <dgm:pt modelId="{B02328FA-1099-4AB5-96B3-5BA190D48E19}" type="pres">
      <dgm:prSet presAssocID="{A096D70C-E6B7-4955-AA05-74E65C138DAF}" presName="horz2" presStyleCnt="0"/>
      <dgm:spPr/>
    </dgm:pt>
    <dgm:pt modelId="{21921421-2CF7-40A9-B92B-962B2E50C8A8}" type="pres">
      <dgm:prSet presAssocID="{A096D70C-E6B7-4955-AA05-74E65C138DAF}" presName="horzSpace2" presStyleCnt="0"/>
      <dgm:spPr/>
    </dgm:pt>
    <dgm:pt modelId="{10FC20E4-CC5D-4032-A533-5F8416679E4F}" type="pres">
      <dgm:prSet presAssocID="{A096D70C-E6B7-4955-AA05-74E65C138DAF}" presName="tx2" presStyleLbl="revTx" presStyleIdx="3" presStyleCnt="8"/>
      <dgm:spPr/>
    </dgm:pt>
    <dgm:pt modelId="{DAF1A73A-AE03-49FC-96B2-D6DA4E7D7D41}" type="pres">
      <dgm:prSet presAssocID="{A096D70C-E6B7-4955-AA05-74E65C138DAF}" presName="vert2" presStyleCnt="0"/>
      <dgm:spPr/>
    </dgm:pt>
    <dgm:pt modelId="{5E01DD8B-049D-4C04-A992-E547C9D16582}" type="pres">
      <dgm:prSet presAssocID="{A096D70C-E6B7-4955-AA05-74E65C138DAF}" presName="thinLine2b" presStyleLbl="callout" presStyleIdx="1" presStyleCnt="4"/>
      <dgm:spPr/>
    </dgm:pt>
    <dgm:pt modelId="{DC8DB661-42CC-4A56-8988-038EFB55B12C}" type="pres">
      <dgm:prSet presAssocID="{A096D70C-E6B7-4955-AA05-74E65C138DAF}" presName="vertSpace2b" presStyleCnt="0"/>
      <dgm:spPr/>
    </dgm:pt>
    <dgm:pt modelId="{7A6A2120-6429-43A3-8BB6-D34380461996}" type="pres">
      <dgm:prSet presAssocID="{727BF727-DFA4-4F96-ABDD-DBDBEB072A43}" presName="thickLine" presStyleLbl="alignNode1" presStyleIdx="2" presStyleCnt="4"/>
      <dgm:spPr/>
    </dgm:pt>
    <dgm:pt modelId="{33F4597F-8A05-4A2E-9237-059805290C47}" type="pres">
      <dgm:prSet presAssocID="{727BF727-DFA4-4F96-ABDD-DBDBEB072A43}" presName="horz1" presStyleCnt="0"/>
      <dgm:spPr/>
    </dgm:pt>
    <dgm:pt modelId="{683834A7-5E41-4098-857C-4011F39D3CC3}" type="pres">
      <dgm:prSet presAssocID="{727BF727-DFA4-4F96-ABDD-DBDBEB072A43}" presName="tx1" presStyleLbl="revTx" presStyleIdx="4" presStyleCnt="8"/>
      <dgm:spPr/>
    </dgm:pt>
    <dgm:pt modelId="{E5926E6E-FEC4-483B-A37E-1B5C8624DA5E}" type="pres">
      <dgm:prSet presAssocID="{727BF727-DFA4-4F96-ABDD-DBDBEB072A43}" presName="vert1" presStyleCnt="0"/>
      <dgm:spPr/>
    </dgm:pt>
    <dgm:pt modelId="{CF5455E9-1A73-4F59-AD0F-2FE9DF9E6042}" type="pres">
      <dgm:prSet presAssocID="{2D1689F1-0C0B-4E08-8724-3254EE867406}" presName="vertSpace2a" presStyleCnt="0"/>
      <dgm:spPr/>
    </dgm:pt>
    <dgm:pt modelId="{2BC89821-C705-40DB-B08B-6772D6E9E4EF}" type="pres">
      <dgm:prSet presAssocID="{2D1689F1-0C0B-4E08-8724-3254EE867406}" presName="horz2" presStyleCnt="0"/>
      <dgm:spPr/>
    </dgm:pt>
    <dgm:pt modelId="{E85CA993-ED8E-4B07-9683-27191F64C7CF}" type="pres">
      <dgm:prSet presAssocID="{2D1689F1-0C0B-4E08-8724-3254EE867406}" presName="horzSpace2" presStyleCnt="0"/>
      <dgm:spPr/>
    </dgm:pt>
    <dgm:pt modelId="{61036AF6-6713-4F01-A2B3-D7C0EF7722B4}" type="pres">
      <dgm:prSet presAssocID="{2D1689F1-0C0B-4E08-8724-3254EE867406}" presName="tx2" presStyleLbl="revTx" presStyleIdx="5" presStyleCnt="8"/>
      <dgm:spPr/>
    </dgm:pt>
    <dgm:pt modelId="{BBDF5A0E-17A4-4A53-93C3-FB0C062D4C52}" type="pres">
      <dgm:prSet presAssocID="{2D1689F1-0C0B-4E08-8724-3254EE867406}" presName="vert2" presStyleCnt="0"/>
      <dgm:spPr/>
    </dgm:pt>
    <dgm:pt modelId="{0B6D23E3-A893-4ACC-A5CF-695B398786C3}" type="pres">
      <dgm:prSet presAssocID="{2D1689F1-0C0B-4E08-8724-3254EE867406}" presName="thinLine2b" presStyleLbl="callout" presStyleIdx="2" presStyleCnt="4"/>
      <dgm:spPr/>
    </dgm:pt>
    <dgm:pt modelId="{6C6C8129-3948-464C-925A-630BDAE97FCF}" type="pres">
      <dgm:prSet presAssocID="{2D1689F1-0C0B-4E08-8724-3254EE867406}" presName="vertSpace2b" presStyleCnt="0"/>
      <dgm:spPr/>
    </dgm:pt>
    <dgm:pt modelId="{DFEBB6DE-737D-4553-B71D-0A80EE1D9A84}" type="pres">
      <dgm:prSet presAssocID="{F7B42BBC-689B-48E8-90FC-F70E7231AB72}" presName="thickLine" presStyleLbl="alignNode1" presStyleIdx="3" presStyleCnt="4"/>
      <dgm:spPr/>
    </dgm:pt>
    <dgm:pt modelId="{8B083E69-F83B-48CD-9D27-EE8AADB0C180}" type="pres">
      <dgm:prSet presAssocID="{F7B42BBC-689B-48E8-90FC-F70E7231AB72}" presName="horz1" presStyleCnt="0"/>
      <dgm:spPr/>
    </dgm:pt>
    <dgm:pt modelId="{E517203D-0D3D-4017-B126-A403AD0FC412}" type="pres">
      <dgm:prSet presAssocID="{F7B42BBC-689B-48E8-90FC-F70E7231AB72}" presName="tx1" presStyleLbl="revTx" presStyleIdx="6" presStyleCnt="8"/>
      <dgm:spPr/>
    </dgm:pt>
    <dgm:pt modelId="{2A35886C-D624-4E29-8E94-C714286BCB04}" type="pres">
      <dgm:prSet presAssocID="{F7B42BBC-689B-48E8-90FC-F70E7231AB72}" presName="vert1" presStyleCnt="0"/>
      <dgm:spPr/>
    </dgm:pt>
    <dgm:pt modelId="{771E69E8-44BA-413F-AFC9-877840E42C1D}" type="pres">
      <dgm:prSet presAssocID="{49A91167-52D2-4116-9F08-38857142F55F}" presName="vertSpace2a" presStyleCnt="0"/>
      <dgm:spPr/>
    </dgm:pt>
    <dgm:pt modelId="{D7C604DC-5FC2-4467-AA74-DC4F8C627040}" type="pres">
      <dgm:prSet presAssocID="{49A91167-52D2-4116-9F08-38857142F55F}" presName="horz2" presStyleCnt="0"/>
      <dgm:spPr/>
    </dgm:pt>
    <dgm:pt modelId="{583CCB85-12EF-471C-8977-0C78C6BE415C}" type="pres">
      <dgm:prSet presAssocID="{49A91167-52D2-4116-9F08-38857142F55F}" presName="horzSpace2" presStyleCnt="0"/>
      <dgm:spPr/>
    </dgm:pt>
    <dgm:pt modelId="{79447C82-DA3A-41B4-8214-49CFA7814E08}" type="pres">
      <dgm:prSet presAssocID="{49A91167-52D2-4116-9F08-38857142F55F}" presName="tx2" presStyleLbl="revTx" presStyleIdx="7" presStyleCnt="8"/>
      <dgm:spPr/>
    </dgm:pt>
    <dgm:pt modelId="{2BCA6493-E1AB-4AF7-BF5B-558F10AA0926}" type="pres">
      <dgm:prSet presAssocID="{49A91167-52D2-4116-9F08-38857142F55F}" presName="vert2" presStyleCnt="0"/>
      <dgm:spPr/>
    </dgm:pt>
    <dgm:pt modelId="{0958B0CB-1CC7-4D89-98EE-CBD262E8A550}" type="pres">
      <dgm:prSet presAssocID="{49A91167-52D2-4116-9F08-38857142F55F}" presName="thinLine2b" presStyleLbl="callout" presStyleIdx="3" presStyleCnt="4"/>
      <dgm:spPr/>
    </dgm:pt>
    <dgm:pt modelId="{EB4BB36C-5D44-4E05-B351-3F2699C24F0C}" type="pres">
      <dgm:prSet presAssocID="{49A91167-52D2-4116-9F08-38857142F55F}" presName="vertSpace2b" presStyleCnt="0"/>
      <dgm:spPr/>
    </dgm:pt>
  </dgm:ptLst>
  <dgm:cxnLst>
    <dgm:cxn modelId="{EB1A4A04-F393-442A-947A-95D1954B5FA8}" type="presOf" srcId="{2D1689F1-0C0B-4E08-8724-3254EE867406}" destId="{61036AF6-6713-4F01-A2B3-D7C0EF7722B4}" srcOrd="0" destOrd="0" presId="urn:microsoft.com/office/officeart/2008/layout/LinedList"/>
    <dgm:cxn modelId="{DB171911-46EF-498C-AF0E-91057FFDE414}" srcId="{7E2B1D99-49BC-4B7D-B1CD-949C8CF76274}" destId="{97B44F22-D353-447A-9339-6C4878680C85}" srcOrd="0" destOrd="0" parTransId="{9616E3F3-CFA3-45C7-AA33-361908E2D958}" sibTransId="{B3F14DBA-A58F-4F0D-82B2-9978040D5BB7}"/>
    <dgm:cxn modelId="{BF5E0429-DA2E-43B4-A431-2BE12D4525F7}" type="presOf" srcId="{97B44F22-D353-447A-9339-6C4878680C85}" destId="{A6D019C8-9390-47BC-8728-8E6169663CDC}" srcOrd="0" destOrd="0" presId="urn:microsoft.com/office/officeart/2008/layout/LinedList"/>
    <dgm:cxn modelId="{2C8A202E-B6DB-4F26-8BBB-A6569C91D558}" type="presOf" srcId="{727BF727-DFA4-4F96-ABDD-DBDBEB072A43}" destId="{683834A7-5E41-4098-857C-4011F39D3CC3}" srcOrd="0" destOrd="0" presId="urn:microsoft.com/office/officeart/2008/layout/LinedList"/>
    <dgm:cxn modelId="{484DDF3D-1C69-492D-BAE5-9323345B2E58}" srcId="{F9E0364B-17DD-4FCE-A3A9-4CF3E24B0F95}" destId="{727BF727-DFA4-4F96-ABDD-DBDBEB072A43}" srcOrd="2" destOrd="0" parTransId="{FAE6A429-FEFB-4818-8C3A-F3106AF7CD6A}" sibTransId="{6C5FDCC0-83F6-40C0-903F-537003AD975A}"/>
    <dgm:cxn modelId="{775D6663-B77F-4F2E-B748-5D054974F15E}" type="presOf" srcId="{CB5C3444-3375-4544-97F2-D9F11B49D369}" destId="{8734C8D2-8D72-42E9-B525-354407CB7266}" srcOrd="0" destOrd="0" presId="urn:microsoft.com/office/officeart/2008/layout/LinedList"/>
    <dgm:cxn modelId="{E28D5D47-4A74-4F97-A779-4D7400C0FC4D}" srcId="{CB5C3444-3375-4544-97F2-D9F11B49D369}" destId="{A096D70C-E6B7-4955-AA05-74E65C138DAF}" srcOrd="0" destOrd="0" parTransId="{82F719F3-04C5-4009-9F7A-BBF4CC70DD4E}" sibTransId="{07BE2BB4-81EB-463B-BFE2-B64F84E4AB68}"/>
    <dgm:cxn modelId="{ECF51481-C2E1-4DB4-8413-B6F32FA46A7C}" type="presOf" srcId="{F7B42BBC-689B-48E8-90FC-F70E7231AB72}" destId="{E517203D-0D3D-4017-B126-A403AD0FC412}" srcOrd="0" destOrd="0" presId="urn:microsoft.com/office/officeart/2008/layout/LinedList"/>
    <dgm:cxn modelId="{68684484-8049-443D-B447-69F1F81C0CE9}" srcId="{727BF727-DFA4-4F96-ABDD-DBDBEB072A43}" destId="{2D1689F1-0C0B-4E08-8724-3254EE867406}" srcOrd="0" destOrd="0" parTransId="{01F266D4-9137-4955-9D2E-E65971FD6D43}" sibTransId="{3E8E6815-9320-4356-8579-676146A7556E}"/>
    <dgm:cxn modelId="{7C82CFA7-3DCA-4E74-BD0E-A1F05017B2B2}" type="presOf" srcId="{F9E0364B-17DD-4FCE-A3A9-4CF3E24B0F95}" destId="{EA8E5561-0D4E-4D62-8A9E-EEA6B4A76073}" srcOrd="0" destOrd="0" presId="urn:microsoft.com/office/officeart/2008/layout/LinedList"/>
    <dgm:cxn modelId="{767C01B4-C9CC-4C5F-B582-35264EB1DCE9}" srcId="{F9E0364B-17DD-4FCE-A3A9-4CF3E24B0F95}" destId="{7E2B1D99-49BC-4B7D-B1CD-949C8CF76274}" srcOrd="0" destOrd="0" parTransId="{C22AA75A-30BA-4344-AE37-66FD08198552}" sibTransId="{9836AB9A-FC7A-4440-9327-0017B0DC634A}"/>
    <dgm:cxn modelId="{247B9FB4-06D9-4867-B27C-2B86ECC66CC0}" srcId="{F9E0364B-17DD-4FCE-A3A9-4CF3E24B0F95}" destId="{F7B42BBC-689B-48E8-90FC-F70E7231AB72}" srcOrd="3" destOrd="0" parTransId="{B28CA911-1709-4916-8AA5-C8B35A1C3390}" sibTransId="{ABFB36D7-0794-4138-92C4-7F2D37967EA1}"/>
    <dgm:cxn modelId="{22E0E0C5-0646-44E5-AB13-C4A47A5F0471}" type="presOf" srcId="{A096D70C-E6B7-4955-AA05-74E65C138DAF}" destId="{10FC20E4-CC5D-4032-A533-5F8416679E4F}" srcOrd="0" destOrd="0" presId="urn:microsoft.com/office/officeart/2008/layout/LinedList"/>
    <dgm:cxn modelId="{BA1966C6-3DCA-4982-A9BF-7C1913D4F989}" srcId="{F7B42BBC-689B-48E8-90FC-F70E7231AB72}" destId="{49A91167-52D2-4116-9F08-38857142F55F}" srcOrd="0" destOrd="0" parTransId="{466FD5EC-B08C-4F7A-A608-157B7C089DC8}" sibTransId="{18FE1CD4-1A55-4885-965A-B0ED41741285}"/>
    <dgm:cxn modelId="{71AA35D1-C0C9-48D3-921F-1C21A8122377}" type="presOf" srcId="{7E2B1D99-49BC-4B7D-B1CD-949C8CF76274}" destId="{D4A99224-8BFE-4148-AD24-15317B671BF4}" srcOrd="0" destOrd="0" presId="urn:microsoft.com/office/officeart/2008/layout/LinedList"/>
    <dgm:cxn modelId="{84D0AFDF-BB45-419C-9274-A562D5C9B8A4}" srcId="{F9E0364B-17DD-4FCE-A3A9-4CF3E24B0F95}" destId="{CB5C3444-3375-4544-97F2-D9F11B49D369}" srcOrd="1" destOrd="0" parTransId="{AC879341-CB06-4E5A-BCE8-891E02679015}" sibTransId="{7DB737FC-4888-41CB-9BB9-9FA60FCB80CE}"/>
    <dgm:cxn modelId="{6F99EEE9-33CE-4537-960D-4426D24CDD41}" type="presOf" srcId="{49A91167-52D2-4116-9F08-38857142F55F}" destId="{79447C82-DA3A-41B4-8214-49CFA7814E08}" srcOrd="0" destOrd="0" presId="urn:microsoft.com/office/officeart/2008/layout/LinedList"/>
    <dgm:cxn modelId="{375ACC04-14F8-4C52-A29F-AD486DB13FC6}" type="presParOf" srcId="{EA8E5561-0D4E-4D62-8A9E-EEA6B4A76073}" destId="{39A85918-3662-4E5C-BB5F-87F2A6A8019A}" srcOrd="0" destOrd="0" presId="urn:microsoft.com/office/officeart/2008/layout/LinedList"/>
    <dgm:cxn modelId="{17C7C685-A991-46BA-BB81-E9ED614B130C}" type="presParOf" srcId="{EA8E5561-0D4E-4D62-8A9E-EEA6B4A76073}" destId="{883E7491-C740-44E3-9B25-28CFC38BCB00}" srcOrd="1" destOrd="0" presId="urn:microsoft.com/office/officeart/2008/layout/LinedList"/>
    <dgm:cxn modelId="{9713FAD0-215C-464D-9695-F08B3A091743}" type="presParOf" srcId="{883E7491-C740-44E3-9B25-28CFC38BCB00}" destId="{D4A99224-8BFE-4148-AD24-15317B671BF4}" srcOrd="0" destOrd="0" presId="urn:microsoft.com/office/officeart/2008/layout/LinedList"/>
    <dgm:cxn modelId="{AF24F46C-579A-4D4E-AE21-C8DD2DD1DF4A}" type="presParOf" srcId="{883E7491-C740-44E3-9B25-28CFC38BCB00}" destId="{3C37E1C4-933B-484A-BFAA-D28E61616A84}" srcOrd="1" destOrd="0" presId="urn:microsoft.com/office/officeart/2008/layout/LinedList"/>
    <dgm:cxn modelId="{F0CB47D0-1CB5-4A2F-8236-60F500810E1E}" type="presParOf" srcId="{3C37E1C4-933B-484A-BFAA-D28E61616A84}" destId="{80814E3C-6D01-4496-888D-491ADEAA408B}" srcOrd="0" destOrd="0" presId="urn:microsoft.com/office/officeart/2008/layout/LinedList"/>
    <dgm:cxn modelId="{918DCEFD-3616-40FE-AFFB-3701AB8F7840}" type="presParOf" srcId="{3C37E1C4-933B-484A-BFAA-D28E61616A84}" destId="{9A18E9FF-5F31-4787-B102-8301E8EF3325}" srcOrd="1" destOrd="0" presId="urn:microsoft.com/office/officeart/2008/layout/LinedList"/>
    <dgm:cxn modelId="{A429818A-625D-46FE-9A90-C4580EB1D374}" type="presParOf" srcId="{9A18E9FF-5F31-4787-B102-8301E8EF3325}" destId="{4D4F3A9A-6218-43AE-B8BA-55135328103D}" srcOrd="0" destOrd="0" presId="urn:microsoft.com/office/officeart/2008/layout/LinedList"/>
    <dgm:cxn modelId="{0946D22D-9CBA-40CF-941F-282532C52345}" type="presParOf" srcId="{9A18E9FF-5F31-4787-B102-8301E8EF3325}" destId="{A6D019C8-9390-47BC-8728-8E6169663CDC}" srcOrd="1" destOrd="0" presId="urn:microsoft.com/office/officeart/2008/layout/LinedList"/>
    <dgm:cxn modelId="{7C2F8EF7-7A4B-4535-9DA2-2330C1FCAD37}" type="presParOf" srcId="{9A18E9FF-5F31-4787-B102-8301E8EF3325}" destId="{FB5E2050-71BE-4CEB-BDEB-4614D0A98DBE}" srcOrd="2" destOrd="0" presId="urn:microsoft.com/office/officeart/2008/layout/LinedList"/>
    <dgm:cxn modelId="{0657A714-76A4-435A-A541-254268107CBE}" type="presParOf" srcId="{3C37E1C4-933B-484A-BFAA-D28E61616A84}" destId="{B419D685-9F71-4D8B-A5AC-312626D88F0A}" srcOrd="2" destOrd="0" presId="urn:microsoft.com/office/officeart/2008/layout/LinedList"/>
    <dgm:cxn modelId="{75CBA9C8-A088-4567-84D3-512FB3F18024}" type="presParOf" srcId="{3C37E1C4-933B-484A-BFAA-D28E61616A84}" destId="{E977BF03-3C0C-4C33-9F3E-3FBA0A1D24BF}" srcOrd="3" destOrd="0" presId="urn:microsoft.com/office/officeart/2008/layout/LinedList"/>
    <dgm:cxn modelId="{7E58499B-6DC3-4751-A7B1-79878DF69D9E}" type="presParOf" srcId="{EA8E5561-0D4E-4D62-8A9E-EEA6B4A76073}" destId="{02580309-B28E-412F-A37A-DC282FE1ECAB}" srcOrd="2" destOrd="0" presId="urn:microsoft.com/office/officeart/2008/layout/LinedList"/>
    <dgm:cxn modelId="{C0298BBD-505E-4E5D-BBAA-0487F6B5CD6F}" type="presParOf" srcId="{EA8E5561-0D4E-4D62-8A9E-EEA6B4A76073}" destId="{45BDEC49-E915-4AA3-8A47-B87290332631}" srcOrd="3" destOrd="0" presId="urn:microsoft.com/office/officeart/2008/layout/LinedList"/>
    <dgm:cxn modelId="{1BD924D7-8FC9-4892-8707-274E89FA37EB}" type="presParOf" srcId="{45BDEC49-E915-4AA3-8A47-B87290332631}" destId="{8734C8D2-8D72-42E9-B525-354407CB7266}" srcOrd="0" destOrd="0" presId="urn:microsoft.com/office/officeart/2008/layout/LinedList"/>
    <dgm:cxn modelId="{2FAF79CF-27DB-45E7-B131-ED92ABEFF685}" type="presParOf" srcId="{45BDEC49-E915-4AA3-8A47-B87290332631}" destId="{B2630568-DCB6-4405-9075-5611F14FAD05}" srcOrd="1" destOrd="0" presId="urn:microsoft.com/office/officeart/2008/layout/LinedList"/>
    <dgm:cxn modelId="{E3F9D436-26C5-4C7F-A0FE-4E00E49B2E32}" type="presParOf" srcId="{B2630568-DCB6-4405-9075-5611F14FAD05}" destId="{E83F9206-1B4C-4B8F-9952-C10B61BCB16F}" srcOrd="0" destOrd="0" presId="urn:microsoft.com/office/officeart/2008/layout/LinedList"/>
    <dgm:cxn modelId="{BADBE2C2-A6DA-4F63-AF34-F19586ECC14C}" type="presParOf" srcId="{B2630568-DCB6-4405-9075-5611F14FAD05}" destId="{B02328FA-1099-4AB5-96B3-5BA190D48E19}" srcOrd="1" destOrd="0" presId="urn:microsoft.com/office/officeart/2008/layout/LinedList"/>
    <dgm:cxn modelId="{40E1C034-0870-4144-BDB6-F6BE84D0C073}" type="presParOf" srcId="{B02328FA-1099-4AB5-96B3-5BA190D48E19}" destId="{21921421-2CF7-40A9-B92B-962B2E50C8A8}" srcOrd="0" destOrd="0" presId="urn:microsoft.com/office/officeart/2008/layout/LinedList"/>
    <dgm:cxn modelId="{0014B5D7-6F2E-4C04-9340-66F0F16771E8}" type="presParOf" srcId="{B02328FA-1099-4AB5-96B3-5BA190D48E19}" destId="{10FC20E4-CC5D-4032-A533-5F8416679E4F}" srcOrd="1" destOrd="0" presId="urn:microsoft.com/office/officeart/2008/layout/LinedList"/>
    <dgm:cxn modelId="{6BD87F10-4A41-4919-99D8-E6620B6A3820}" type="presParOf" srcId="{B02328FA-1099-4AB5-96B3-5BA190D48E19}" destId="{DAF1A73A-AE03-49FC-96B2-D6DA4E7D7D41}" srcOrd="2" destOrd="0" presId="urn:microsoft.com/office/officeart/2008/layout/LinedList"/>
    <dgm:cxn modelId="{DB69D1EE-C256-404E-8E93-ECF8008ED326}" type="presParOf" srcId="{B2630568-DCB6-4405-9075-5611F14FAD05}" destId="{5E01DD8B-049D-4C04-A992-E547C9D16582}" srcOrd="2" destOrd="0" presId="urn:microsoft.com/office/officeart/2008/layout/LinedList"/>
    <dgm:cxn modelId="{FB38B971-5009-4F91-BCE3-A96FFD05ED71}" type="presParOf" srcId="{B2630568-DCB6-4405-9075-5611F14FAD05}" destId="{DC8DB661-42CC-4A56-8988-038EFB55B12C}" srcOrd="3" destOrd="0" presId="urn:microsoft.com/office/officeart/2008/layout/LinedList"/>
    <dgm:cxn modelId="{553CF9B9-D277-4CD1-BCF9-81F1E2521369}" type="presParOf" srcId="{EA8E5561-0D4E-4D62-8A9E-EEA6B4A76073}" destId="{7A6A2120-6429-43A3-8BB6-D34380461996}" srcOrd="4" destOrd="0" presId="urn:microsoft.com/office/officeart/2008/layout/LinedList"/>
    <dgm:cxn modelId="{4735F050-366F-4912-A220-63C66DE46BF8}" type="presParOf" srcId="{EA8E5561-0D4E-4D62-8A9E-EEA6B4A76073}" destId="{33F4597F-8A05-4A2E-9237-059805290C47}" srcOrd="5" destOrd="0" presId="urn:microsoft.com/office/officeart/2008/layout/LinedList"/>
    <dgm:cxn modelId="{9499DD72-DE7A-466C-B03C-D7C625F3F6DE}" type="presParOf" srcId="{33F4597F-8A05-4A2E-9237-059805290C47}" destId="{683834A7-5E41-4098-857C-4011F39D3CC3}" srcOrd="0" destOrd="0" presId="urn:microsoft.com/office/officeart/2008/layout/LinedList"/>
    <dgm:cxn modelId="{3DCC4C7D-5CB9-4932-9E39-9338737A2741}" type="presParOf" srcId="{33F4597F-8A05-4A2E-9237-059805290C47}" destId="{E5926E6E-FEC4-483B-A37E-1B5C8624DA5E}" srcOrd="1" destOrd="0" presId="urn:microsoft.com/office/officeart/2008/layout/LinedList"/>
    <dgm:cxn modelId="{CAC0CC41-F82B-45CA-A739-175C07D3B04B}" type="presParOf" srcId="{E5926E6E-FEC4-483B-A37E-1B5C8624DA5E}" destId="{CF5455E9-1A73-4F59-AD0F-2FE9DF9E6042}" srcOrd="0" destOrd="0" presId="urn:microsoft.com/office/officeart/2008/layout/LinedList"/>
    <dgm:cxn modelId="{77C35B36-9D18-4C4C-9931-DE2EE886A997}" type="presParOf" srcId="{E5926E6E-FEC4-483B-A37E-1B5C8624DA5E}" destId="{2BC89821-C705-40DB-B08B-6772D6E9E4EF}" srcOrd="1" destOrd="0" presId="urn:microsoft.com/office/officeart/2008/layout/LinedList"/>
    <dgm:cxn modelId="{7A838D49-693C-4201-91BF-E17A0F32CE63}" type="presParOf" srcId="{2BC89821-C705-40DB-B08B-6772D6E9E4EF}" destId="{E85CA993-ED8E-4B07-9683-27191F64C7CF}" srcOrd="0" destOrd="0" presId="urn:microsoft.com/office/officeart/2008/layout/LinedList"/>
    <dgm:cxn modelId="{39B8671D-1C80-4100-B97A-74BA340A2FE6}" type="presParOf" srcId="{2BC89821-C705-40DB-B08B-6772D6E9E4EF}" destId="{61036AF6-6713-4F01-A2B3-D7C0EF7722B4}" srcOrd="1" destOrd="0" presId="urn:microsoft.com/office/officeart/2008/layout/LinedList"/>
    <dgm:cxn modelId="{4400024F-07C6-4FE6-A3D4-271F22A3AD0B}" type="presParOf" srcId="{2BC89821-C705-40DB-B08B-6772D6E9E4EF}" destId="{BBDF5A0E-17A4-4A53-93C3-FB0C062D4C52}" srcOrd="2" destOrd="0" presId="urn:microsoft.com/office/officeart/2008/layout/LinedList"/>
    <dgm:cxn modelId="{1DACEF42-05F9-4678-BF24-97F849D47871}" type="presParOf" srcId="{E5926E6E-FEC4-483B-A37E-1B5C8624DA5E}" destId="{0B6D23E3-A893-4ACC-A5CF-695B398786C3}" srcOrd="2" destOrd="0" presId="urn:microsoft.com/office/officeart/2008/layout/LinedList"/>
    <dgm:cxn modelId="{BFCC8778-6C3F-4F44-AFB1-D90C58926E13}" type="presParOf" srcId="{E5926E6E-FEC4-483B-A37E-1B5C8624DA5E}" destId="{6C6C8129-3948-464C-925A-630BDAE97FCF}" srcOrd="3" destOrd="0" presId="urn:microsoft.com/office/officeart/2008/layout/LinedList"/>
    <dgm:cxn modelId="{CC237E66-7A0A-4AAF-9CBB-04E4FD567A5A}" type="presParOf" srcId="{EA8E5561-0D4E-4D62-8A9E-EEA6B4A76073}" destId="{DFEBB6DE-737D-4553-B71D-0A80EE1D9A84}" srcOrd="6" destOrd="0" presId="urn:microsoft.com/office/officeart/2008/layout/LinedList"/>
    <dgm:cxn modelId="{8F59651C-434D-4848-A700-52F397590992}" type="presParOf" srcId="{EA8E5561-0D4E-4D62-8A9E-EEA6B4A76073}" destId="{8B083E69-F83B-48CD-9D27-EE8AADB0C180}" srcOrd="7" destOrd="0" presId="urn:microsoft.com/office/officeart/2008/layout/LinedList"/>
    <dgm:cxn modelId="{EB7EEEA2-0051-42CF-BA7E-ADBBA96E3BD7}" type="presParOf" srcId="{8B083E69-F83B-48CD-9D27-EE8AADB0C180}" destId="{E517203D-0D3D-4017-B126-A403AD0FC412}" srcOrd="0" destOrd="0" presId="urn:microsoft.com/office/officeart/2008/layout/LinedList"/>
    <dgm:cxn modelId="{B78B1023-D10C-4516-9E92-85D6A078CC2A}" type="presParOf" srcId="{8B083E69-F83B-48CD-9D27-EE8AADB0C180}" destId="{2A35886C-D624-4E29-8E94-C714286BCB04}" srcOrd="1" destOrd="0" presId="urn:microsoft.com/office/officeart/2008/layout/LinedList"/>
    <dgm:cxn modelId="{C1DB6519-15A9-4A10-8122-CE77074D9A0C}" type="presParOf" srcId="{2A35886C-D624-4E29-8E94-C714286BCB04}" destId="{771E69E8-44BA-413F-AFC9-877840E42C1D}" srcOrd="0" destOrd="0" presId="urn:microsoft.com/office/officeart/2008/layout/LinedList"/>
    <dgm:cxn modelId="{251C7F3A-BBD2-414D-9A10-5071129AE6A5}" type="presParOf" srcId="{2A35886C-D624-4E29-8E94-C714286BCB04}" destId="{D7C604DC-5FC2-4467-AA74-DC4F8C627040}" srcOrd="1" destOrd="0" presId="urn:microsoft.com/office/officeart/2008/layout/LinedList"/>
    <dgm:cxn modelId="{815FC96D-0D56-438E-9F7E-204489822E8A}" type="presParOf" srcId="{D7C604DC-5FC2-4467-AA74-DC4F8C627040}" destId="{583CCB85-12EF-471C-8977-0C78C6BE415C}" srcOrd="0" destOrd="0" presId="urn:microsoft.com/office/officeart/2008/layout/LinedList"/>
    <dgm:cxn modelId="{5033805E-90EE-4D4F-B78A-DDCDDACCC0CB}" type="presParOf" srcId="{D7C604DC-5FC2-4467-AA74-DC4F8C627040}" destId="{79447C82-DA3A-41B4-8214-49CFA7814E08}" srcOrd="1" destOrd="0" presId="urn:microsoft.com/office/officeart/2008/layout/LinedList"/>
    <dgm:cxn modelId="{42227404-235A-45E1-9C5C-F115D19EBB8A}" type="presParOf" srcId="{D7C604DC-5FC2-4467-AA74-DC4F8C627040}" destId="{2BCA6493-E1AB-4AF7-BF5B-558F10AA0926}" srcOrd="2" destOrd="0" presId="urn:microsoft.com/office/officeart/2008/layout/LinedList"/>
    <dgm:cxn modelId="{F438F808-ABD1-4054-80E0-35BCC064E8B9}" type="presParOf" srcId="{2A35886C-D624-4E29-8E94-C714286BCB04}" destId="{0958B0CB-1CC7-4D89-98EE-CBD262E8A550}" srcOrd="2" destOrd="0" presId="urn:microsoft.com/office/officeart/2008/layout/LinedList"/>
    <dgm:cxn modelId="{D096C50B-A626-4D13-AED6-6D5CE1F3DB27}" type="presParOf" srcId="{2A35886C-D624-4E29-8E94-C714286BCB04}" destId="{EB4BB36C-5D44-4E05-B351-3F2699C24F0C}"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9E0364B-17DD-4FCE-A3A9-4CF3E24B0F95}"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kumimoji="1" lang="ja-JP" altLang="en-US"/>
        </a:p>
      </dgm:t>
    </dgm:pt>
    <dgm:pt modelId="{7E2B1D99-49BC-4B7D-B1CD-949C8CF76274}">
      <dgm:prSet/>
      <dgm:spPr/>
      <dgm:t>
        <a:bodyPr/>
        <a:lstStyle/>
        <a:p>
          <a:r>
            <a:rPr kumimoji="1" lang="ja-JP" dirty="0"/>
            <a:t>概要</a:t>
          </a:r>
          <a:endParaRPr lang="ja-JP" dirty="0"/>
        </a:p>
      </dgm:t>
    </dgm:pt>
    <dgm:pt modelId="{C22AA75A-30BA-4344-AE37-66FD08198552}" type="parTrans" cxnId="{767C01B4-C9CC-4C5F-B582-35264EB1DCE9}">
      <dgm:prSet/>
      <dgm:spPr/>
      <dgm:t>
        <a:bodyPr/>
        <a:lstStyle/>
        <a:p>
          <a:endParaRPr kumimoji="1" lang="ja-JP" altLang="en-US"/>
        </a:p>
      </dgm:t>
    </dgm:pt>
    <dgm:pt modelId="{9836AB9A-FC7A-4440-9327-0017B0DC634A}" type="sibTrans" cxnId="{767C01B4-C9CC-4C5F-B582-35264EB1DCE9}">
      <dgm:prSet/>
      <dgm:spPr/>
      <dgm:t>
        <a:bodyPr/>
        <a:lstStyle/>
        <a:p>
          <a:endParaRPr kumimoji="1" lang="ja-JP" altLang="en-US"/>
        </a:p>
      </dgm:t>
    </dgm:pt>
    <dgm:pt modelId="{CB5C3444-3375-4544-97F2-D9F11B49D369}">
      <dgm:prSet/>
      <dgm:spPr/>
      <dgm:t>
        <a:bodyPr/>
        <a:lstStyle/>
        <a:p>
          <a:r>
            <a:rPr kumimoji="1" lang="ja-JP" dirty="0"/>
            <a:t>代表例</a:t>
          </a:r>
          <a:endParaRPr lang="ja-JP" dirty="0"/>
        </a:p>
      </dgm:t>
    </dgm:pt>
    <dgm:pt modelId="{AC879341-CB06-4E5A-BCE8-891E02679015}" type="parTrans" cxnId="{84D0AFDF-BB45-419C-9274-A562D5C9B8A4}">
      <dgm:prSet/>
      <dgm:spPr/>
      <dgm:t>
        <a:bodyPr/>
        <a:lstStyle/>
        <a:p>
          <a:endParaRPr kumimoji="1" lang="ja-JP" altLang="en-US"/>
        </a:p>
      </dgm:t>
    </dgm:pt>
    <dgm:pt modelId="{7DB737FC-4888-41CB-9BB9-9FA60FCB80CE}" type="sibTrans" cxnId="{84D0AFDF-BB45-419C-9274-A562D5C9B8A4}">
      <dgm:prSet/>
      <dgm:spPr/>
      <dgm:t>
        <a:bodyPr/>
        <a:lstStyle/>
        <a:p>
          <a:endParaRPr kumimoji="1" lang="ja-JP" altLang="en-US"/>
        </a:p>
      </dgm:t>
    </dgm:pt>
    <dgm:pt modelId="{727BF727-DFA4-4F96-ABDD-DBDBEB072A43}">
      <dgm:prSet/>
      <dgm:spPr/>
      <dgm:t>
        <a:bodyPr/>
        <a:lstStyle/>
        <a:p>
          <a:r>
            <a:rPr kumimoji="1" lang="ja-JP" dirty="0"/>
            <a:t>メリット</a:t>
          </a:r>
          <a:endParaRPr lang="ja-JP" dirty="0"/>
        </a:p>
      </dgm:t>
    </dgm:pt>
    <dgm:pt modelId="{FAE6A429-FEFB-4818-8C3A-F3106AF7CD6A}" type="parTrans" cxnId="{484DDF3D-1C69-492D-BAE5-9323345B2E58}">
      <dgm:prSet/>
      <dgm:spPr/>
      <dgm:t>
        <a:bodyPr/>
        <a:lstStyle/>
        <a:p>
          <a:endParaRPr kumimoji="1" lang="ja-JP" altLang="en-US"/>
        </a:p>
      </dgm:t>
    </dgm:pt>
    <dgm:pt modelId="{6C5FDCC0-83F6-40C0-903F-537003AD975A}" type="sibTrans" cxnId="{484DDF3D-1C69-492D-BAE5-9323345B2E58}">
      <dgm:prSet/>
      <dgm:spPr/>
      <dgm:t>
        <a:bodyPr/>
        <a:lstStyle/>
        <a:p>
          <a:endParaRPr kumimoji="1" lang="ja-JP" altLang="en-US"/>
        </a:p>
      </dgm:t>
    </dgm:pt>
    <dgm:pt modelId="{F7B42BBC-689B-48E8-90FC-F70E7231AB72}">
      <dgm:prSet/>
      <dgm:spPr/>
      <dgm:t>
        <a:bodyPr/>
        <a:lstStyle/>
        <a:p>
          <a:r>
            <a:rPr kumimoji="1" lang="ja-JP" dirty="0"/>
            <a:t>デメリット</a:t>
          </a:r>
          <a:endParaRPr lang="ja-JP" dirty="0"/>
        </a:p>
      </dgm:t>
    </dgm:pt>
    <dgm:pt modelId="{B28CA911-1709-4916-8AA5-C8B35A1C3390}" type="parTrans" cxnId="{247B9FB4-06D9-4867-B27C-2B86ECC66CC0}">
      <dgm:prSet/>
      <dgm:spPr/>
      <dgm:t>
        <a:bodyPr/>
        <a:lstStyle/>
        <a:p>
          <a:endParaRPr kumimoji="1" lang="ja-JP" altLang="en-US"/>
        </a:p>
      </dgm:t>
    </dgm:pt>
    <dgm:pt modelId="{ABFB36D7-0794-4138-92C4-7F2D37967EA1}" type="sibTrans" cxnId="{247B9FB4-06D9-4867-B27C-2B86ECC66CC0}">
      <dgm:prSet/>
      <dgm:spPr/>
      <dgm:t>
        <a:bodyPr/>
        <a:lstStyle/>
        <a:p>
          <a:endParaRPr kumimoji="1" lang="ja-JP" altLang="en-US"/>
        </a:p>
      </dgm:t>
    </dgm:pt>
    <dgm:pt modelId="{97B44F22-D353-447A-9339-6C4878680C85}">
      <dgm:prSet custT="1"/>
      <dgm:spPr/>
      <dgm:t>
        <a:bodyPr/>
        <a:lstStyle/>
        <a:p>
          <a:r>
            <a:rPr lang="ja-JP" altLang="en-US" sz="2000" dirty="0"/>
            <a:t>あらかじめブロックを承認するノード</a:t>
          </a:r>
          <a:r>
            <a:rPr lang="en-US" altLang="ja-JP" sz="2000" dirty="0"/>
            <a:t>(</a:t>
          </a:r>
          <a:r>
            <a:rPr lang="ja-JP" altLang="en-US" sz="2000" dirty="0"/>
            <a:t>バリデーター</a:t>
          </a:r>
          <a:r>
            <a:rPr lang="en-US" altLang="ja-JP" sz="2000" dirty="0"/>
            <a:t>)</a:t>
          </a:r>
          <a:r>
            <a:rPr lang="ja-JP" altLang="en-US" sz="2000" dirty="0"/>
            <a:t>を定め、バリデーターの</a:t>
          </a:r>
          <a:r>
            <a:rPr lang="en-US" altLang="ja-JP" sz="2000" dirty="0"/>
            <a:t>80%</a:t>
          </a:r>
          <a:r>
            <a:rPr lang="ja-JP" altLang="en-US" sz="2000" dirty="0"/>
            <a:t>が承認するとブロックが追加できる仕組み</a:t>
          </a:r>
        </a:p>
      </dgm:t>
    </dgm:pt>
    <dgm:pt modelId="{9616E3F3-CFA3-45C7-AA33-361908E2D958}" type="parTrans" cxnId="{DB171911-46EF-498C-AF0E-91057FFDE414}">
      <dgm:prSet/>
      <dgm:spPr/>
      <dgm:t>
        <a:bodyPr/>
        <a:lstStyle/>
        <a:p>
          <a:endParaRPr kumimoji="1" lang="ja-JP" altLang="en-US"/>
        </a:p>
      </dgm:t>
    </dgm:pt>
    <dgm:pt modelId="{B3F14DBA-A58F-4F0D-82B2-9978040D5BB7}" type="sibTrans" cxnId="{DB171911-46EF-498C-AF0E-91057FFDE414}">
      <dgm:prSet/>
      <dgm:spPr/>
      <dgm:t>
        <a:bodyPr/>
        <a:lstStyle/>
        <a:p>
          <a:endParaRPr kumimoji="1" lang="ja-JP" altLang="en-US"/>
        </a:p>
      </dgm:t>
    </dgm:pt>
    <dgm:pt modelId="{A096D70C-E6B7-4955-AA05-74E65C138DAF}">
      <dgm:prSet custT="1"/>
      <dgm:spPr/>
      <dgm:t>
        <a:bodyPr/>
        <a:lstStyle/>
        <a:p>
          <a:r>
            <a:rPr lang="en-US" altLang="ja-JP" sz="2000" dirty="0"/>
            <a:t>Ripple</a:t>
          </a:r>
          <a:endParaRPr lang="ja-JP" sz="2000" dirty="0"/>
        </a:p>
      </dgm:t>
    </dgm:pt>
    <dgm:pt modelId="{82F719F3-04C5-4009-9F7A-BBF4CC70DD4E}" type="parTrans" cxnId="{E28D5D47-4A74-4F97-A779-4D7400C0FC4D}">
      <dgm:prSet/>
      <dgm:spPr/>
      <dgm:t>
        <a:bodyPr/>
        <a:lstStyle/>
        <a:p>
          <a:endParaRPr kumimoji="1" lang="ja-JP" altLang="en-US"/>
        </a:p>
      </dgm:t>
    </dgm:pt>
    <dgm:pt modelId="{07BE2BB4-81EB-463B-BFE2-B64F84E4AB68}" type="sibTrans" cxnId="{E28D5D47-4A74-4F97-A779-4D7400C0FC4D}">
      <dgm:prSet/>
      <dgm:spPr/>
      <dgm:t>
        <a:bodyPr/>
        <a:lstStyle/>
        <a:p>
          <a:endParaRPr kumimoji="1" lang="ja-JP" altLang="en-US"/>
        </a:p>
      </dgm:t>
    </dgm:pt>
    <dgm:pt modelId="{2D1689F1-0C0B-4E08-8724-3254EE867406}">
      <dgm:prSet custT="1"/>
      <dgm:spPr/>
      <dgm:t>
        <a:bodyPr/>
        <a:lstStyle/>
        <a:p>
          <a:r>
            <a:rPr lang="ja-JP" altLang="en-US" sz="2000" dirty="0"/>
            <a:t>承認するノードが定められているため、ブロック追加のスピードが速い</a:t>
          </a:r>
          <a:endParaRPr lang="ja-JP" sz="2000" dirty="0"/>
        </a:p>
      </dgm:t>
    </dgm:pt>
    <dgm:pt modelId="{01F266D4-9137-4955-9D2E-E65971FD6D43}" type="parTrans" cxnId="{68684484-8049-443D-B447-69F1F81C0CE9}">
      <dgm:prSet/>
      <dgm:spPr/>
      <dgm:t>
        <a:bodyPr/>
        <a:lstStyle/>
        <a:p>
          <a:endParaRPr kumimoji="1" lang="ja-JP" altLang="en-US"/>
        </a:p>
      </dgm:t>
    </dgm:pt>
    <dgm:pt modelId="{3E8E6815-9320-4356-8579-676146A7556E}" type="sibTrans" cxnId="{68684484-8049-443D-B447-69F1F81C0CE9}">
      <dgm:prSet/>
      <dgm:spPr/>
      <dgm:t>
        <a:bodyPr/>
        <a:lstStyle/>
        <a:p>
          <a:endParaRPr kumimoji="1" lang="ja-JP" altLang="en-US"/>
        </a:p>
      </dgm:t>
    </dgm:pt>
    <dgm:pt modelId="{49A91167-52D2-4116-9F08-38857142F55F}">
      <dgm:prSet custT="1"/>
      <dgm:spPr/>
      <dgm:t>
        <a:bodyPr/>
        <a:lstStyle/>
        <a:p>
          <a:r>
            <a:rPr lang="ja-JP" altLang="en-US" sz="2000" dirty="0"/>
            <a:t>バリデーターが結託して情報操作を行う可能性がある</a:t>
          </a:r>
        </a:p>
      </dgm:t>
    </dgm:pt>
    <dgm:pt modelId="{466FD5EC-B08C-4F7A-A608-157B7C089DC8}" type="parTrans" cxnId="{BA1966C6-3DCA-4982-A9BF-7C1913D4F989}">
      <dgm:prSet/>
      <dgm:spPr/>
      <dgm:t>
        <a:bodyPr/>
        <a:lstStyle/>
        <a:p>
          <a:endParaRPr kumimoji="1" lang="ja-JP" altLang="en-US"/>
        </a:p>
      </dgm:t>
    </dgm:pt>
    <dgm:pt modelId="{18FE1CD4-1A55-4885-965A-B0ED41741285}" type="sibTrans" cxnId="{BA1966C6-3DCA-4982-A9BF-7C1913D4F989}">
      <dgm:prSet/>
      <dgm:spPr/>
      <dgm:t>
        <a:bodyPr/>
        <a:lstStyle/>
        <a:p>
          <a:endParaRPr kumimoji="1" lang="ja-JP" altLang="en-US"/>
        </a:p>
      </dgm:t>
    </dgm:pt>
    <dgm:pt modelId="{EA8E5561-0D4E-4D62-8A9E-EEA6B4A76073}" type="pres">
      <dgm:prSet presAssocID="{F9E0364B-17DD-4FCE-A3A9-4CF3E24B0F95}" presName="vert0" presStyleCnt="0">
        <dgm:presLayoutVars>
          <dgm:dir/>
          <dgm:animOne val="branch"/>
          <dgm:animLvl val="lvl"/>
        </dgm:presLayoutVars>
      </dgm:prSet>
      <dgm:spPr/>
    </dgm:pt>
    <dgm:pt modelId="{39A85918-3662-4E5C-BB5F-87F2A6A8019A}" type="pres">
      <dgm:prSet presAssocID="{7E2B1D99-49BC-4B7D-B1CD-949C8CF76274}" presName="thickLine" presStyleLbl="alignNode1" presStyleIdx="0" presStyleCnt="4"/>
      <dgm:spPr/>
    </dgm:pt>
    <dgm:pt modelId="{883E7491-C740-44E3-9B25-28CFC38BCB00}" type="pres">
      <dgm:prSet presAssocID="{7E2B1D99-49BC-4B7D-B1CD-949C8CF76274}" presName="horz1" presStyleCnt="0"/>
      <dgm:spPr/>
    </dgm:pt>
    <dgm:pt modelId="{D4A99224-8BFE-4148-AD24-15317B671BF4}" type="pres">
      <dgm:prSet presAssocID="{7E2B1D99-49BC-4B7D-B1CD-949C8CF76274}" presName="tx1" presStyleLbl="revTx" presStyleIdx="0" presStyleCnt="8"/>
      <dgm:spPr/>
    </dgm:pt>
    <dgm:pt modelId="{3C37E1C4-933B-484A-BFAA-D28E61616A84}" type="pres">
      <dgm:prSet presAssocID="{7E2B1D99-49BC-4B7D-B1CD-949C8CF76274}" presName="vert1" presStyleCnt="0"/>
      <dgm:spPr/>
    </dgm:pt>
    <dgm:pt modelId="{80814E3C-6D01-4496-888D-491ADEAA408B}" type="pres">
      <dgm:prSet presAssocID="{97B44F22-D353-447A-9339-6C4878680C85}" presName="vertSpace2a" presStyleCnt="0"/>
      <dgm:spPr/>
    </dgm:pt>
    <dgm:pt modelId="{9A18E9FF-5F31-4787-B102-8301E8EF3325}" type="pres">
      <dgm:prSet presAssocID="{97B44F22-D353-447A-9339-6C4878680C85}" presName="horz2" presStyleCnt="0"/>
      <dgm:spPr/>
    </dgm:pt>
    <dgm:pt modelId="{4D4F3A9A-6218-43AE-B8BA-55135328103D}" type="pres">
      <dgm:prSet presAssocID="{97B44F22-D353-447A-9339-6C4878680C85}" presName="horzSpace2" presStyleCnt="0"/>
      <dgm:spPr/>
    </dgm:pt>
    <dgm:pt modelId="{A6D019C8-9390-47BC-8728-8E6169663CDC}" type="pres">
      <dgm:prSet presAssocID="{97B44F22-D353-447A-9339-6C4878680C85}" presName="tx2" presStyleLbl="revTx" presStyleIdx="1" presStyleCnt="8"/>
      <dgm:spPr/>
    </dgm:pt>
    <dgm:pt modelId="{FB5E2050-71BE-4CEB-BDEB-4614D0A98DBE}" type="pres">
      <dgm:prSet presAssocID="{97B44F22-D353-447A-9339-6C4878680C85}" presName="vert2" presStyleCnt="0"/>
      <dgm:spPr/>
    </dgm:pt>
    <dgm:pt modelId="{B419D685-9F71-4D8B-A5AC-312626D88F0A}" type="pres">
      <dgm:prSet presAssocID="{97B44F22-D353-447A-9339-6C4878680C85}" presName="thinLine2b" presStyleLbl="callout" presStyleIdx="0" presStyleCnt="4"/>
      <dgm:spPr/>
    </dgm:pt>
    <dgm:pt modelId="{E977BF03-3C0C-4C33-9F3E-3FBA0A1D24BF}" type="pres">
      <dgm:prSet presAssocID="{97B44F22-D353-447A-9339-6C4878680C85}" presName="vertSpace2b" presStyleCnt="0"/>
      <dgm:spPr/>
    </dgm:pt>
    <dgm:pt modelId="{02580309-B28E-412F-A37A-DC282FE1ECAB}" type="pres">
      <dgm:prSet presAssocID="{CB5C3444-3375-4544-97F2-D9F11B49D369}" presName="thickLine" presStyleLbl="alignNode1" presStyleIdx="1" presStyleCnt="4"/>
      <dgm:spPr/>
    </dgm:pt>
    <dgm:pt modelId="{45BDEC49-E915-4AA3-8A47-B87290332631}" type="pres">
      <dgm:prSet presAssocID="{CB5C3444-3375-4544-97F2-D9F11B49D369}" presName="horz1" presStyleCnt="0"/>
      <dgm:spPr/>
    </dgm:pt>
    <dgm:pt modelId="{8734C8D2-8D72-42E9-B525-354407CB7266}" type="pres">
      <dgm:prSet presAssocID="{CB5C3444-3375-4544-97F2-D9F11B49D369}" presName="tx1" presStyleLbl="revTx" presStyleIdx="2" presStyleCnt="8"/>
      <dgm:spPr/>
    </dgm:pt>
    <dgm:pt modelId="{B2630568-DCB6-4405-9075-5611F14FAD05}" type="pres">
      <dgm:prSet presAssocID="{CB5C3444-3375-4544-97F2-D9F11B49D369}" presName="vert1" presStyleCnt="0"/>
      <dgm:spPr/>
    </dgm:pt>
    <dgm:pt modelId="{E83F9206-1B4C-4B8F-9952-C10B61BCB16F}" type="pres">
      <dgm:prSet presAssocID="{A096D70C-E6B7-4955-AA05-74E65C138DAF}" presName="vertSpace2a" presStyleCnt="0"/>
      <dgm:spPr/>
    </dgm:pt>
    <dgm:pt modelId="{B02328FA-1099-4AB5-96B3-5BA190D48E19}" type="pres">
      <dgm:prSet presAssocID="{A096D70C-E6B7-4955-AA05-74E65C138DAF}" presName="horz2" presStyleCnt="0"/>
      <dgm:spPr/>
    </dgm:pt>
    <dgm:pt modelId="{21921421-2CF7-40A9-B92B-962B2E50C8A8}" type="pres">
      <dgm:prSet presAssocID="{A096D70C-E6B7-4955-AA05-74E65C138DAF}" presName="horzSpace2" presStyleCnt="0"/>
      <dgm:spPr/>
    </dgm:pt>
    <dgm:pt modelId="{10FC20E4-CC5D-4032-A533-5F8416679E4F}" type="pres">
      <dgm:prSet presAssocID="{A096D70C-E6B7-4955-AA05-74E65C138DAF}" presName="tx2" presStyleLbl="revTx" presStyleIdx="3" presStyleCnt="8"/>
      <dgm:spPr/>
    </dgm:pt>
    <dgm:pt modelId="{DAF1A73A-AE03-49FC-96B2-D6DA4E7D7D41}" type="pres">
      <dgm:prSet presAssocID="{A096D70C-E6B7-4955-AA05-74E65C138DAF}" presName="vert2" presStyleCnt="0"/>
      <dgm:spPr/>
    </dgm:pt>
    <dgm:pt modelId="{5E01DD8B-049D-4C04-A992-E547C9D16582}" type="pres">
      <dgm:prSet presAssocID="{A096D70C-E6B7-4955-AA05-74E65C138DAF}" presName="thinLine2b" presStyleLbl="callout" presStyleIdx="1" presStyleCnt="4"/>
      <dgm:spPr/>
    </dgm:pt>
    <dgm:pt modelId="{DC8DB661-42CC-4A56-8988-038EFB55B12C}" type="pres">
      <dgm:prSet presAssocID="{A096D70C-E6B7-4955-AA05-74E65C138DAF}" presName="vertSpace2b" presStyleCnt="0"/>
      <dgm:spPr/>
    </dgm:pt>
    <dgm:pt modelId="{7A6A2120-6429-43A3-8BB6-D34380461996}" type="pres">
      <dgm:prSet presAssocID="{727BF727-DFA4-4F96-ABDD-DBDBEB072A43}" presName="thickLine" presStyleLbl="alignNode1" presStyleIdx="2" presStyleCnt="4"/>
      <dgm:spPr/>
    </dgm:pt>
    <dgm:pt modelId="{33F4597F-8A05-4A2E-9237-059805290C47}" type="pres">
      <dgm:prSet presAssocID="{727BF727-DFA4-4F96-ABDD-DBDBEB072A43}" presName="horz1" presStyleCnt="0"/>
      <dgm:spPr/>
    </dgm:pt>
    <dgm:pt modelId="{683834A7-5E41-4098-857C-4011F39D3CC3}" type="pres">
      <dgm:prSet presAssocID="{727BF727-DFA4-4F96-ABDD-DBDBEB072A43}" presName="tx1" presStyleLbl="revTx" presStyleIdx="4" presStyleCnt="8"/>
      <dgm:spPr/>
    </dgm:pt>
    <dgm:pt modelId="{E5926E6E-FEC4-483B-A37E-1B5C8624DA5E}" type="pres">
      <dgm:prSet presAssocID="{727BF727-DFA4-4F96-ABDD-DBDBEB072A43}" presName="vert1" presStyleCnt="0"/>
      <dgm:spPr/>
    </dgm:pt>
    <dgm:pt modelId="{CF5455E9-1A73-4F59-AD0F-2FE9DF9E6042}" type="pres">
      <dgm:prSet presAssocID="{2D1689F1-0C0B-4E08-8724-3254EE867406}" presName="vertSpace2a" presStyleCnt="0"/>
      <dgm:spPr/>
    </dgm:pt>
    <dgm:pt modelId="{2BC89821-C705-40DB-B08B-6772D6E9E4EF}" type="pres">
      <dgm:prSet presAssocID="{2D1689F1-0C0B-4E08-8724-3254EE867406}" presName="horz2" presStyleCnt="0"/>
      <dgm:spPr/>
    </dgm:pt>
    <dgm:pt modelId="{E85CA993-ED8E-4B07-9683-27191F64C7CF}" type="pres">
      <dgm:prSet presAssocID="{2D1689F1-0C0B-4E08-8724-3254EE867406}" presName="horzSpace2" presStyleCnt="0"/>
      <dgm:spPr/>
    </dgm:pt>
    <dgm:pt modelId="{61036AF6-6713-4F01-A2B3-D7C0EF7722B4}" type="pres">
      <dgm:prSet presAssocID="{2D1689F1-0C0B-4E08-8724-3254EE867406}" presName="tx2" presStyleLbl="revTx" presStyleIdx="5" presStyleCnt="8"/>
      <dgm:spPr/>
    </dgm:pt>
    <dgm:pt modelId="{BBDF5A0E-17A4-4A53-93C3-FB0C062D4C52}" type="pres">
      <dgm:prSet presAssocID="{2D1689F1-0C0B-4E08-8724-3254EE867406}" presName="vert2" presStyleCnt="0"/>
      <dgm:spPr/>
    </dgm:pt>
    <dgm:pt modelId="{0B6D23E3-A893-4ACC-A5CF-695B398786C3}" type="pres">
      <dgm:prSet presAssocID="{2D1689F1-0C0B-4E08-8724-3254EE867406}" presName="thinLine2b" presStyleLbl="callout" presStyleIdx="2" presStyleCnt="4"/>
      <dgm:spPr/>
    </dgm:pt>
    <dgm:pt modelId="{6C6C8129-3948-464C-925A-630BDAE97FCF}" type="pres">
      <dgm:prSet presAssocID="{2D1689F1-0C0B-4E08-8724-3254EE867406}" presName="vertSpace2b" presStyleCnt="0"/>
      <dgm:spPr/>
    </dgm:pt>
    <dgm:pt modelId="{DFEBB6DE-737D-4553-B71D-0A80EE1D9A84}" type="pres">
      <dgm:prSet presAssocID="{F7B42BBC-689B-48E8-90FC-F70E7231AB72}" presName="thickLine" presStyleLbl="alignNode1" presStyleIdx="3" presStyleCnt="4"/>
      <dgm:spPr/>
    </dgm:pt>
    <dgm:pt modelId="{8B083E69-F83B-48CD-9D27-EE8AADB0C180}" type="pres">
      <dgm:prSet presAssocID="{F7B42BBC-689B-48E8-90FC-F70E7231AB72}" presName="horz1" presStyleCnt="0"/>
      <dgm:spPr/>
    </dgm:pt>
    <dgm:pt modelId="{E517203D-0D3D-4017-B126-A403AD0FC412}" type="pres">
      <dgm:prSet presAssocID="{F7B42BBC-689B-48E8-90FC-F70E7231AB72}" presName="tx1" presStyleLbl="revTx" presStyleIdx="6" presStyleCnt="8"/>
      <dgm:spPr/>
    </dgm:pt>
    <dgm:pt modelId="{2A35886C-D624-4E29-8E94-C714286BCB04}" type="pres">
      <dgm:prSet presAssocID="{F7B42BBC-689B-48E8-90FC-F70E7231AB72}" presName="vert1" presStyleCnt="0"/>
      <dgm:spPr/>
    </dgm:pt>
    <dgm:pt modelId="{771E69E8-44BA-413F-AFC9-877840E42C1D}" type="pres">
      <dgm:prSet presAssocID="{49A91167-52D2-4116-9F08-38857142F55F}" presName="vertSpace2a" presStyleCnt="0"/>
      <dgm:spPr/>
    </dgm:pt>
    <dgm:pt modelId="{D7C604DC-5FC2-4467-AA74-DC4F8C627040}" type="pres">
      <dgm:prSet presAssocID="{49A91167-52D2-4116-9F08-38857142F55F}" presName="horz2" presStyleCnt="0"/>
      <dgm:spPr/>
    </dgm:pt>
    <dgm:pt modelId="{583CCB85-12EF-471C-8977-0C78C6BE415C}" type="pres">
      <dgm:prSet presAssocID="{49A91167-52D2-4116-9F08-38857142F55F}" presName="horzSpace2" presStyleCnt="0"/>
      <dgm:spPr/>
    </dgm:pt>
    <dgm:pt modelId="{79447C82-DA3A-41B4-8214-49CFA7814E08}" type="pres">
      <dgm:prSet presAssocID="{49A91167-52D2-4116-9F08-38857142F55F}" presName="tx2" presStyleLbl="revTx" presStyleIdx="7" presStyleCnt="8"/>
      <dgm:spPr/>
    </dgm:pt>
    <dgm:pt modelId="{2BCA6493-E1AB-4AF7-BF5B-558F10AA0926}" type="pres">
      <dgm:prSet presAssocID="{49A91167-52D2-4116-9F08-38857142F55F}" presName="vert2" presStyleCnt="0"/>
      <dgm:spPr/>
    </dgm:pt>
    <dgm:pt modelId="{0958B0CB-1CC7-4D89-98EE-CBD262E8A550}" type="pres">
      <dgm:prSet presAssocID="{49A91167-52D2-4116-9F08-38857142F55F}" presName="thinLine2b" presStyleLbl="callout" presStyleIdx="3" presStyleCnt="4"/>
      <dgm:spPr/>
    </dgm:pt>
    <dgm:pt modelId="{EB4BB36C-5D44-4E05-B351-3F2699C24F0C}" type="pres">
      <dgm:prSet presAssocID="{49A91167-52D2-4116-9F08-38857142F55F}" presName="vertSpace2b" presStyleCnt="0"/>
      <dgm:spPr/>
    </dgm:pt>
  </dgm:ptLst>
  <dgm:cxnLst>
    <dgm:cxn modelId="{EB1A4A04-F393-442A-947A-95D1954B5FA8}" type="presOf" srcId="{2D1689F1-0C0B-4E08-8724-3254EE867406}" destId="{61036AF6-6713-4F01-A2B3-D7C0EF7722B4}" srcOrd="0" destOrd="0" presId="urn:microsoft.com/office/officeart/2008/layout/LinedList"/>
    <dgm:cxn modelId="{DB171911-46EF-498C-AF0E-91057FFDE414}" srcId="{7E2B1D99-49BC-4B7D-B1CD-949C8CF76274}" destId="{97B44F22-D353-447A-9339-6C4878680C85}" srcOrd="0" destOrd="0" parTransId="{9616E3F3-CFA3-45C7-AA33-361908E2D958}" sibTransId="{B3F14DBA-A58F-4F0D-82B2-9978040D5BB7}"/>
    <dgm:cxn modelId="{BF5E0429-DA2E-43B4-A431-2BE12D4525F7}" type="presOf" srcId="{97B44F22-D353-447A-9339-6C4878680C85}" destId="{A6D019C8-9390-47BC-8728-8E6169663CDC}" srcOrd="0" destOrd="0" presId="urn:microsoft.com/office/officeart/2008/layout/LinedList"/>
    <dgm:cxn modelId="{2C8A202E-B6DB-4F26-8BBB-A6569C91D558}" type="presOf" srcId="{727BF727-DFA4-4F96-ABDD-DBDBEB072A43}" destId="{683834A7-5E41-4098-857C-4011F39D3CC3}" srcOrd="0" destOrd="0" presId="urn:microsoft.com/office/officeart/2008/layout/LinedList"/>
    <dgm:cxn modelId="{484DDF3D-1C69-492D-BAE5-9323345B2E58}" srcId="{F9E0364B-17DD-4FCE-A3A9-4CF3E24B0F95}" destId="{727BF727-DFA4-4F96-ABDD-DBDBEB072A43}" srcOrd="2" destOrd="0" parTransId="{FAE6A429-FEFB-4818-8C3A-F3106AF7CD6A}" sibTransId="{6C5FDCC0-83F6-40C0-903F-537003AD975A}"/>
    <dgm:cxn modelId="{775D6663-B77F-4F2E-B748-5D054974F15E}" type="presOf" srcId="{CB5C3444-3375-4544-97F2-D9F11B49D369}" destId="{8734C8D2-8D72-42E9-B525-354407CB7266}" srcOrd="0" destOrd="0" presId="urn:microsoft.com/office/officeart/2008/layout/LinedList"/>
    <dgm:cxn modelId="{E28D5D47-4A74-4F97-A779-4D7400C0FC4D}" srcId="{CB5C3444-3375-4544-97F2-D9F11B49D369}" destId="{A096D70C-E6B7-4955-AA05-74E65C138DAF}" srcOrd="0" destOrd="0" parTransId="{82F719F3-04C5-4009-9F7A-BBF4CC70DD4E}" sibTransId="{07BE2BB4-81EB-463B-BFE2-B64F84E4AB68}"/>
    <dgm:cxn modelId="{ECF51481-C2E1-4DB4-8413-B6F32FA46A7C}" type="presOf" srcId="{F7B42BBC-689B-48E8-90FC-F70E7231AB72}" destId="{E517203D-0D3D-4017-B126-A403AD0FC412}" srcOrd="0" destOrd="0" presId="urn:microsoft.com/office/officeart/2008/layout/LinedList"/>
    <dgm:cxn modelId="{68684484-8049-443D-B447-69F1F81C0CE9}" srcId="{727BF727-DFA4-4F96-ABDD-DBDBEB072A43}" destId="{2D1689F1-0C0B-4E08-8724-3254EE867406}" srcOrd="0" destOrd="0" parTransId="{01F266D4-9137-4955-9D2E-E65971FD6D43}" sibTransId="{3E8E6815-9320-4356-8579-676146A7556E}"/>
    <dgm:cxn modelId="{7C82CFA7-3DCA-4E74-BD0E-A1F05017B2B2}" type="presOf" srcId="{F9E0364B-17DD-4FCE-A3A9-4CF3E24B0F95}" destId="{EA8E5561-0D4E-4D62-8A9E-EEA6B4A76073}" srcOrd="0" destOrd="0" presId="urn:microsoft.com/office/officeart/2008/layout/LinedList"/>
    <dgm:cxn modelId="{767C01B4-C9CC-4C5F-B582-35264EB1DCE9}" srcId="{F9E0364B-17DD-4FCE-A3A9-4CF3E24B0F95}" destId="{7E2B1D99-49BC-4B7D-B1CD-949C8CF76274}" srcOrd="0" destOrd="0" parTransId="{C22AA75A-30BA-4344-AE37-66FD08198552}" sibTransId="{9836AB9A-FC7A-4440-9327-0017B0DC634A}"/>
    <dgm:cxn modelId="{247B9FB4-06D9-4867-B27C-2B86ECC66CC0}" srcId="{F9E0364B-17DD-4FCE-A3A9-4CF3E24B0F95}" destId="{F7B42BBC-689B-48E8-90FC-F70E7231AB72}" srcOrd="3" destOrd="0" parTransId="{B28CA911-1709-4916-8AA5-C8B35A1C3390}" sibTransId="{ABFB36D7-0794-4138-92C4-7F2D37967EA1}"/>
    <dgm:cxn modelId="{22E0E0C5-0646-44E5-AB13-C4A47A5F0471}" type="presOf" srcId="{A096D70C-E6B7-4955-AA05-74E65C138DAF}" destId="{10FC20E4-CC5D-4032-A533-5F8416679E4F}" srcOrd="0" destOrd="0" presId="urn:microsoft.com/office/officeart/2008/layout/LinedList"/>
    <dgm:cxn modelId="{BA1966C6-3DCA-4982-A9BF-7C1913D4F989}" srcId="{F7B42BBC-689B-48E8-90FC-F70E7231AB72}" destId="{49A91167-52D2-4116-9F08-38857142F55F}" srcOrd="0" destOrd="0" parTransId="{466FD5EC-B08C-4F7A-A608-157B7C089DC8}" sibTransId="{18FE1CD4-1A55-4885-965A-B0ED41741285}"/>
    <dgm:cxn modelId="{71AA35D1-C0C9-48D3-921F-1C21A8122377}" type="presOf" srcId="{7E2B1D99-49BC-4B7D-B1CD-949C8CF76274}" destId="{D4A99224-8BFE-4148-AD24-15317B671BF4}" srcOrd="0" destOrd="0" presId="urn:microsoft.com/office/officeart/2008/layout/LinedList"/>
    <dgm:cxn modelId="{84D0AFDF-BB45-419C-9274-A562D5C9B8A4}" srcId="{F9E0364B-17DD-4FCE-A3A9-4CF3E24B0F95}" destId="{CB5C3444-3375-4544-97F2-D9F11B49D369}" srcOrd="1" destOrd="0" parTransId="{AC879341-CB06-4E5A-BCE8-891E02679015}" sibTransId="{7DB737FC-4888-41CB-9BB9-9FA60FCB80CE}"/>
    <dgm:cxn modelId="{6F99EEE9-33CE-4537-960D-4426D24CDD41}" type="presOf" srcId="{49A91167-52D2-4116-9F08-38857142F55F}" destId="{79447C82-DA3A-41B4-8214-49CFA7814E08}" srcOrd="0" destOrd="0" presId="urn:microsoft.com/office/officeart/2008/layout/LinedList"/>
    <dgm:cxn modelId="{375ACC04-14F8-4C52-A29F-AD486DB13FC6}" type="presParOf" srcId="{EA8E5561-0D4E-4D62-8A9E-EEA6B4A76073}" destId="{39A85918-3662-4E5C-BB5F-87F2A6A8019A}" srcOrd="0" destOrd="0" presId="urn:microsoft.com/office/officeart/2008/layout/LinedList"/>
    <dgm:cxn modelId="{17C7C685-A991-46BA-BB81-E9ED614B130C}" type="presParOf" srcId="{EA8E5561-0D4E-4D62-8A9E-EEA6B4A76073}" destId="{883E7491-C740-44E3-9B25-28CFC38BCB00}" srcOrd="1" destOrd="0" presId="urn:microsoft.com/office/officeart/2008/layout/LinedList"/>
    <dgm:cxn modelId="{9713FAD0-215C-464D-9695-F08B3A091743}" type="presParOf" srcId="{883E7491-C740-44E3-9B25-28CFC38BCB00}" destId="{D4A99224-8BFE-4148-AD24-15317B671BF4}" srcOrd="0" destOrd="0" presId="urn:microsoft.com/office/officeart/2008/layout/LinedList"/>
    <dgm:cxn modelId="{AF24F46C-579A-4D4E-AE21-C8DD2DD1DF4A}" type="presParOf" srcId="{883E7491-C740-44E3-9B25-28CFC38BCB00}" destId="{3C37E1C4-933B-484A-BFAA-D28E61616A84}" srcOrd="1" destOrd="0" presId="urn:microsoft.com/office/officeart/2008/layout/LinedList"/>
    <dgm:cxn modelId="{F0CB47D0-1CB5-4A2F-8236-60F500810E1E}" type="presParOf" srcId="{3C37E1C4-933B-484A-BFAA-D28E61616A84}" destId="{80814E3C-6D01-4496-888D-491ADEAA408B}" srcOrd="0" destOrd="0" presId="urn:microsoft.com/office/officeart/2008/layout/LinedList"/>
    <dgm:cxn modelId="{918DCEFD-3616-40FE-AFFB-3701AB8F7840}" type="presParOf" srcId="{3C37E1C4-933B-484A-BFAA-D28E61616A84}" destId="{9A18E9FF-5F31-4787-B102-8301E8EF3325}" srcOrd="1" destOrd="0" presId="urn:microsoft.com/office/officeart/2008/layout/LinedList"/>
    <dgm:cxn modelId="{A429818A-625D-46FE-9A90-C4580EB1D374}" type="presParOf" srcId="{9A18E9FF-5F31-4787-B102-8301E8EF3325}" destId="{4D4F3A9A-6218-43AE-B8BA-55135328103D}" srcOrd="0" destOrd="0" presId="urn:microsoft.com/office/officeart/2008/layout/LinedList"/>
    <dgm:cxn modelId="{0946D22D-9CBA-40CF-941F-282532C52345}" type="presParOf" srcId="{9A18E9FF-5F31-4787-B102-8301E8EF3325}" destId="{A6D019C8-9390-47BC-8728-8E6169663CDC}" srcOrd="1" destOrd="0" presId="urn:microsoft.com/office/officeart/2008/layout/LinedList"/>
    <dgm:cxn modelId="{7C2F8EF7-7A4B-4535-9DA2-2330C1FCAD37}" type="presParOf" srcId="{9A18E9FF-5F31-4787-B102-8301E8EF3325}" destId="{FB5E2050-71BE-4CEB-BDEB-4614D0A98DBE}" srcOrd="2" destOrd="0" presId="urn:microsoft.com/office/officeart/2008/layout/LinedList"/>
    <dgm:cxn modelId="{0657A714-76A4-435A-A541-254268107CBE}" type="presParOf" srcId="{3C37E1C4-933B-484A-BFAA-D28E61616A84}" destId="{B419D685-9F71-4D8B-A5AC-312626D88F0A}" srcOrd="2" destOrd="0" presId="urn:microsoft.com/office/officeart/2008/layout/LinedList"/>
    <dgm:cxn modelId="{75CBA9C8-A088-4567-84D3-512FB3F18024}" type="presParOf" srcId="{3C37E1C4-933B-484A-BFAA-D28E61616A84}" destId="{E977BF03-3C0C-4C33-9F3E-3FBA0A1D24BF}" srcOrd="3" destOrd="0" presId="urn:microsoft.com/office/officeart/2008/layout/LinedList"/>
    <dgm:cxn modelId="{7E58499B-6DC3-4751-A7B1-79878DF69D9E}" type="presParOf" srcId="{EA8E5561-0D4E-4D62-8A9E-EEA6B4A76073}" destId="{02580309-B28E-412F-A37A-DC282FE1ECAB}" srcOrd="2" destOrd="0" presId="urn:microsoft.com/office/officeart/2008/layout/LinedList"/>
    <dgm:cxn modelId="{C0298BBD-505E-4E5D-BBAA-0487F6B5CD6F}" type="presParOf" srcId="{EA8E5561-0D4E-4D62-8A9E-EEA6B4A76073}" destId="{45BDEC49-E915-4AA3-8A47-B87290332631}" srcOrd="3" destOrd="0" presId="urn:microsoft.com/office/officeart/2008/layout/LinedList"/>
    <dgm:cxn modelId="{1BD924D7-8FC9-4892-8707-274E89FA37EB}" type="presParOf" srcId="{45BDEC49-E915-4AA3-8A47-B87290332631}" destId="{8734C8D2-8D72-42E9-B525-354407CB7266}" srcOrd="0" destOrd="0" presId="urn:microsoft.com/office/officeart/2008/layout/LinedList"/>
    <dgm:cxn modelId="{2FAF79CF-27DB-45E7-B131-ED92ABEFF685}" type="presParOf" srcId="{45BDEC49-E915-4AA3-8A47-B87290332631}" destId="{B2630568-DCB6-4405-9075-5611F14FAD05}" srcOrd="1" destOrd="0" presId="urn:microsoft.com/office/officeart/2008/layout/LinedList"/>
    <dgm:cxn modelId="{E3F9D436-26C5-4C7F-A0FE-4E00E49B2E32}" type="presParOf" srcId="{B2630568-DCB6-4405-9075-5611F14FAD05}" destId="{E83F9206-1B4C-4B8F-9952-C10B61BCB16F}" srcOrd="0" destOrd="0" presId="urn:microsoft.com/office/officeart/2008/layout/LinedList"/>
    <dgm:cxn modelId="{BADBE2C2-A6DA-4F63-AF34-F19586ECC14C}" type="presParOf" srcId="{B2630568-DCB6-4405-9075-5611F14FAD05}" destId="{B02328FA-1099-4AB5-96B3-5BA190D48E19}" srcOrd="1" destOrd="0" presId="urn:microsoft.com/office/officeart/2008/layout/LinedList"/>
    <dgm:cxn modelId="{40E1C034-0870-4144-BDB6-F6BE84D0C073}" type="presParOf" srcId="{B02328FA-1099-4AB5-96B3-5BA190D48E19}" destId="{21921421-2CF7-40A9-B92B-962B2E50C8A8}" srcOrd="0" destOrd="0" presId="urn:microsoft.com/office/officeart/2008/layout/LinedList"/>
    <dgm:cxn modelId="{0014B5D7-6F2E-4C04-9340-66F0F16771E8}" type="presParOf" srcId="{B02328FA-1099-4AB5-96B3-5BA190D48E19}" destId="{10FC20E4-CC5D-4032-A533-5F8416679E4F}" srcOrd="1" destOrd="0" presId="urn:microsoft.com/office/officeart/2008/layout/LinedList"/>
    <dgm:cxn modelId="{6BD87F10-4A41-4919-99D8-E6620B6A3820}" type="presParOf" srcId="{B02328FA-1099-4AB5-96B3-5BA190D48E19}" destId="{DAF1A73A-AE03-49FC-96B2-D6DA4E7D7D41}" srcOrd="2" destOrd="0" presId="urn:microsoft.com/office/officeart/2008/layout/LinedList"/>
    <dgm:cxn modelId="{DB69D1EE-C256-404E-8E93-ECF8008ED326}" type="presParOf" srcId="{B2630568-DCB6-4405-9075-5611F14FAD05}" destId="{5E01DD8B-049D-4C04-A992-E547C9D16582}" srcOrd="2" destOrd="0" presId="urn:microsoft.com/office/officeart/2008/layout/LinedList"/>
    <dgm:cxn modelId="{FB38B971-5009-4F91-BCE3-A96FFD05ED71}" type="presParOf" srcId="{B2630568-DCB6-4405-9075-5611F14FAD05}" destId="{DC8DB661-42CC-4A56-8988-038EFB55B12C}" srcOrd="3" destOrd="0" presId="urn:microsoft.com/office/officeart/2008/layout/LinedList"/>
    <dgm:cxn modelId="{553CF9B9-D277-4CD1-BCF9-81F1E2521369}" type="presParOf" srcId="{EA8E5561-0D4E-4D62-8A9E-EEA6B4A76073}" destId="{7A6A2120-6429-43A3-8BB6-D34380461996}" srcOrd="4" destOrd="0" presId="urn:microsoft.com/office/officeart/2008/layout/LinedList"/>
    <dgm:cxn modelId="{4735F050-366F-4912-A220-63C66DE46BF8}" type="presParOf" srcId="{EA8E5561-0D4E-4D62-8A9E-EEA6B4A76073}" destId="{33F4597F-8A05-4A2E-9237-059805290C47}" srcOrd="5" destOrd="0" presId="urn:microsoft.com/office/officeart/2008/layout/LinedList"/>
    <dgm:cxn modelId="{9499DD72-DE7A-466C-B03C-D7C625F3F6DE}" type="presParOf" srcId="{33F4597F-8A05-4A2E-9237-059805290C47}" destId="{683834A7-5E41-4098-857C-4011F39D3CC3}" srcOrd="0" destOrd="0" presId="urn:microsoft.com/office/officeart/2008/layout/LinedList"/>
    <dgm:cxn modelId="{3DCC4C7D-5CB9-4932-9E39-9338737A2741}" type="presParOf" srcId="{33F4597F-8A05-4A2E-9237-059805290C47}" destId="{E5926E6E-FEC4-483B-A37E-1B5C8624DA5E}" srcOrd="1" destOrd="0" presId="urn:microsoft.com/office/officeart/2008/layout/LinedList"/>
    <dgm:cxn modelId="{CAC0CC41-F82B-45CA-A739-175C07D3B04B}" type="presParOf" srcId="{E5926E6E-FEC4-483B-A37E-1B5C8624DA5E}" destId="{CF5455E9-1A73-4F59-AD0F-2FE9DF9E6042}" srcOrd="0" destOrd="0" presId="urn:microsoft.com/office/officeart/2008/layout/LinedList"/>
    <dgm:cxn modelId="{77C35B36-9D18-4C4C-9931-DE2EE886A997}" type="presParOf" srcId="{E5926E6E-FEC4-483B-A37E-1B5C8624DA5E}" destId="{2BC89821-C705-40DB-B08B-6772D6E9E4EF}" srcOrd="1" destOrd="0" presId="urn:microsoft.com/office/officeart/2008/layout/LinedList"/>
    <dgm:cxn modelId="{7A838D49-693C-4201-91BF-E17A0F32CE63}" type="presParOf" srcId="{2BC89821-C705-40DB-B08B-6772D6E9E4EF}" destId="{E85CA993-ED8E-4B07-9683-27191F64C7CF}" srcOrd="0" destOrd="0" presId="urn:microsoft.com/office/officeart/2008/layout/LinedList"/>
    <dgm:cxn modelId="{39B8671D-1C80-4100-B97A-74BA340A2FE6}" type="presParOf" srcId="{2BC89821-C705-40DB-B08B-6772D6E9E4EF}" destId="{61036AF6-6713-4F01-A2B3-D7C0EF7722B4}" srcOrd="1" destOrd="0" presId="urn:microsoft.com/office/officeart/2008/layout/LinedList"/>
    <dgm:cxn modelId="{4400024F-07C6-4FE6-A3D4-271F22A3AD0B}" type="presParOf" srcId="{2BC89821-C705-40DB-B08B-6772D6E9E4EF}" destId="{BBDF5A0E-17A4-4A53-93C3-FB0C062D4C52}" srcOrd="2" destOrd="0" presId="urn:microsoft.com/office/officeart/2008/layout/LinedList"/>
    <dgm:cxn modelId="{1DACEF42-05F9-4678-BF24-97F849D47871}" type="presParOf" srcId="{E5926E6E-FEC4-483B-A37E-1B5C8624DA5E}" destId="{0B6D23E3-A893-4ACC-A5CF-695B398786C3}" srcOrd="2" destOrd="0" presId="urn:microsoft.com/office/officeart/2008/layout/LinedList"/>
    <dgm:cxn modelId="{BFCC8778-6C3F-4F44-AFB1-D90C58926E13}" type="presParOf" srcId="{E5926E6E-FEC4-483B-A37E-1B5C8624DA5E}" destId="{6C6C8129-3948-464C-925A-630BDAE97FCF}" srcOrd="3" destOrd="0" presId="urn:microsoft.com/office/officeart/2008/layout/LinedList"/>
    <dgm:cxn modelId="{CC237E66-7A0A-4AAF-9CBB-04E4FD567A5A}" type="presParOf" srcId="{EA8E5561-0D4E-4D62-8A9E-EEA6B4A76073}" destId="{DFEBB6DE-737D-4553-B71D-0A80EE1D9A84}" srcOrd="6" destOrd="0" presId="urn:microsoft.com/office/officeart/2008/layout/LinedList"/>
    <dgm:cxn modelId="{8F59651C-434D-4848-A700-52F397590992}" type="presParOf" srcId="{EA8E5561-0D4E-4D62-8A9E-EEA6B4A76073}" destId="{8B083E69-F83B-48CD-9D27-EE8AADB0C180}" srcOrd="7" destOrd="0" presId="urn:microsoft.com/office/officeart/2008/layout/LinedList"/>
    <dgm:cxn modelId="{EB7EEEA2-0051-42CF-BA7E-ADBBA96E3BD7}" type="presParOf" srcId="{8B083E69-F83B-48CD-9D27-EE8AADB0C180}" destId="{E517203D-0D3D-4017-B126-A403AD0FC412}" srcOrd="0" destOrd="0" presId="urn:microsoft.com/office/officeart/2008/layout/LinedList"/>
    <dgm:cxn modelId="{B78B1023-D10C-4516-9E92-85D6A078CC2A}" type="presParOf" srcId="{8B083E69-F83B-48CD-9D27-EE8AADB0C180}" destId="{2A35886C-D624-4E29-8E94-C714286BCB04}" srcOrd="1" destOrd="0" presId="urn:microsoft.com/office/officeart/2008/layout/LinedList"/>
    <dgm:cxn modelId="{C1DB6519-15A9-4A10-8122-CE77074D9A0C}" type="presParOf" srcId="{2A35886C-D624-4E29-8E94-C714286BCB04}" destId="{771E69E8-44BA-413F-AFC9-877840E42C1D}" srcOrd="0" destOrd="0" presId="urn:microsoft.com/office/officeart/2008/layout/LinedList"/>
    <dgm:cxn modelId="{251C7F3A-BBD2-414D-9A10-5071129AE6A5}" type="presParOf" srcId="{2A35886C-D624-4E29-8E94-C714286BCB04}" destId="{D7C604DC-5FC2-4467-AA74-DC4F8C627040}" srcOrd="1" destOrd="0" presId="urn:microsoft.com/office/officeart/2008/layout/LinedList"/>
    <dgm:cxn modelId="{815FC96D-0D56-438E-9F7E-204489822E8A}" type="presParOf" srcId="{D7C604DC-5FC2-4467-AA74-DC4F8C627040}" destId="{583CCB85-12EF-471C-8977-0C78C6BE415C}" srcOrd="0" destOrd="0" presId="urn:microsoft.com/office/officeart/2008/layout/LinedList"/>
    <dgm:cxn modelId="{5033805E-90EE-4D4F-B78A-DDCDDACCC0CB}" type="presParOf" srcId="{D7C604DC-5FC2-4467-AA74-DC4F8C627040}" destId="{79447C82-DA3A-41B4-8214-49CFA7814E08}" srcOrd="1" destOrd="0" presId="urn:microsoft.com/office/officeart/2008/layout/LinedList"/>
    <dgm:cxn modelId="{42227404-235A-45E1-9C5C-F115D19EBB8A}" type="presParOf" srcId="{D7C604DC-5FC2-4467-AA74-DC4F8C627040}" destId="{2BCA6493-E1AB-4AF7-BF5B-558F10AA0926}" srcOrd="2" destOrd="0" presId="urn:microsoft.com/office/officeart/2008/layout/LinedList"/>
    <dgm:cxn modelId="{F438F808-ABD1-4054-80E0-35BCC064E8B9}" type="presParOf" srcId="{2A35886C-D624-4E29-8E94-C714286BCB04}" destId="{0958B0CB-1CC7-4D89-98EE-CBD262E8A550}" srcOrd="2" destOrd="0" presId="urn:microsoft.com/office/officeart/2008/layout/LinedList"/>
    <dgm:cxn modelId="{D096C50B-A626-4D13-AED6-6D5CE1F3DB27}" type="presParOf" srcId="{2A35886C-D624-4E29-8E94-C714286BCB04}" destId="{EB4BB36C-5D44-4E05-B351-3F2699C24F0C}"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ADEEA-378C-47B8-B5CF-2758EECB5269}">
      <dsp:nvSpPr>
        <dsp:cNvPr id="0" name=""/>
        <dsp:cNvSpPr/>
      </dsp:nvSpPr>
      <dsp:spPr>
        <a:xfrm>
          <a:off x="0" y="0"/>
          <a:ext cx="6669431" cy="0"/>
        </a:xfrm>
        <a:prstGeom prst="lin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DE89266-9B5D-4F5D-AEFE-22B3A3F8984B}">
      <dsp:nvSpPr>
        <dsp:cNvPr id="0" name=""/>
        <dsp:cNvSpPr/>
      </dsp:nvSpPr>
      <dsp:spPr>
        <a:xfrm>
          <a:off x="0" y="0"/>
          <a:ext cx="1333886" cy="288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ja-JP" altLang="en-US" sz="4000" kern="1200" dirty="0">
              <a:solidFill>
                <a:schemeClr val="tx2"/>
              </a:solidFill>
            </a:rPr>
            <a:t>流動</a:t>
          </a:r>
          <a:br>
            <a:rPr lang="en-US" altLang="ja-JP" sz="4000" kern="1200" dirty="0">
              <a:solidFill>
                <a:schemeClr val="tx2"/>
              </a:solidFill>
            </a:rPr>
          </a:br>
          <a:r>
            <a:rPr lang="ja-JP" altLang="en-US" sz="4000" kern="1200" dirty="0">
              <a:solidFill>
                <a:schemeClr val="tx2"/>
              </a:solidFill>
            </a:rPr>
            <a:t>資産</a:t>
          </a:r>
          <a:endParaRPr lang="en-US" sz="4000" kern="1200" dirty="0">
            <a:solidFill>
              <a:schemeClr val="tx2"/>
            </a:solidFill>
          </a:endParaRPr>
        </a:p>
      </dsp:txBody>
      <dsp:txXfrm>
        <a:off x="0" y="0"/>
        <a:ext cx="1333886" cy="2889000"/>
      </dsp:txXfrm>
    </dsp:sp>
    <dsp:sp modelId="{C66FD3F5-1443-4EF6-AC7B-956D6684B045}">
      <dsp:nvSpPr>
        <dsp:cNvPr id="0" name=""/>
        <dsp:cNvSpPr/>
      </dsp:nvSpPr>
      <dsp:spPr>
        <a:xfrm>
          <a:off x="1433927" y="45140"/>
          <a:ext cx="5235503" cy="90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ja-JP" altLang="en-US" sz="3600" kern="1200" dirty="0">
              <a:solidFill>
                <a:schemeClr val="tx2"/>
              </a:solidFill>
            </a:rPr>
            <a:t>現金</a:t>
          </a:r>
          <a:endParaRPr lang="en-US" sz="3600" kern="1200" dirty="0">
            <a:solidFill>
              <a:schemeClr val="tx2"/>
            </a:solidFill>
          </a:endParaRPr>
        </a:p>
      </dsp:txBody>
      <dsp:txXfrm>
        <a:off x="1433927" y="45140"/>
        <a:ext cx="5235503" cy="902812"/>
      </dsp:txXfrm>
    </dsp:sp>
    <dsp:sp modelId="{0A223290-BC92-44B9-894E-305190273431}">
      <dsp:nvSpPr>
        <dsp:cNvPr id="0" name=""/>
        <dsp:cNvSpPr/>
      </dsp:nvSpPr>
      <dsp:spPr>
        <a:xfrm>
          <a:off x="1333886" y="947953"/>
          <a:ext cx="5335544" cy="0"/>
        </a:xfrm>
        <a:prstGeom prst="line">
          <a:avLst/>
        </a:prstGeom>
        <a:solidFill>
          <a:schemeClr val="accent2">
            <a:hueOff val="0"/>
            <a:satOff val="0"/>
            <a:lumOff val="0"/>
            <a:alphaOff val="0"/>
          </a:schemeClr>
        </a:solidFill>
        <a:ln w="1079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F109C0E7-5309-4885-8CD2-141E8176C7EF}">
      <dsp:nvSpPr>
        <dsp:cNvPr id="0" name=""/>
        <dsp:cNvSpPr/>
      </dsp:nvSpPr>
      <dsp:spPr>
        <a:xfrm>
          <a:off x="1433927" y="993093"/>
          <a:ext cx="5235503" cy="90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ja-JP" altLang="en-US" sz="3600" kern="1200" dirty="0">
              <a:solidFill>
                <a:schemeClr val="tx2"/>
              </a:solidFill>
            </a:rPr>
            <a:t>預金</a:t>
          </a:r>
          <a:endParaRPr lang="en-US" sz="3600" kern="1200" dirty="0">
            <a:solidFill>
              <a:schemeClr val="tx2"/>
            </a:solidFill>
          </a:endParaRPr>
        </a:p>
      </dsp:txBody>
      <dsp:txXfrm>
        <a:off x="1433927" y="993093"/>
        <a:ext cx="5235503" cy="902812"/>
      </dsp:txXfrm>
    </dsp:sp>
    <dsp:sp modelId="{89D308AD-CE39-4607-8D81-5869F850A9E7}">
      <dsp:nvSpPr>
        <dsp:cNvPr id="0" name=""/>
        <dsp:cNvSpPr/>
      </dsp:nvSpPr>
      <dsp:spPr>
        <a:xfrm>
          <a:off x="1333886" y="1895906"/>
          <a:ext cx="5335544" cy="0"/>
        </a:xfrm>
        <a:prstGeom prst="line">
          <a:avLst/>
        </a:prstGeom>
        <a:solidFill>
          <a:schemeClr val="accent2">
            <a:hueOff val="0"/>
            <a:satOff val="0"/>
            <a:lumOff val="0"/>
            <a:alphaOff val="0"/>
          </a:schemeClr>
        </a:solidFill>
        <a:ln w="1079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1C7D5381-C9F4-4D3C-BCF8-AA404C261CF1}">
      <dsp:nvSpPr>
        <dsp:cNvPr id="0" name=""/>
        <dsp:cNvSpPr/>
      </dsp:nvSpPr>
      <dsp:spPr>
        <a:xfrm>
          <a:off x="1433927" y="1941046"/>
          <a:ext cx="5235503" cy="90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ja-JP" altLang="en-US" sz="3600" kern="1200" dirty="0">
              <a:solidFill>
                <a:schemeClr val="tx2"/>
              </a:solidFill>
            </a:rPr>
            <a:t>受取手形</a:t>
          </a:r>
          <a:endParaRPr lang="en-US" sz="3600" kern="1200" dirty="0">
            <a:solidFill>
              <a:schemeClr val="tx2"/>
            </a:solidFill>
          </a:endParaRPr>
        </a:p>
      </dsp:txBody>
      <dsp:txXfrm>
        <a:off x="1433927" y="1941046"/>
        <a:ext cx="5235503" cy="902812"/>
      </dsp:txXfrm>
    </dsp:sp>
    <dsp:sp modelId="{3F42D05E-2683-4ACD-868D-1E5F43B7CBC5}">
      <dsp:nvSpPr>
        <dsp:cNvPr id="0" name=""/>
        <dsp:cNvSpPr/>
      </dsp:nvSpPr>
      <dsp:spPr>
        <a:xfrm>
          <a:off x="1333886" y="2843859"/>
          <a:ext cx="5335544" cy="0"/>
        </a:xfrm>
        <a:prstGeom prst="line">
          <a:avLst/>
        </a:prstGeom>
        <a:solidFill>
          <a:schemeClr val="accent2">
            <a:hueOff val="0"/>
            <a:satOff val="0"/>
            <a:lumOff val="0"/>
            <a:alphaOff val="0"/>
          </a:schemeClr>
        </a:solidFill>
        <a:ln w="1079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A534A92B-9DD3-4CAD-8D0C-7D71857E6383}">
      <dsp:nvSpPr>
        <dsp:cNvPr id="0" name=""/>
        <dsp:cNvSpPr/>
      </dsp:nvSpPr>
      <dsp:spPr>
        <a:xfrm>
          <a:off x="0" y="2889000"/>
          <a:ext cx="6669431" cy="0"/>
        </a:xfrm>
        <a:prstGeom prst="line">
          <a:avLst/>
        </a:prstGeom>
        <a:solidFill>
          <a:schemeClr val="accent2">
            <a:hueOff val="-1455363"/>
            <a:satOff val="-83928"/>
            <a:lumOff val="7843"/>
            <a:alphaOff val="0"/>
          </a:schemeClr>
        </a:solidFill>
        <a:ln w="9525" cap="flat" cmpd="sng" algn="ctr">
          <a:solidFill>
            <a:schemeClr val="accent2">
              <a:hueOff val="-1455363"/>
              <a:satOff val="-83928"/>
              <a:lumOff val="7843"/>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535334F-A631-46CA-B069-1951718F6A5F}">
      <dsp:nvSpPr>
        <dsp:cNvPr id="0" name=""/>
        <dsp:cNvSpPr/>
      </dsp:nvSpPr>
      <dsp:spPr>
        <a:xfrm>
          <a:off x="0" y="2889000"/>
          <a:ext cx="1333886" cy="288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ja-JP" altLang="en-US" sz="4000" kern="1200" dirty="0">
              <a:solidFill>
                <a:schemeClr val="tx2"/>
              </a:solidFill>
            </a:rPr>
            <a:t>固定</a:t>
          </a:r>
          <a:br>
            <a:rPr lang="en-US" altLang="ja-JP" sz="4000" kern="1200" dirty="0">
              <a:solidFill>
                <a:schemeClr val="tx2"/>
              </a:solidFill>
            </a:rPr>
          </a:br>
          <a:r>
            <a:rPr lang="ja-JP" altLang="en-US" sz="4000" kern="1200" dirty="0">
              <a:solidFill>
                <a:schemeClr val="tx2"/>
              </a:solidFill>
            </a:rPr>
            <a:t>資産</a:t>
          </a:r>
          <a:endParaRPr lang="en-US" sz="4000" kern="1200" dirty="0">
            <a:solidFill>
              <a:schemeClr val="tx2"/>
            </a:solidFill>
          </a:endParaRPr>
        </a:p>
      </dsp:txBody>
      <dsp:txXfrm>
        <a:off x="0" y="2889000"/>
        <a:ext cx="1333886" cy="2889000"/>
      </dsp:txXfrm>
    </dsp:sp>
    <dsp:sp modelId="{CB51D844-6061-4733-9940-40FED2A97ED1}">
      <dsp:nvSpPr>
        <dsp:cNvPr id="0" name=""/>
        <dsp:cNvSpPr/>
      </dsp:nvSpPr>
      <dsp:spPr>
        <a:xfrm>
          <a:off x="1433927" y="2934140"/>
          <a:ext cx="5235503" cy="90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ja-JP" altLang="en-US" sz="3600" kern="1200" dirty="0">
              <a:solidFill>
                <a:schemeClr val="tx2"/>
              </a:solidFill>
            </a:rPr>
            <a:t>土地</a:t>
          </a:r>
          <a:endParaRPr lang="en-US" sz="3600" kern="1200" dirty="0">
            <a:solidFill>
              <a:schemeClr val="tx2"/>
            </a:solidFill>
          </a:endParaRPr>
        </a:p>
      </dsp:txBody>
      <dsp:txXfrm>
        <a:off x="1433927" y="2934140"/>
        <a:ext cx="5235503" cy="902812"/>
      </dsp:txXfrm>
    </dsp:sp>
    <dsp:sp modelId="{8FB3E67B-22BF-4296-865B-92B7F88E124B}">
      <dsp:nvSpPr>
        <dsp:cNvPr id="0" name=""/>
        <dsp:cNvSpPr/>
      </dsp:nvSpPr>
      <dsp:spPr>
        <a:xfrm>
          <a:off x="1333886" y="3836953"/>
          <a:ext cx="5335544" cy="0"/>
        </a:xfrm>
        <a:prstGeom prst="line">
          <a:avLst/>
        </a:prstGeom>
        <a:solidFill>
          <a:schemeClr val="accent2">
            <a:hueOff val="0"/>
            <a:satOff val="0"/>
            <a:lumOff val="0"/>
            <a:alphaOff val="0"/>
          </a:schemeClr>
        </a:solidFill>
        <a:ln w="1079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D8464A91-50D7-4700-AF10-D531D798750B}">
      <dsp:nvSpPr>
        <dsp:cNvPr id="0" name=""/>
        <dsp:cNvSpPr/>
      </dsp:nvSpPr>
      <dsp:spPr>
        <a:xfrm>
          <a:off x="1433927" y="3882093"/>
          <a:ext cx="5235503" cy="90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ja-JP" altLang="en-US" sz="3600" kern="1200" dirty="0">
              <a:solidFill>
                <a:schemeClr val="tx2"/>
              </a:solidFill>
            </a:rPr>
            <a:t>美術品</a:t>
          </a:r>
          <a:endParaRPr lang="en-US" sz="3600" kern="1200" dirty="0">
            <a:solidFill>
              <a:schemeClr val="tx2"/>
            </a:solidFill>
          </a:endParaRPr>
        </a:p>
      </dsp:txBody>
      <dsp:txXfrm>
        <a:off x="1433927" y="3882093"/>
        <a:ext cx="5235503" cy="902812"/>
      </dsp:txXfrm>
    </dsp:sp>
    <dsp:sp modelId="{51400481-FD78-4756-8304-B3F04187AAF9}">
      <dsp:nvSpPr>
        <dsp:cNvPr id="0" name=""/>
        <dsp:cNvSpPr/>
      </dsp:nvSpPr>
      <dsp:spPr>
        <a:xfrm>
          <a:off x="1333886" y="4784906"/>
          <a:ext cx="5335544" cy="0"/>
        </a:xfrm>
        <a:prstGeom prst="line">
          <a:avLst/>
        </a:prstGeom>
        <a:solidFill>
          <a:schemeClr val="accent2">
            <a:hueOff val="0"/>
            <a:satOff val="0"/>
            <a:lumOff val="0"/>
            <a:alphaOff val="0"/>
          </a:schemeClr>
        </a:solidFill>
        <a:ln w="1079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A191381B-B051-4C64-9D99-FEBB2E1CCE19}">
      <dsp:nvSpPr>
        <dsp:cNvPr id="0" name=""/>
        <dsp:cNvSpPr/>
      </dsp:nvSpPr>
      <dsp:spPr>
        <a:xfrm>
          <a:off x="1433927" y="4830046"/>
          <a:ext cx="5235503" cy="90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ja-JP" altLang="en-US" sz="3600" kern="1200" dirty="0">
              <a:solidFill>
                <a:schemeClr val="tx2"/>
              </a:solidFill>
            </a:rPr>
            <a:t>著作権</a:t>
          </a:r>
          <a:endParaRPr lang="en-US" sz="2400" kern="1200" dirty="0">
            <a:solidFill>
              <a:schemeClr val="tx2"/>
            </a:solidFill>
          </a:endParaRPr>
        </a:p>
      </dsp:txBody>
      <dsp:txXfrm>
        <a:off x="1433927" y="4830046"/>
        <a:ext cx="5235503" cy="902812"/>
      </dsp:txXfrm>
    </dsp:sp>
    <dsp:sp modelId="{371D1359-D5D0-4FFD-A677-5CF229D95901}">
      <dsp:nvSpPr>
        <dsp:cNvPr id="0" name=""/>
        <dsp:cNvSpPr/>
      </dsp:nvSpPr>
      <dsp:spPr>
        <a:xfrm>
          <a:off x="1333886" y="5732859"/>
          <a:ext cx="5335544" cy="0"/>
        </a:xfrm>
        <a:prstGeom prst="line">
          <a:avLst/>
        </a:prstGeom>
        <a:solidFill>
          <a:schemeClr val="accent2">
            <a:hueOff val="0"/>
            <a:satOff val="0"/>
            <a:lumOff val="0"/>
            <a:alphaOff val="0"/>
          </a:schemeClr>
        </a:solidFill>
        <a:ln w="1079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BEE7BD-7A6D-4C7F-A7C7-31395FACB85A}">
      <dsp:nvSpPr>
        <dsp:cNvPr id="0" name=""/>
        <dsp:cNvSpPr/>
      </dsp:nvSpPr>
      <dsp:spPr>
        <a:xfrm>
          <a:off x="5357" y="1352204"/>
          <a:ext cx="3118483" cy="1247393"/>
        </a:xfrm>
        <a:prstGeom prst="chevron">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kumimoji="1" lang="ja-JP" sz="2600" kern="1200"/>
            <a:t>契約の事前定義</a:t>
          </a:r>
          <a:endParaRPr lang="ja-JP" sz="2600" kern="1200"/>
        </a:p>
      </dsp:txBody>
      <dsp:txXfrm>
        <a:off x="629054" y="1352204"/>
        <a:ext cx="1871090" cy="1247393"/>
      </dsp:txXfrm>
    </dsp:sp>
    <dsp:sp modelId="{145CD55B-DB3C-4D35-9C2F-178C7CA08FE7}">
      <dsp:nvSpPr>
        <dsp:cNvPr id="0" name=""/>
        <dsp:cNvSpPr/>
      </dsp:nvSpPr>
      <dsp:spPr>
        <a:xfrm>
          <a:off x="2811992" y="1352204"/>
          <a:ext cx="3118483" cy="1247393"/>
        </a:xfrm>
        <a:prstGeom prst="chevron">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kumimoji="1" lang="ja-JP" sz="2600" kern="1200"/>
            <a:t>イベントの発生</a:t>
          </a:r>
          <a:endParaRPr lang="ja-JP" sz="2600" kern="1200"/>
        </a:p>
      </dsp:txBody>
      <dsp:txXfrm>
        <a:off x="3435689" y="1352204"/>
        <a:ext cx="1871090" cy="1247393"/>
      </dsp:txXfrm>
    </dsp:sp>
    <dsp:sp modelId="{6FD03F21-24D0-40FB-864F-5A3B23768312}">
      <dsp:nvSpPr>
        <dsp:cNvPr id="0" name=""/>
        <dsp:cNvSpPr/>
      </dsp:nvSpPr>
      <dsp:spPr>
        <a:xfrm>
          <a:off x="5618627" y="1352204"/>
          <a:ext cx="3118483" cy="1247393"/>
        </a:xfrm>
        <a:prstGeom prst="chevron">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kumimoji="1" lang="ja-JP" sz="2600" kern="1200"/>
            <a:t>契約執行</a:t>
          </a:r>
          <a:endParaRPr lang="ja-JP" sz="2600" kern="1200"/>
        </a:p>
      </dsp:txBody>
      <dsp:txXfrm>
        <a:off x="6242324" y="1352204"/>
        <a:ext cx="1871090" cy="1247393"/>
      </dsp:txXfrm>
    </dsp:sp>
    <dsp:sp modelId="{A300C2BB-1652-4D7B-8E1B-828A16985E13}">
      <dsp:nvSpPr>
        <dsp:cNvPr id="0" name=""/>
        <dsp:cNvSpPr/>
      </dsp:nvSpPr>
      <dsp:spPr>
        <a:xfrm>
          <a:off x="8425263" y="1352204"/>
          <a:ext cx="3118483" cy="1247393"/>
        </a:xfrm>
        <a:prstGeom prst="chevron">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kumimoji="1" lang="ja-JP" sz="2600" kern="1200"/>
            <a:t>決済</a:t>
          </a:r>
          <a:endParaRPr lang="ja-JP" sz="2600" kern="1200"/>
        </a:p>
      </dsp:txBody>
      <dsp:txXfrm>
        <a:off x="9048960" y="1352204"/>
        <a:ext cx="1871090" cy="12473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5BE259-3E37-4A13-8983-EEB20F48BE1D}">
      <dsp:nvSpPr>
        <dsp:cNvPr id="0" name=""/>
        <dsp:cNvSpPr/>
      </dsp:nvSpPr>
      <dsp:spPr>
        <a:xfrm>
          <a:off x="0" y="0"/>
          <a:ext cx="6669431" cy="0"/>
        </a:xfrm>
        <a:prstGeom prst="lin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C6F5C86-59CB-4178-8243-53426D0BC89D}">
      <dsp:nvSpPr>
        <dsp:cNvPr id="0" name=""/>
        <dsp:cNvSpPr/>
      </dsp:nvSpPr>
      <dsp:spPr>
        <a:xfrm>
          <a:off x="0" y="0"/>
          <a:ext cx="6669431" cy="144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kumimoji="1" lang="ja-JP" sz="3800" kern="1200" dirty="0">
              <a:solidFill>
                <a:schemeClr val="tx2"/>
              </a:solidFill>
            </a:rPr>
            <a:t>・仮想通貨の取引履歴</a:t>
          </a:r>
          <a:endParaRPr lang="en-US" sz="3800" kern="1200" dirty="0">
            <a:solidFill>
              <a:schemeClr val="tx2"/>
            </a:solidFill>
          </a:endParaRPr>
        </a:p>
      </dsp:txBody>
      <dsp:txXfrm>
        <a:off x="0" y="0"/>
        <a:ext cx="6669431" cy="1444500"/>
      </dsp:txXfrm>
    </dsp:sp>
    <dsp:sp modelId="{C9910618-4216-4005-B4F1-B686795AF4AE}">
      <dsp:nvSpPr>
        <dsp:cNvPr id="0" name=""/>
        <dsp:cNvSpPr/>
      </dsp:nvSpPr>
      <dsp:spPr>
        <a:xfrm>
          <a:off x="0" y="1444500"/>
          <a:ext cx="6669431" cy="0"/>
        </a:xfrm>
        <a:prstGeom prst="line">
          <a:avLst/>
        </a:prstGeom>
        <a:solidFill>
          <a:schemeClr val="accent2">
            <a:hueOff val="-485121"/>
            <a:satOff val="-27976"/>
            <a:lumOff val="2614"/>
            <a:alphaOff val="0"/>
          </a:schemeClr>
        </a:solidFill>
        <a:ln w="9525" cap="flat" cmpd="sng" algn="ctr">
          <a:solidFill>
            <a:schemeClr val="accent2">
              <a:hueOff val="-485121"/>
              <a:satOff val="-27976"/>
              <a:lumOff val="2614"/>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D5EFA1E-BDE0-4670-BF7B-D7AA36A1B30A}">
      <dsp:nvSpPr>
        <dsp:cNvPr id="0" name=""/>
        <dsp:cNvSpPr/>
      </dsp:nvSpPr>
      <dsp:spPr>
        <a:xfrm>
          <a:off x="0" y="1444500"/>
          <a:ext cx="6669431" cy="144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kumimoji="1" lang="ja-JP" sz="3800" kern="1200" dirty="0">
              <a:solidFill>
                <a:schemeClr val="tx2"/>
              </a:solidFill>
            </a:rPr>
            <a:t>・著作権の証明</a:t>
          </a:r>
          <a:endParaRPr lang="en-US" sz="3800" kern="1200" dirty="0">
            <a:solidFill>
              <a:schemeClr val="tx2"/>
            </a:solidFill>
          </a:endParaRPr>
        </a:p>
      </dsp:txBody>
      <dsp:txXfrm>
        <a:off x="0" y="1444500"/>
        <a:ext cx="6669431" cy="1444500"/>
      </dsp:txXfrm>
    </dsp:sp>
    <dsp:sp modelId="{7623AE34-BD09-48F8-AC94-720429EB35F7}">
      <dsp:nvSpPr>
        <dsp:cNvPr id="0" name=""/>
        <dsp:cNvSpPr/>
      </dsp:nvSpPr>
      <dsp:spPr>
        <a:xfrm>
          <a:off x="0" y="2889000"/>
          <a:ext cx="6669431" cy="0"/>
        </a:xfrm>
        <a:prstGeom prst="line">
          <a:avLst/>
        </a:prstGeom>
        <a:solidFill>
          <a:schemeClr val="accent2">
            <a:hueOff val="-970242"/>
            <a:satOff val="-55952"/>
            <a:lumOff val="5229"/>
            <a:alphaOff val="0"/>
          </a:schemeClr>
        </a:solidFill>
        <a:ln w="9525" cap="flat" cmpd="sng" algn="ctr">
          <a:solidFill>
            <a:schemeClr val="accent2">
              <a:hueOff val="-970242"/>
              <a:satOff val="-55952"/>
              <a:lumOff val="5229"/>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FDCE906D-66AB-4183-82D8-E0963926D03F}">
      <dsp:nvSpPr>
        <dsp:cNvPr id="0" name=""/>
        <dsp:cNvSpPr/>
      </dsp:nvSpPr>
      <dsp:spPr>
        <a:xfrm>
          <a:off x="0" y="2889000"/>
          <a:ext cx="6669431" cy="144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kumimoji="1" lang="ja-JP" sz="3800" kern="1200" dirty="0">
              <a:solidFill>
                <a:schemeClr val="tx2"/>
              </a:solidFill>
            </a:rPr>
            <a:t>・サプライチェーンの可視化</a:t>
          </a:r>
          <a:endParaRPr lang="en-US" sz="3800" kern="1200" dirty="0">
            <a:solidFill>
              <a:schemeClr val="tx2"/>
            </a:solidFill>
          </a:endParaRPr>
        </a:p>
      </dsp:txBody>
      <dsp:txXfrm>
        <a:off x="0" y="2889000"/>
        <a:ext cx="6669431" cy="1444500"/>
      </dsp:txXfrm>
    </dsp:sp>
    <dsp:sp modelId="{5FF7A115-8B32-4E35-94AE-F2E93305C3AD}">
      <dsp:nvSpPr>
        <dsp:cNvPr id="0" name=""/>
        <dsp:cNvSpPr/>
      </dsp:nvSpPr>
      <dsp:spPr>
        <a:xfrm>
          <a:off x="0" y="4333500"/>
          <a:ext cx="6669431" cy="0"/>
        </a:xfrm>
        <a:prstGeom prst="line">
          <a:avLst/>
        </a:prstGeom>
        <a:solidFill>
          <a:schemeClr val="accent2">
            <a:hueOff val="-1455363"/>
            <a:satOff val="-83928"/>
            <a:lumOff val="7843"/>
            <a:alphaOff val="0"/>
          </a:schemeClr>
        </a:solidFill>
        <a:ln w="9525" cap="flat" cmpd="sng" algn="ctr">
          <a:solidFill>
            <a:schemeClr val="accent2">
              <a:hueOff val="-1455363"/>
              <a:satOff val="-83928"/>
              <a:lumOff val="7843"/>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AFEF593-884A-4087-A42C-2A83A360B01E}">
      <dsp:nvSpPr>
        <dsp:cNvPr id="0" name=""/>
        <dsp:cNvSpPr/>
      </dsp:nvSpPr>
      <dsp:spPr>
        <a:xfrm>
          <a:off x="0" y="4333500"/>
          <a:ext cx="6669431" cy="144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kumimoji="1" lang="ja-JP" sz="3800" kern="1200" dirty="0">
              <a:solidFill>
                <a:schemeClr val="tx2"/>
              </a:solidFill>
            </a:rPr>
            <a:t>・学歴の証明</a:t>
          </a:r>
          <a:endParaRPr lang="en-US" sz="3800" kern="1200" dirty="0">
            <a:solidFill>
              <a:schemeClr val="tx2"/>
            </a:solidFill>
          </a:endParaRPr>
        </a:p>
      </dsp:txBody>
      <dsp:txXfrm>
        <a:off x="0" y="4333500"/>
        <a:ext cx="6669431" cy="1444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F50239-FC2C-4ED4-93D7-9D07D8C144BE}">
      <dsp:nvSpPr>
        <dsp:cNvPr id="0" name=""/>
        <dsp:cNvSpPr/>
      </dsp:nvSpPr>
      <dsp:spPr>
        <a:xfrm>
          <a:off x="0" y="1333906"/>
          <a:ext cx="6669431" cy="9434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5AAD91-9F2B-4B8D-B508-D0AB25A34DDC}">
      <dsp:nvSpPr>
        <dsp:cNvPr id="0" name=""/>
        <dsp:cNvSpPr/>
      </dsp:nvSpPr>
      <dsp:spPr>
        <a:xfrm>
          <a:off x="524353" y="1328940"/>
          <a:ext cx="953370" cy="9533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8121DF-30A1-48EE-B3BC-FCAD1B8E52E9}">
      <dsp:nvSpPr>
        <dsp:cNvPr id="0" name=""/>
        <dsp:cNvSpPr/>
      </dsp:nvSpPr>
      <dsp:spPr>
        <a:xfrm>
          <a:off x="2092763" y="938924"/>
          <a:ext cx="3614865" cy="1733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452" tIns="183452" rIns="183452" bIns="183452" numCol="1" spcCol="1270" anchor="ctr" anchorCtr="0">
          <a:noAutofit/>
        </a:bodyPr>
        <a:lstStyle/>
        <a:p>
          <a:pPr marL="0" lvl="0" indent="0" algn="l" defTabSz="1111250">
            <a:lnSpc>
              <a:spcPct val="100000"/>
            </a:lnSpc>
            <a:spcBef>
              <a:spcPct val="0"/>
            </a:spcBef>
            <a:spcAft>
              <a:spcPct val="35000"/>
            </a:spcAft>
            <a:buNone/>
          </a:pPr>
          <a:r>
            <a:rPr kumimoji="1" lang="ja-JP" altLang="en-US" sz="2500" kern="1200" dirty="0"/>
            <a:t>単一障害点がない</a:t>
          </a:r>
          <a:endParaRPr lang="en-US" sz="2500" kern="1200" dirty="0"/>
        </a:p>
      </dsp:txBody>
      <dsp:txXfrm>
        <a:off x="2092763" y="938924"/>
        <a:ext cx="3614865" cy="1733400"/>
      </dsp:txXfrm>
    </dsp:sp>
    <dsp:sp modelId="{A78897E4-CD1B-4FC2-8C21-2B0927532D31}">
      <dsp:nvSpPr>
        <dsp:cNvPr id="0" name=""/>
        <dsp:cNvSpPr/>
      </dsp:nvSpPr>
      <dsp:spPr>
        <a:xfrm>
          <a:off x="0" y="3418475"/>
          <a:ext cx="6669431" cy="11077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A21AC9-5AFA-4066-B4C9-1E8DBAE75E75}">
      <dsp:nvSpPr>
        <dsp:cNvPr id="0" name=""/>
        <dsp:cNvSpPr/>
      </dsp:nvSpPr>
      <dsp:spPr>
        <a:xfrm>
          <a:off x="524353" y="3495690"/>
          <a:ext cx="953370" cy="9533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EC0A1C9-3ED3-49E6-B664-E652572121C9}">
      <dsp:nvSpPr>
        <dsp:cNvPr id="0" name=""/>
        <dsp:cNvSpPr/>
      </dsp:nvSpPr>
      <dsp:spPr>
        <a:xfrm>
          <a:off x="2002077" y="3105675"/>
          <a:ext cx="4667353" cy="1733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452" tIns="183452" rIns="183452" bIns="183452" numCol="1" spcCol="1270" anchor="ctr" anchorCtr="0">
          <a:noAutofit/>
        </a:bodyPr>
        <a:lstStyle/>
        <a:p>
          <a:pPr marL="0" lvl="0" indent="0" algn="l" defTabSz="1111250">
            <a:lnSpc>
              <a:spcPct val="100000"/>
            </a:lnSpc>
            <a:spcBef>
              <a:spcPct val="0"/>
            </a:spcBef>
            <a:spcAft>
              <a:spcPct val="35000"/>
            </a:spcAft>
            <a:buNone/>
          </a:pPr>
          <a:r>
            <a:rPr kumimoji="1" lang="ja-JP" altLang="en-US" sz="2500" kern="1200" dirty="0"/>
            <a:t>処理の即時性に欠ける</a:t>
          </a:r>
          <a:endParaRPr lang="en-US" sz="2500" kern="1200" dirty="0"/>
        </a:p>
      </dsp:txBody>
      <dsp:txXfrm>
        <a:off x="2002077" y="3105675"/>
        <a:ext cx="4667353" cy="17334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09B48-A2CC-4DBC-9937-C96F5F2AC15C}">
      <dsp:nvSpPr>
        <dsp:cNvPr id="0" name=""/>
        <dsp:cNvSpPr/>
      </dsp:nvSpPr>
      <dsp:spPr>
        <a:xfrm>
          <a:off x="0" y="2821"/>
          <a:ext cx="7998058" cy="0"/>
        </a:xfrm>
        <a:prstGeom prst="line">
          <a:avLst/>
        </a:prstGeom>
        <a:solidFill>
          <a:schemeClr val="lt1">
            <a:hueOff val="0"/>
            <a:satOff val="0"/>
            <a:lumOff val="0"/>
            <a:alphaOff val="0"/>
          </a:schemeClr>
        </a:solidFill>
        <a:ln w="1079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4B484D-8333-4F9A-A03F-CBE35F88A1BA}">
      <dsp:nvSpPr>
        <dsp:cNvPr id="0" name=""/>
        <dsp:cNvSpPr/>
      </dsp:nvSpPr>
      <dsp:spPr>
        <a:xfrm>
          <a:off x="0" y="2821"/>
          <a:ext cx="1599611" cy="5772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0" y="2821"/>
        <a:ext cx="1599611" cy="5772357"/>
      </dsp:txXfrm>
    </dsp:sp>
    <dsp:sp modelId="{F6EE3D26-1218-41C3-8E93-8CDCE9636B1C}">
      <dsp:nvSpPr>
        <dsp:cNvPr id="0" name=""/>
        <dsp:cNvSpPr/>
      </dsp:nvSpPr>
      <dsp:spPr>
        <a:xfrm>
          <a:off x="1719582" y="136983"/>
          <a:ext cx="3079252" cy="2683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kumimoji="1" lang="ja-JP" altLang="en-US" sz="4000" kern="1200" dirty="0"/>
            <a:t>経済的合理性の提示</a:t>
          </a:r>
          <a:endParaRPr lang="en-US" sz="4000" kern="1200" dirty="0"/>
        </a:p>
      </dsp:txBody>
      <dsp:txXfrm>
        <a:off x="1719582" y="136983"/>
        <a:ext cx="3079252" cy="2683244"/>
      </dsp:txXfrm>
    </dsp:sp>
    <dsp:sp modelId="{9B65E8B8-FC02-4765-992E-17DA79112E9C}">
      <dsp:nvSpPr>
        <dsp:cNvPr id="0" name=""/>
        <dsp:cNvSpPr/>
      </dsp:nvSpPr>
      <dsp:spPr>
        <a:xfrm>
          <a:off x="4918805" y="136983"/>
          <a:ext cx="3079252" cy="2683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ja-JP" altLang="en-US" sz="1800" kern="1200" dirty="0"/>
            <a:t>最適な意見を表明すると</a:t>
          </a:r>
          <a:br>
            <a:rPr lang="en-US" altLang="ja-JP" sz="1800" kern="1200" dirty="0"/>
          </a:br>
          <a:r>
            <a:rPr lang="ja-JP" altLang="en-US" sz="1800" kern="1200" dirty="0"/>
            <a:t>インセンティブを付与する</a:t>
          </a:r>
          <a:endParaRPr lang="en-US" altLang="ja-JP" sz="1800" kern="1200" dirty="0"/>
        </a:p>
        <a:p>
          <a:pPr marL="0" lvl="0" indent="0" algn="l" defTabSz="800100">
            <a:lnSpc>
              <a:spcPct val="90000"/>
            </a:lnSpc>
            <a:spcBef>
              <a:spcPct val="0"/>
            </a:spcBef>
            <a:spcAft>
              <a:spcPct val="35000"/>
            </a:spcAft>
            <a:buNone/>
          </a:pPr>
          <a:endParaRPr lang="en-US" altLang="ja-JP" sz="1800" kern="1200" dirty="0"/>
        </a:p>
      </dsp:txBody>
      <dsp:txXfrm>
        <a:off x="4918805" y="136983"/>
        <a:ext cx="3079252" cy="2683244"/>
      </dsp:txXfrm>
    </dsp:sp>
    <dsp:sp modelId="{60EF1E84-A9A4-4DB9-8ED0-0102F59CE363}">
      <dsp:nvSpPr>
        <dsp:cNvPr id="0" name=""/>
        <dsp:cNvSpPr/>
      </dsp:nvSpPr>
      <dsp:spPr>
        <a:xfrm>
          <a:off x="1599611" y="2820227"/>
          <a:ext cx="6398446"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AF3766-54CD-4AF8-9DE2-62E32A7CEC4F}">
      <dsp:nvSpPr>
        <dsp:cNvPr id="0" name=""/>
        <dsp:cNvSpPr/>
      </dsp:nvSpPr>
      <dsp:spPr>
        <a:xfrm>
          <a:off x="1719582" y="2954389"/>
          <a:ext cx="3079252" cy="2683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kumimoji="1" lang="ja-JP" altLang="en-US" sz="4000" kern="1200" dirty="0"/>
            <a:t>デメリットの提示</a:t>
          </a:r>
          <a:endParaRPr lang="en-US" sz="4000" kern="1200" dirty="0"/>
        </a:p>
      </dsp:txBody>
      <dsp:txXfrm>
        <a:off x="1719582" y="2954389"/>
        <a:ext cx="3079252" cy="2683244"/>
      </dsp:txXfrm>
    </dsp:sp>
    <dsp:sp modelId="{86EBB6FD-2879-4F9B-BECD-F654DA0B4EF8}">
      <dsp:nvSpPr>
        <dsp:cNvPr id="0" name=""/>
        <dsp:cNvSpPr/>
      </dsp:nvSpPr>
      <dsp:spPr>
        <a:xfrm>
          <a:off x="4918805" y="2954389"/>
          <a:ext cx="3079252" cy="1341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ja-JP" altLang="en-US" sz="1800" kern="1200" dirty="0"/>
            <a:t>ブロックチェーンが破壊され、インセンティブを取得できない</a:t>
          </a:r>
          <a:endParaRPr lang="en-US" sz="1800" kern="1200" dirty="0"/>
        </a:p>
      </dsp:txBody>
      <dsp:txXfrm>
        <a:off x="4918805" y="2954389"/>
        <a:ext cx="3079252" cy="1341622"/>
      </dsp:txXfrm>
    </dsp:sp>
    <dsp:sp modelId="{CB8DE725-2827-49C1-A439-FA7D1A23C7B4}">
      <dsp:nvSpPr>
        <dsp:cNvPr id="0" name=""/>
        <dsp:cNvSpPr/>
      </dsp:nvSpPr>
      <dsp:spPr>
        <a:xfrm>
          <a:off x="4798834" y="4296012"/>
          <a:ext cx="3079252"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ED1B97-85AE-4EF7-ADE7-BFA52B3A40F0}">
      <dsp:nvSpPr>
        <dsp:cNvPr id="0" name=""/>
        <dsp:cNvSpPr/>
      </dsp:nvSpPr>
      <dsp:spPr>
        <a:xfrm>
          <a:off x="4918805" y="4296012"/>
          <a:ext cx="3079252" cy="1341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ja-JP" altLang="en-US" sz="1800" kern="1200" dirty="0"/>
            <a:t>改ざんするためには時間や機器等のリソースを膨大に消費する必要がある</a:t>
          </a:r>
          <a:endParaRPr lang="en-US" sz="1800" kern="1200" dirty="0"/>
        </a:p>
      </dsp:txBody>
      <dsp:txXfrm>
        <a:off x="4918805" y="4296012"/>
        <a:ext cx="3079252" cy="1341622"/>
      </dsp:txXfrm>
    </dsp:sp>
    <dsp:sp modelId="{5271E21C-5623-4872-B41A-7FCC1C40D8E3}">
      <dsp:nvSpPr>
        <dsp:cNvPr id="0" name=""/>
        <dsp:cNvSpPr/>
      </dsp:nvSpPr>
      <dsp:spPr>
        <a:xfrm>
          <a:off x="1599611" y="5637634"/>
          <a:ext cx="6398446"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7335C-B098-4909-85E5-D2F9F3C281F9}">
      <dsp:nvSpPr>
        <dsp:cNvPr id="0" name=""/>
        <dsp:cNvSpPr/>
      </dsp:nvSpPr>
      <dsp:spPr>
        <a:xfrm>
          <a:off x="0" y="0"/>
          <a:ext cx="6669431" cy="0"/>
        </a:xfrm>
        <a:prstGeom prst="lin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FD54FA8-5E8C-42AA-BDAE-3848869F91B3}">
      <dsp:nvSpPr>
        <dsp:cNvPr id="0" name=""/>
        <dsp:cNvSpPr/>
      </dsp:nvSpPr>
      <dsp:spPr>
        <a:xfrm>
          <a:off x="0" y="0"/>
          <a:ext cx="6669431" cy="144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kumimoji="1" lang="en-US" sz="4000" kern="1200" dirty="0"/>
            <a:t>Proof of Work(</a:t>
          </a:r>
          <a:r>
            <a:rPr kumimoji="1" lang="en-US" sz="4000" kern="1200" dirty="0" err="1"/>
            <a:t>PoW</a:t>
          </a:r>
          <a:r>
            <a:rPr kumimoji="1" lang="en-US" sz="4000" kern="1200" dirty="0"/>
            <a:t>)</a:t>
          </a:r>
          <a:endParaRPr lang="en-US" sz="4000" kern="1200" dirty="0"/>
        </a:p>
      </dsp:txBody>
      <dsp:txXfrm>
        <a:off x="0" y="0"/>
        <a:ext cx="6669431" cy="1444500"/>
      </dsp:txXfrm>
    </dsp:sp>
    <dsp:sp modelId="{6BB4503A-5DC5-430A-A2E5-A8708866FEB2}">
      <dsp:nvSpPr>
        <dsp:cNvPr id="0" name=""/>
        <dsp:cNvSpPr/>
      </dsp:nvSpPr>
      <dsp:spPr>
        <a:xfrm>
          <a:off x="0" y="1444500"/>
          <a:ext cx="6669431" cy="0"/>
        </a:xfrm>
        <a:prstGeom prst="line">
          <a:avLst/>
        </a:prstGeom>
        <a:solidFill>
          <a:schemeClr val="accent2">
            <a:hueOff val="-485121"/>
            <a:satOff val="-27976"/>
            <a:lumOff val="2614"/>
            <a:alphaOff val="0"/>
          </a:schemeClr>
        </a:solidFill>
        <a:ln w="9525" cap="flat" cmpd="sng" algn="ctr">
          <a:solidFill>
            <a:schemeClr val="accent2">
              <a:hueOff val="-485121"/>
              <a:satOff val="-27976"/>
              <a:lumOff val="2614"/>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612D311-33F3-444B-BE02-71CECF859375}">
      <dsp:nvSpPr>
        <dsp:cNvPr id="0" name=""/>
        <dsp:cNvSpPr/>
      </dsp:nvSpPr>
      <dsp:spPr>
        <a:xfrm>
          <a:off x="0" y="1444500"/>
          <a:ext cx="6669431" cy="144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kumimoji="1" lang="en-US" sz="4000" kern="1200" dirty="0"/>
            <a:t>Proof of Stake(</a:t>
          </a:r>
          <a:r>
            <a:rPr kumimoji="1" lang="en-US" sz="4000" kern="1200" dirty="0" err="1"/>
            <a:t>PoS</a:t>
          </a:r>
          <a:r>
            <a:rPr kumimoji="1" lang="en-US" sz="4000" kern="1200" dirty="0"/>
            <a:t>)</a:t>
          </a:r>
          <a:endParaRPr lang="en-US" sz="4000" kern="1200" dirty="0"/>
        </a:p>
      </dsp:txBody>
      <dsp:txXfrm>
        <a:off x="0" y="1444500"/>
        <a:ext cx="6669431" cy="1444500"/>
      </dsp:txXfrm>
    </dsp:sp>
    <dsp:sp modelId="{B2809107-8AD6-4FDE-A248-6E43712D6AD7}">
      <dsp:nvSpPr>
        <dsp:cNvPr id="0" name=""/>
        <dsp:cNvSpPr/>
      </dsp:nvSpPr>
      <dsp:spPr>
        <a:xfrm>
          <a:off x="0" y="2889000"/>
          <a:ext cx="6669431" cy="0"/>
        </a:xfrm>
        <a:prstGeom prst="line">
          <a:avLst/>
        </a:prstGeom>
        <a:solidFill>
          <a:schemeClr val="accent2">
            <a:hueOff val="-970242"/>
            <a:satOff val="-55952"/>
            <a:lumOff val="5229"/>
            <a:alphaOff val="0"/>
          </a:schemeClr>
        </a:solidFill>
        <a:ln w="9525" cap="flat" cmpd="sng" algn="ctr">
          <a:solidFill>
            <a:schemeClr val="accent2">
              <a:hueOff val="-970242"/>
              <a:satOff val="-55952"/>
              <a:lumOff val="5229"/>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D054752B-3803-40E1-B0DD-661F47AB33A7}">
      <dsp:nvSpPr>
        <dsp:cNvPr id="0" name=""/>
        <dsp:cNvSpPr/>
      </dsp:nvSpPr>
      <dsp:spPr>
        <a:xfrm>
          <a:off x="0" y="2889000"/>
          <a:ext cx="6669431" cy="144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kumimoji="1" lang="en-US" sz="4000" kern="1200" dirty="0"/>
            <a:t>Proof of Importance(</a:t>
          </a:r>
          <a:r>
            <a:rPr kumimoji="1" lang="en-US" sz="4000" kern="1200" dirty="0" err="1"/>
            <a:t>PoI</a:t>
          </a:r>
          <a:r>
            <a:rPr kumimoji="1" lang="en-US" sz="4000" kern="1200" dirty="0"/>
            <a:t>)</a:t>
          </a:r>
          <a:endParaRPr lang="en-US" sz="4000" kern="1200" dirty="0"/>
        </a:p>
      </dsp:txBody>
      <dsp:txXfrm>
        <a:off x="0" y="2889000"/>
        <a:ext cx="6669431" cy="1444500"/>
      </dsp:txXfrm>
    </dsp:sp>
    <dsp:sp modelId="{3234E41C-D3A7-4281-9A27-8DF64CF855EF}">
      <dsp:nvSpPr>
        <dsp:cNvPr id="0" name=""/>
        <dsp:cNvSpPr/>
      </dsp:nvSpPr>
      <dsp:spPr>
        <a:xfrm>
          <a:off x="0" y="4333500"/>
          <a:ext cx="6669431" cy="0"/>
        </a:xfrm>
        <a:prstGeom prst="line">
          <a:avLst/>
        </a:prstGeom>
        <a:solidFill>
          <a:schemeClr val="accent2">
            <a:hueOff val="-1455363"/>
            <a:satOff val="-83928"/>
            <a:lumOff val="7843"/>
            <a:alphaOff val="0"/>
          </a:schemeClr>
        </a:solidFill>
        <a:ln w="9525" cap="flat" cmpd="sng" algn="ctr">
          <a:solidFill>
            <a:schemeClr val="accent2">
              <a:hueOff val="-1455363"/>
              <a:satOff val="-83928"/>
              <a:lumOff val="7843"/>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DBA2E42-2C00-45BA-A6C6-0718C8E306A0}">
      <dsp:nvSpPr>
        <dsp:cNvPr id="0" name=""/>
        <dsp:cNvSpPr/>
      </dsp:nvSpPr>
      <dsp:spPr>
        <a:xfrm>
          <a:off x="0" y="4333500"/>
          <a:ext cx="6669431" cy="144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kumimoji="1" lang="en-US" sz="4000" kern="1200" dirty="0"/>
            <a:t>Proof of Consensus(PoC)</a:t>
          </a:r>
          <a:endParaRPr lang="en-US" sz="4000" kern="1200" dirty="0"/>
        </a:p>
      </dsp:txBody>
      <dsp:txXfrm>
        <a:off x="0" y="4333500"/>
        <a:ext cx="6669431" cy="14445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F15C3B-0E04-4236-85EC-61EB0EA2A9DF}">
      <dsp:nvSpPr>
        <dsp:cNvPr id="0" name=""/>
        <dsp:cNvSpPr/>
      </dsp:nvSpPr>
      <dsp:spPr>
        <a:xfrm>
          <a:off x="0" y="0"/>
          <a:ext cx="11549104"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6CD4D0-808C-435B-BAF4-CBB1948B9537}">
      <dsp:nvSpPr>
        <dsp:cNvPr id="0" name=""/>
        <dsp:cNvSpPr/>
      </dsp:nvSpPr>
      <dsp:spPr>
        <a:xfrm>
          <a:off x="0" y="0"/>
          <a:ext cx="2309820" cy="1191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ja-JP" altLang="en-US" sz="3200" kern="1200" dirty="0"/>
            <a:t>概要</a:t>
          </a:r>
          <a:endParaRPr lang="ja-JP" sz="3200" kern="1200" dirty="0"/>
        </a:p>
      </dsp:txBody>
      <dsp:txXfrm>
        <a:off x="0" y="0"/>
        <a:ext cx="2309820" cy="1191312"/>
      </dsp:txXfrm>
    </dsp:sp>
    <dsp:sp modelId="{8190F124-7932-4058-A579-D03FF5FC3380}">
      <dsp:nvSpPr>
        <dsp:cNvPr id="0" name=""/>
        <dsp:cNvSpPr/>
      </dsp:nvSpPr>
      <dsp:spPr>
        <a:xfrm>
          <a:off x="2483057" y="18614"/>
          <a:ext cx="9066046" cy="372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kumimoji="1" lang="ja-JP" altLang="en-US" sz="1800" kern="1200" dirty="0"/>
            <a:t>仕事量で正当性を担保。一番早く計算問題を解いた人にブロックを提案する権利を付与</a:t>
          </a:r>
          <a:endParaRPr lang="ja-JP" altLang="en-US" sz="1800" kern="1200" dirty="0"/>
        </a:p>
      </dsp:txBody>
      <dsp:txXfrm>
        <a:off x="2483057" y="18614"/>
        <a:ext cx="9066046" cy="372285"/>
      </dsp:txXfrm>
    </dsp:sp>
    <dsp:sp modelId="{5004E8A7-BE8C-4B04-AD2B-939A158A2916}">
      <dsp:nvSpPr>
        <dsp:cNvPr id="0" name=""/>
        <dsp:cNvSpPr/>
      </dsp:nvSpPr>
      <dsp:spPr>
        <a:xfrm>
          <a:off x="2309820" y="390899"/>
          <a:ext cx="9239283" cy="0"/>
        </a:xfrm>
        <a:prstGeom prst="line">
          <a:avLst/>
        </a:prstGeom>
        <a:solidFill>
          <a:schemeClr val="accent2">
            <a:hueOff val="0"/>
            <a:satOff val="0"/>
            <a:lumOff val="0"/>
            <a:alphaOff val="0"/>
          </a:schemeClr>
        </a:solidFill>
        <a:ln w="1079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6FDF19-F40F-4912-8CF8-C15390A14F9E}">
      <dsp:nvSpPr>
        <dsp:cNvPr id="0" name=""/>
        <dsp:cNvSpPr/>
      </dsp:nvSpPr>
      <dsp:spPr>
        <a:xfrm>
          <a:off x="2483057" y="409513"/>
          <a:ext cx="9066046" cy="372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kumimoji="1" lang="ja-JP" altLang="en-US" sz="1800" kern="1200" dirty="0"/>
            <a:t>提案したブロックが他のノードに承認された場合、ブロックを追加する</a:t>
          </a:r>
          <a:endParaRPr lang="ja-JP" altLang="en-US" sz="1800" kern="1200" dirty="0"/>
        </a:p>
      </dsp:txBody>
      <dsp:txXfrm>
        <a:off x="2483057" y="409513"/>
        <a:ext cx="9066046" cy="372285"/>
      </dsp:txXfrm>
    </dsp:sp>
    <dsp:sp modelId="{9979072D-2F1B-46A0-A0A5-A2199E59FE64}">
      <dsp:nvSpPr>
        <dsp:cNvPr id="0" name=""/>
        <dsp:cNvSpPr/>
      </dsp:nvSpPr>
      <dsp:spPr>
        <a:xfrm>
          <a:off x="2309820" y="781798"/>
          <a:ext cx="9239283" cy="0"/>
        </a:xfrm>
        <a:prstGeom prst="line">
          <a:avLst/>
        </a:prstGeom>
        <a:solidFill>
          <a:schemeClr val="accent2">
            <a:hueOff val="0"/>
            <a:satOff val="0"/>
            <a:lumOff val="0"/>
            <a:alphaOff val="0"/>
          </a:schemeClr>
        </a:solidFill>
        <a:ln w="1079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CCA417-5E17-4691-B2FE-06C1520FC4F7}">
      <dsp:nvSpPr>
        <dsp:cNvPr id="0" name=""/>
        <dsp:cNvSpPr/>
      </dsp:nvSpPr>
      <dsp:spPr>
        <a:xfrm>
          <a:off x="2483057" y="800413"/>
          <a:ext cx="9066046" cy="372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kumimoji="1" lang="ja-JP" sz="1800" kern="1200" dirty="0"/>
            <a:t>追加出来たら新たに発行されたコイン</a:t>
          </a:r>
          <a:r>
            <a:rPr kumimoji="1" lang="en-US" sz="1800" kern="1200" dirty="0"/>
            <a:t>(Bitcoin</a:t>
          </a:r>
          <a:r>
            <a:rPr kumimoji="1" lang="ja-JP" sz="1800" kern="1200" dirty="0"/>
            <a:t>等</a:t>
          </a:r>
          <a:r>
            <a:rPr kumimoji="1" lang="en-US" sz="1800" kern="1200" dirty="0"/>
            <a:t>)</a:t>
          </a:r>
          <a:r>
            <a:rPr kumimoji="1" lang="ja-JP" sz="1800" kern="1200" dirty="0"/>
            <a:t>を受け取ることができる</a:t>
          </a:r>
          <a:endParaRPr lang="ja-JP" sz="1800" kern="1200" dirty="0"/>
        </a:p>
      </dsp:txBody>
      <dsp:txXfrm>
        <a:off x="2483057" y="800413"/>
        <a:ext cx="9066046" cy="372285"/>
      </dsp:txXfrm>
    </dsp:sp>
    <dsp:sp modelId="{6BE1A0FD-1DA6-45F0-A4F2-D0D940627B15}">
      <dsp:nvSpPr>
        <dsp:cNvPr id="0" name=""/>
        <dsp:cNvSpPr/>
      </dsp:nvSpPr>
      <dsp:spPr>
        <a:xfrm>
          <a:off x="2309820" y="1172698"/>
          <a:ext cx="9239283" cy="0"/>
        </a:xfrm>
        <a:prstGeom prst="line">
          <a:avLst/>
        </a:prstGeom>
        <a:solidFill>
          <a:schemeClr val="accent2">
            <a:hueOff val="0"/>
            <a:satOff val="0"/>
            <a:lumOff val="0"/>
            <a:alphaOff val="0"/>
          </a:schemeClr>
        </a:solidFill>
        <a:ln w="1079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3953B7-83DB-47F0-80AB-37BB45A50B7E}">
      <dsp:nvSpPr>
        <dsp:cNvPr id="0" name=""/>
        <dsp:cNvSpPr/>
      </dsp:nvSpPr>
      <dsp:spPr>
        <a:xfrm>
          <a:off x="0" y="1191312"/>
          <a:ext cx="11549104"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9D5751-B9A1-499B-BE49-16F56662B3E3}">
      <dsp:nvSpPr>
        <dsp:cNvPr id="0" name=""/>
        <dsp:cNvSpPr/>
      </dsp:nvSpPr>
      <dsp:spPr>
        <a:xfrm>
          <a:off x="0" y="1191312"/>
          <a:ext cx="2309820" cy="1191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ja-JP" altLang="en-US" sz="3200" kern="1200" dirty="0"/>
            <a:t>代表例</a:t>
          </a:r>
          <a:endParaRPr lang="ja-JP" sz="3200" kern="1200" dirty="0"/>
        </a:p>
      </dsp:txBody>
      <dsp:txXfrm>
        <a:off x="0" y="1191312"/>
        <a:ext cx="2309820" cy="1191312"/>
      </dsp:txXfrm>
    </dsp:sp>
    <dsp:sp modelId="{E00D84E4-1414-41E0-BAB9-96400AE58567}">
      <dsp:nvSpPr>
        <dsp:cNvPr id="0" name=""/>
        <dsp:cNvSpPr/>
      </dsp:nvSpPr>
      <dsp:spPr>
        <a:xfrm>
          <a:off x="2483057" y="1245410"/>
          <a:ext cx="9066046" cy="108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ja-JP" sz="2000" kern="1200" dirty="0"/>
            <a:t>Bitcoin</a:t>
          </a:r>
          <a:endParaRPr lang="ja-JP" sz="2000" kern="1200" dirty="0"/>
        </a:p>
      </dsp:txBody>
      <dsp:txXfrm>
        <a:off x="2483057" y="1245410"/>
        <a:ext cx="9066046" cy="1081953"/>
      </dsp:txXfrm>
    </dsp:sp>
    <dsp:sp modelId="{850F87F3-B440-4CDC-82E6-D5429567079D}">
      <dsp:nvSpPr>
        <dsp:cNvPr id="0" name=""/>
        <dsp:cNvSpPr/>
      </dsp:nvSpPr>
      <dsp:spPr>
        <a:xfrm>
          <a:off x="2309820" y="2327363"/>
          <a:ext cx="9239283" cy="0"/>
        </a:xfrm>
        <a:prstGeom prst="line">
          <a:avLst/>
        </a:prstGeom>
        <a:solidFill>
          <a:schemeClr val="accent2">
            <a:hueOff val="0"/>
            <a:satOff val="0"/>
            <a:lumOff val="0"/>
            <a:alphaOff val="0"/>
          </a:schemeClr>
        </a:solidFill>
        <a:ln w="1079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5AD01B-E7E9-44DD-BF83-9F3439E9AC95}">
      <dsp:nvSpPr>
        <dsp:cNvPr id="0" name=""/>
        <dsp:cNvSpPr/>
      </dsp:nvSpPr>
      <dsp:spPr>
        <a:xfrm>
          <a:off x="0" y="2382624"/>
          <a:ext cx="11549104"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1DAE70-4920-44F9-8CC4-2CA66206AA5D}">
      <dsp:nvSpPr>
        <dsp:cNvPr id="0" name=""/>
        <dsp:cNvSpPr/>
      </dsp:nvSpPr>
      <dsp:spPr>
        <a:xfrm>
          <a:off x="0" y="2382624"/>
          <a:ext cx="2309820" cy="1191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ja-JP" altLang="en-US" sz="3200" kern="1200" dirty="0"/>
            <a:t>メリット</a:t>
          </a:r>
          <a:endParaRPr lang="ja-JP" sz="3200" kern="1200" dirty="0"/>
        </a:p>
      </dsp:txBody>
      <dsp:txXfrm>
        <a:off x="0" y="2382624"/>
        <a:ext cx="2309820" cy="1191312"/>
      </dsp:txXfrm>
    </dsp:sp>
    <dsp:sp modelId="{4369B918-7B4C-4A03-B6B3-DD6010E12832}">
      <dsp:nvSpPr>
        <dsp:cNvPr id="0" name=""/>
        <dsp:cNvSpPr/>
      </dsp:nvSpPr>
      <dsp:spPr>
        <a:xfrm>
          <a:off x="2483057" y="2436722"/>
          <a:ext cx="9066046" cy="108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ja-JP" altLang="en-US" sz="2000" kern="1200" dirty="0"/>
            <a:t>非中央集権で、公平性が保たれる</a:t>
          </a:r>
        </a:p>
      </dsp:txBody>
      <dsp:txXfrm>
        <a:off x="2483057" y="2436722"/>
        <a:ext cx="9066046" cy="1081953"/>
      </dsp:txXfrm>
    </dsp:sp>
    <dsp:sp modelId="{DFA50620-404F-407B-A48D-6E27EE560FBE}">
      <dsp:nvSpPr>
        <dsp:cNvPr id="0" name=""/>
        <dsp:cNvSpPr/>
      </dsp:nvSpPr>
      <dsp:spPr>
        <a:xfrm>
          <a:off x="2309820" y="3518676"/>
          <a:ext cx="9239283" cy="0"/>
        </a:xfrm>
        <a:prstGeom prst="line">
          <a:avLst/>
        </a:prstGeom>
        <a:solidFill>
          <a:schemeClr val="accent2">
            <a:hueOff val="0"/>
            <a:satOff val="0"/>
            <a:lumOff val="0"/>
            <a:alphaOff val="0"/>
          </a:schemeClr>
        </a:solidFill>
        <a:ln w="1079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A5E6AA-E5F8-4E00-A966-EB24591941EB}">
      <dsp:nvSpPr>
        <dsp:cNvPr id="0" name=""/>
        <dsp:cNvSpPr/>
      </dsp:nvSpPr>
      <dsp:spPr>
        <a:xfrm>
          <a:off x="0" y="3573937"/>
          <a:ext cx="11549104"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86A3D9-66DF-4D7B-B5ED-8F4A6BA693BB}">
      <dsp:nvSpPr>
        <dsp:cNvPr id="0" name=""/>
        <dsp:cNvSpPr/>
      </dsp:nvSpPr>
      <dsp:spPr>
        <a:xfrm>
          <a:off x="0" y="3573937"/>
          <a:ext cx="2309820" cy="1191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ja-JP" altLang="en-US" sz="3200" kern="1200" dirty="0"/>
            <a:t>デメリット</a:t>
          </a:r>
          <a:endParaRPr lang="ja-JP" sz="3200" kern="1200" dirty="0"/>
        </a:p>
      </dsp:txBody>
      <dsp:txXfrm>
        <a:off x="0" y="3573937"/>
        <a:ext cx="2309820" cy="1191312"/>
      </dsp:txXfrm>
    </dsp:sp>
    <dsp:sp modelId="{E17876A0-4AD9-44DB-98A2-1F5DD1B643AA}">
      <dsp:nvSpPr>
        <dsp:cNvPr id="0" name=""/>
        <dsp:cNvSpPr/>
      </dsp:nvSpPr>
      <dsp:spPr>
        <a:xfrm>
          <a:off x="2483057" y="3601626"/>
          <a:ext cx="9066046" cy="553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ja-JP" altLang="en-US" sz="2000" kern="1200" dirty="0"/>
            <a:t>電力消費が高く、環境に悪い</a:t>
          </a:r>
        </a:p>
      </dsp:txBody>
      <dsp:txXfrm>
        <a:off x="2483057" y="3601626"/>
        <a:ext cx="9066046" cy="553774"/>
      </dsp:txXfrm>
    </dsp:sp>
    <dsp:sp modelId="{2135BF67-F25B-4109-83A4-21E4E531EE00}">
      <dsp:nvSpPr>
        <dsp:cNvPr id="0" name=""/>
        <dsp:cNvSpPr/>
      </dsp:nvSpPr>
      <dsp:spPr>
        <a:xfrm>
          <a:off x="2309820" y="4155400"/>
          <a:ext cx="9239283" cy="0"/>
        </a:xfrm>
        <a:prstGeom prst="line">
          <a:avLst/>
        </a:prstGeom>
        <a:solidFill>
          <a:schemeClr val="accent2">
            <a:hueOff val="0"/>
            <a:satOff val="0"/>
            <a:lumOff val="0"/>
            <a:alphaOff val="0"/>
          </a:schemeClr>
        </a:solidFill>
        <a:ln w="1079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E964D7-C55D-48BB-8AE3-D4A068C62F5A}">
      <dsp:nvSpPr>
        <dsp:cNvPr id="0" name=""/>
        <dsp:cNvSpPr/>
      </dsp:nvSpPr>
      <dsp:spPr>
        <a:xfrm>
          <a:off x="2483057" y="4183089"/>
          <a:ext cx="9066046" cy="553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ja-JP" altLang="en-US" sz="2000" kern="1200" dirty="0"/>
            <a:t>悪意を持ったノードが過半数を占める場合、ブロックチェーンが改ざんされる</a:t>
          </a:r>
        </a:p>
      </dsp:txBody>
      <dsp:txXfrm>
        <a:off x="2483057" y="4183089"/>
        <a:ext cx="9066046" cy="553774"/>
      </dsp:txXfrm>
    </dsp:sp>
    <dsp:sp modelId="{4A06A081-1A82-489F-A51F-636D5898E909}">
      <dsp:nvSpPr>
        <dsp:cNvPr id="0" name=""/>
        <dsp:cNvSpPr/>
      </dsp:nvSpPr>
      <dsp:spPr>
        <a:xfrm>
          <a:off x="2309820" y="4736863"/>
          <a:ext cx="9239283" cy="0"/>
        </a:xfrm>
        <a:prstGeom prst="line">
          <a:avLst/>
        </a:prstGeom>
        <a:solidFill>
          <a:schemeClr val="accent2">
            <a:hueOff val="0"/>
            <a:satOff val="0"/>
            <a:lumOff val="0"/>
            <a:alphaOff val="0"/>
          </a:schemeClr>
        </a:solidFill>
        <a:ln w="1079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85918-3662-4E5C-BB5F-87F2A6A8019A}">
      <dsp:nvSpPr>
        <dsp:cNvPr id="0" name=""/>
        <dsp:cNvSpPr/>
      </dsp:nvSpPr>
      <dsp:spPr>
        <a:xfrm>
          <a:off x="0" y="0"/>
          <a:ext cx="11549104"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A99224-8BFE-4148-AD24-15317B671BF4}">
      <dsp:nvSpPr>
        <dsp:cNvPr id="0" name=""/>
        <dsp:cNvSpPr/>
      </dsp:nvSpPr>
      <dsp:spPr>
        <a:xfrm>
          <a:off x="0" y="0"/>
          <a:ext cx="2309820" cy="1151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kumimoji="1" lang="ja-JP" sz="3200" kern="1200" dirty="0"/>
            <a:t>概要</a:t>
          </a:r>
          <a:endParaRPr lang="ja-JP" sz="3200" kern="1200" dirty="0"/>
        </a:p>
      </dsp:txBody>
      <dsp:txXfrm>
        <a:off x="0" y="0"/>
        <a:ext cx="2309820" cy="1151860"/>
      </dsp:txXfrm>
    </dsp:sp>
    <dsp:sp modelId="{A6D019C8-9390-47BC-8728-8E6169663CDC}">
      <dsp:nvSpPr>
        <dsp:cNvPr id="0" name=""/>
        <dsp:cNvSpPr/>
      </dsp:nvSpPr>
      <dsp:spPr>
        <a:xfrm>
          <a:off x="2483057" y="52306"/>
          <a:ext cx="9066046" cy="1046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ja-JP" altLang="en-US" sz="2000" kern="1200" dirty="0"/>
            <a:t>暗号資産の保有量によって、マイニングができる確率が高まる方法</a:t>
          </a:r>
        </a:p>
      </dsp:txBody>
      <dsp:txXfrm>
        <a:off x="2483057" y="52306"/>
        <a:ext cx="9066046" cy="1046122"/>
      </dsp:txXfrm>
    </dsp:sp>
    <dsp:sp modelId="{B419D685-9F71-4D8B-A5AC-312626D88F0A}">
      <dsp:nvSpPr>
        <dsp:cNvPr id="0" name=""/>
        <dsp:cNvSpPr/>
      </dsp:nvSpPr>
      <dsp:spPr>
        <a:xfrm>
          <a:off x="2309820" y="1098428"/>
          <a:ext cx="9239283" cy="0"/>
        </a:xfrm>
        <a:prstGeom prst="line">
          <a:avLst/>
        </a:prstGeom>
        <a:solidFill>
          <a:schemeClr val="accent2">
            <a:hueOff val="0"/>
            <a:satOff val="0"/>
            <a:lumOff val="0"/>
            <a:alphaOff val="0"/>
          </a:schemeClr>
        </a:solidFill>
        <a:ln w="1079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580309-B28E-412F-A37A-DC282FE1ECAB}">
      <dsp:nvSpPr>
        <dsp:cNvPr id="0" name=""/>
        <dsp:cNvSpPr/>
      </dsp:nvSpPr>
      <dsp:spPr>
        <a:xfrm>
          <a:off x="0" y="1151859"/>
          <a:ext cx="11549104"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34C8D2-8D72-42E9-B525-354407CB7266}">
      <dsp:nvSpPr>
        <dsp:cNvPr id="0" name=""/>
        <dsp:cNvSpPr/>
      </dsp:nvSpPr>
      <dsp:spPr>
        <a:xfrm>
          <a:off x="0" y="1151860"/>
          <a:ext cx="2309820" cy="1151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kumimoji="1" lang="ja-JP" sz="3200" kern="1200" dirty="0"/>
            <a:t>代表例</a:t>
          </a:r>
          <a:endParaRPr lang="ja-JP" sz="3200" kern="1200" dirty="0"/>
        </a:p>
      </dsp:txBody>
      <dsp:txXfrm>
        <a:off x="0" y="1151860"/>
        <a:ext cx="2309820" cy="1151860"/>
      </dsp:txXfrm>
    </dsp:sp>
    <dsp:sp modelId="{10FC20E4-CC5D-4032-A533-5F8416679E4F}">
      <dsp:nvSpPr>
        <dsp:cNvPr id="0" name=""/>
        <dsp:cNvSpPr/>
      </dsp:nvSpPr>
      <dsp:spPr>
        <a:xfrm>
          <a:off x="2483057" y="1204166"/>
          <a:ext cx="9066046" cy="1046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ja-JP" sz="2000" kern="1200" dirty="0"/>
            <a:t>Ethereum</a:t>
          </a:r>
          <a:endParaRPr lang="ja-JP" sz="2000" kern="1200" dirty="0"/>
        </a:p>
      </dsp:txBody>
      <dsp:txXfrm>
        <a:off x="2483057" y="1204166"/>
        <a:ext cx="9066046" cy="1046122"/>
      </dsp:txXfrm>
    </dsp:sp>
    <dsp:sp modelId="{5E01DD8B-049D-4C04-A992-E547C9D16582}">
      <dsp:nvSpPr>
        <dsp:cNvPr id="0" name=""/>
        <dsp:cNvSpPr/>
      </dsp:nvSpPr>
      <dsp:spPr>
        <a:xfrm>
          <a:off x="2309820" y="2250288"/>
          <a:ext cx="9239283" cy="0"/>
        </a:xfrm>
        <a:prstGeom prst="line">
          <a:avLst/>
        </a:prstGeom>
        <a:solidFill>
          <a:schemeClr val="accent2">
            <a:hueOff val="0"/>
            <a:satOff val="0"/>
            <a:lumOff val="0"/>
            <a:alphaOff val="0"/>
          </a:schemeClr>
        </a:solidFill>
        <a:ln w="1079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6A2120-6429-43A3-8BB6-D34380461996}">
      <dsp:nvSpPr>
        <dsp:cNvPr id="0" name=""/>
        <dsp:cNvSpPr/>
      </dsp:nvSpPr>
      <dsp:spPr>
        <a:xfrm>
          <a:off x="0" y="2303719"/>
          <a:ext cx="11549104"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3834A7-5E41-4098-857C-4011F39D3CC3}">
      <dsp:nvSpPr>
        <dsp:cNvPr id="0" name=""/>
        <dsp:cNvSpPr/>
      </dsp:nvSpPr>
      <dsp:spPr>
        <a:xfrm>
          <a:off x="0" y="2303720"/>
          <a:ext cx="2309820" cy="1151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kumimoji="1" lang="ja-JP" sz="3200" kern="1200" dirty="0"/>
            <a:t>メリット</a:t>
          </a:r>
          <a:endParaRPr lang="ja-JP" sz="3200" kern="1200" dirty="0"/>
        </a:p>
      </dsp:txBody>
      <dsp:txXfrm>
        <a:off x="0" y="2303720"/>
        <a:ext cx="2309820" cy="1151860"/>
      </dsp:txXfrm>
    </dsp:sp>
    <dsp:sp modelId="{61036AF6-6713-4F01-A2B3-D7C0EF7722B4}">
      <dsp:nvSpPr>
        <dsp:cNvPr id="0" name=""/>
        <dsp:cNvSpPr/>
      </dsp:nvSpPr>
      <dsp:spPr>
        <a:xfrm>
          <a:off x="2483057" y="2356026"/>
          <a:ext cx="9066046" cy="1046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ja-JP" altLang="en-US" sz="2000" kern="1200" dirty="0"/>
            <a:t>無駄な電力消費を抑えることができる</a:t>
          </a:r>
        </a:p>
      </dsp:txBody>
      <dsp:txXfrm>
        <a:off x="2483057" y="2356026"/>
        <a:ext cx="9066046" cy="1046122"/>
      </dsp:txXfrm>
    </dsp:sp>
    <dsp:sp modelId="{0B6D23E3-A893-4ACC-A5CF-695B398786C3}">
      <dsp:nvSpPr>
        <dsp:cNvPr id="0" name=""/>
        <dsp:cNvSpPr/>
      </dsp:nvSpPr>
      <dsp:spPr>
        <a:xfrm>
          <a:off x="2309820" y="3402148"/>
          <a:ext cx="9239283" cy="0"/>
        </a:xfrm>
        <a:prstGeom prst="line">
          <a:avLst/>
        </a:prstGeom>
        <a:solidFill>
          <a:schemeClr val="accent2">
            <a:hueOff val="0"/>
            <a:satOff val="0"/>
            <a:lumOff val="0"/>
            <a:alphaOff val="0"/>
          </a:schemeClr>
        </a:solidFill>
        <a:ln w="1079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EBB6DE-737D-4553-B71D-0A80EE1D9A84}">
      <dsp:nvSpPr>
        <dsp:cNvPr id="0" name=""/>
        <dsp:cNvSpPr/>
      </dsp:nvSpPr>
      <dsp:spPr>
        <a:xfrm>
          <a:off x="0" y="3455580"/>
          <a:ext cx="11549104"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17203D-0D3D-4017-B126-A403AD0FC412}">
      <dsp:nvSpPr>
        <dsp:cNvPr id="0" name=""/>
        <dsp:cNvSpPr/>
      </dsp:nvSpPr>
      <dsp:spPr>
        <a:xfrm>
          <a:off x="0" y="3455580"/>
          <a:ext cx="2309820" cy="1151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kumimoji="1" lang="ja-JP" sz="3200" kern="1200" dirty="0"/>
            <a:t>デメリット</a:t>
          </a:r>
          <a:endParaRPr lang="ja-JP" sz="3200" kern="1200" dirty="0"/>
        </a:p>
      </dsp:txBody>
      <dsp:txXfrm>
        <a:off x="0" y="3455580"/>
        <a:ext cx="2309820" cy="1151860"/>
      </dsp:txXfrm>
    </dsp:sp>
    <dsp:sp modelId="{79447C82-DA3A-41B4-8214-49CFA7814E08}">
      <dsp:nvSpPr>
        <dsp:cNvPr id="0" name=""/>
        <dsp:cNvSpPr/>
      </dsp:nvSpPr>
      <dsp:spPr>
        <a:xfrm>
          <a:off x="2483057" y="3507886"/>
          <a:ext cx="9066046" cy="1046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ja-JP" altLang="en-US" sz="2000" kern="1200" dirty="0"/>
            <a:t>暗号資産の保有量が多い人が、よりお金持ちとなり不公平</a:t>
          </a:r>
        </a:p>
      </dsp:txBody>
      <dsp:txXfrm>
        <a:off x="2483057" y="3507886"/>
        <a:ext cx="9066046" cy="1046122"/>
      </dsp:txXfrm>
    </dsp:sp>
    <dsp:sp modelId="{0958B0CB-1CC7-4D89-98EE-CBD262E8A550}">
      <dsp:nvSpPr>
        <dsp:cNvPr id="0" name=""/>
        <dsp:cNvSpPr/>
      </dsp:nvSpPr>
      <dsp:spPr>
        <a:xfrm>
          <a:off x="2309820" y="4554008"/>
          <a:ext cx="9239283" cy="0"/>
        </a:xfrm>
        <a:prstGeom prst="line">
          <a:avLst/>
        </a:prstGeom>
        <a:solidFill>
          <a:schemeClr val="accent2">
            <a:hueOff val="0"/>
            <a:satOff val="0"/>
            <a:lumOff val="0"/>
            <a:alphaOff val="0"/>
          </a:schemeClr>
        </a:solidFill>
        <a:ln w="1079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85918-3662-4E5C-BB5F-87F2A6A8019A}">
      <dsp:nvSpPr>
        <dsp:cNvPr id="0" name=""/>
        <dsp:cNvSpPr/>
      </dsp:nvSpPr>
      <dsp:spPr>
        <a:xfrm>
          <a:off x="0" y="0"/>
          <a:ext cx="11549104"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A99224-8BFE-4148-AD24-15317B671BF4}">
      <dsp:nvSpPr>
        <dsp:cNvPr id="0" name=""/>
        <dsp:cNvSpPr/>
      </dsp:nvSpPr>
      <dsp:spPr>
        <a:xfrm>
          <a:off x="0" y="0"/>
          <a:ext cx="2309820" cy="1151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kumimoji="1" lang="ja-JP" sz="3200" kern="1200" dirty="0"/>
            <a:t>概要</a:t>
          </a:r>
          <a:endParaRPr lang="ja-JP" sz="3200" kern="1200" dirty="0"/>
        </a:p>
      </dsp:txBody>
      <dsp:txXfrm>
        <a:off x="0" y="0"/>
        <a:ext cx="2309820" cy="1151860"/>
      </dsp:txXfrm>
    </dsp:sp>
    <dsp:sp modelId="{A6D019C8-9390-47BC-8728-8E6169663CDC}">
      <dsp:nvSpPr>
        <dsp:cNvPr id="0" name=""/>
        <dsp:cNvSpPr/>
      </dsp:nvSpPr>
      <dsp:spPr>
        <a:xfrm>
          <a:off x="2483057" y="52306"/>
          <a:ext cx="9066046" cy="1046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ja-JP" altLang="en-US" sz="2000" b="0" i="0" kern="1200" dirty="0"/>
            <a:t>保有量だけでなく、取引数や取引量、取引相手の信用スコアなど総合的に判断してブロックを提案できるノードを決める仕組み</a:t>
          </a:r>
          <a:endParaRPr lang="ja-JP" altLang="en-US" sz="2000" kern="1200" dirty="0"/>
        </a:p>
      </dsp:txBody>
      <dsp:txXfrm>
        <a:off x="2483057" y="52306"/>
        <a:ext cx="9066046" cy="1046122"/>
      </dsp:txXfrm>
    </dsp:sp>
    <dsp:sp modelId="{B419D685-9F71-4D8B-A5AC-312626D88F0A}">
      <dsp:nvSpPr>
        <dsp:cNvPr id="0" name=""/>
        <dsp:cNvSpPr/>
      </dsp:nvSpPr>
      <dsp:spPr>
        <a:xfrm>
          <a:off x="2309820" y="1098428"/>
          <a:ext cx="9239283" cy="0"/>
        </a:xfrm>
        <a:prstGeom prst="line">
          <a:avLst/>
        </a:prstGeom>
        <a:solidFill>
          <a:schemeClr val="accent2">
            <a:hueOff val="0"/>
            <a:satOff val="0"/>
            <a:lumOff val="0"/>
            <a:alphaOff val="0"/>
          </a:schemeClr>
        </a:solidFill>
        <a:ln w="1079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580309-B28E-412F-A37A-DC282FE1ECAB}">
      <dsp:nvSpPr>
        <dsp:cNvPr id="0" name=""/>
        <dsp:cNvSpPr/>
      </dsp:nvSpPr>
      <dsp:spPr>
        <a:xfrm>
          <a:off x="0" y="1151859"/>
          <a:ext cx="11549104"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34C8D2-8D72-42E9-B525-354407CB7266}">
      <dsp:nvSpPr>
        <dsp:cNvPr id="0" name=""/>
        <dsp:cNvSpPr/>
      </dsp:nvSpPr>
      <dsp:spPr>
        <a:xfrm>
          <a:off x="0" y="1151860"/>
          <a:ext cx="2309820" cy="1151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kumimoji="1" lang="ja-JP" sz="3200" kern="1200" dirty="0"/>
            <a:t>代表例</a:t>
          </a:r>
          <a:endParaRPr lang="ja-JP" sz="3200" kern="1200" dirty="0"/>
        </a:p>
      </dsp:txBody>
      <dsp:txXfrm>
        <a:off x="0" y="1151860"/>
        <a:ext cx="2309820" cy="1151860"/>
      </dsp:txXfrm>
    </dsp:sp>
    <dsp:sp modelId="{10FC20E4-CC5D-4032-A533-5F8416679E4F}">
      <dsp:nvSpPr>
        <dsp:cNvPr id="0" name=""/>
        <dsp:cNvSpPr/>
      </dsp:nvSpPr>
      <dsp:spPr>
        <a:xfrm>
          <a:off x="2483057" y="1204166"/>
          <a:ext cx="9066046" cy="1046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ja-JP" sz="2000" kern="1200" dirty="0" err="1"/>
            <a:t>Nem</a:t>
          </a:r>
          <a:endParaRPr lang="ja-JP" sz="2000" kern="1200" dirty="0"/>
        </a:p>
      </dsp:txBody>
      <dsp:txXfrm>
        <a:off x="2483057" y="1204166"/>
        <a:ext cx="9066046" cy="1046122"/>
      </dsp:txXfrm>
    </dsp:sp>
    <dsp:sp modelId="{5E01DD8B-049D-4C04-A992-E547C9D16582}">
      <dsp:nvSpPr>
        <dsp:cNvPr id="0" name=""/>
        <dsp:cNvSpPr/>
      </dsp:nvSpPr>
      <dsp:spPr>
        <a:xfrm>
          <a:off x="2309820" y="2250288"/>
          <a:ext cx="9239283" cy="0"/>
        </a:xfrm>
        <a:prstGeom prst="line">
          <a:avLst/>
        </a:prstGeom>
        <a:solidFill>
          <a:schemeClr val="accent2">
            <a:hueOff val="0"/>
            <a:satOff val="0"/>
            <a:lumOff val="0"/>
            <a:alphaOff val="0"/>
          </a:schemeClr>
        </a:solidFill>
        <a:ln w="1079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6A2120-6429-43A3-8BB6-D34380461996}">
      <dsp:nvSpPr>
        <dsp:cNvPr id="0" name=""/>
        <dsp:cNvSpPr/>
      </dsp:nvSpPr>
      <dsp:spPr>
        <a:xfrm>
          <a:off x="0" y="2303719"/>
          <a:ext cx="11549104"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3834A7-5E41-4098-857C-4011F39D3CC3}">
      <dsp:nvSpPr>
        <dsp:cNvPr id="0" name=""/>
        <dsp:cNvSpPr/>
      </dsp:nvSpPr>
      <dsp:spPr>
        <a:xfrm>
          <a:off x="0" y="2303720"/>
          <a:ext cx="2309820" cy="1151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kumimoji="1" lang="ja-JP" sz="3200" kern="1200" dirty="0"/>
            <a:t>メリット</a:t>
          </a:r>
          <a:endParaRPr lang="ja-JP" sz="3200" kern="1200" dirty="0"/>
        </a:p>
      </dsp:txBody>
      <dsp:txXfrm>
        <a:off x="0" y="2303720"/>
        <a:ext cx="2309820" cy="1151860"/>
      </dsp:txXfrm>
    </dsp:sp>
    <dsp:sp modelId="{61036AF6-6713-4F01-A2B3-D7C0EF7722B4}">
      <dsp:nvSpPr>
        <dsp:cNvPr id="0" name=""/>
        <dsp:cNvSpPr/>
      </dsp:nvSpPr>
      <dsp:spPr>
        <a:xfrm>
          <a:off x="2483057" y="2356026"/>
          <a:ext cx="9066046" cy="1046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ja-JP" altLang="en-US" sz="2000" kern="1200" dirty="0"/>
            <a:t>総合評価のため</a:t>
          </a:r>
          <a:r>
            <a:rPr lang="en-US" altLang="ja-JP" sz="2000" kern="1200" dirty="0" err="1"/>
            <a:t>PoS</a:t>
          </a:r>
          <a:r>
            <a:rPr lang="ja-JP" altLang="en-US" sz="2000" kern="1200" dirty="0"/>
            <a:t>より公平性が担保されている</a:t>
          </a:r>
          <a:endParaRPr lang="ja-JP" sz="2000" kern="1200" dirty="0"/>
        </a:p>
      </dsp:txBody>
      <dsp:txXfrm>
        <a:off x="2483057" y="2356026"/>
        <a:ext cx="9066046" cy="1046122"/>
      </dsp:txXfrm>
    </dsp:sp>
    <dsp:sp modelId="{0B6D23E3-A893-4ACC-A5CF-695B398786C3}">
      <dsp:nvSpPr>
        <dsp:cNvPr id="0" name=""/>
        <dsp:cNvSpPr/>
      </dsp:nvSpPr>
      <dsp:spPr>
        <a:xfrm>
          <a:off x="2309820" y="3402148"/>
          <a:ext cx="9239283" cy="0"/>
        </a:xfrm>
        <a:prstGeom prst="line">
          <a:avLst/>
        </a:prstGeom>
        <a:solidFill>
          <a:schemeClr val="accent2">
            <a:hueOff val="0"/>
            <a:satOff val="0"/>
            <a:lumOff val="0"/>
            <a:alphaOff val="0"/>
          </a:schemeClr>
        </a:solidFill>
        <a:ln w="1079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EBB6DE-737D-4553-B71D-0A80EE1D9A84}">
      <dsp:nvSpPr>
        <dsp:cNvPr id="0" name=""/>
        <dsp:cNvSpPr/>
      </dsp:nvSpPr>
      <dsp:spPr>
        <a:xfrm>
          <a:off x="0" y="3455580"/>
          <a:ext cx="11549104"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17203D-0D3D-4017-B126-A403AD0FC412}">
      <dsp:nvSpPr>
        <dsp:cNvPr id="0" name=""/>
        <dsp:cNvSpPr/>
      </dsp:nvSpPr>
      <dsp:spPr>
        <a:xfrm>
          <a:off x="0" y="3455580"/>
          <a:ext cx="2309820" cy="1151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kumimoji="1" lang="ja-JP" sz="3200" kern="1200" dirty="0"/>
            <a:t>デメリット</a:t>
          </a:r>
          <a:endParaRPr lang="ja-JP" sz="3200" kern="1200" dirty="0"/>
        </a:p>
      </dsp:txBody>
      <dsp:txXfrm>
        <a:off x="0" y="3455580"/>
        <a:ext cx="2309820" cy="1151860"/>
      </dsp:txXfrm>
    </dsp:sp>
    <dsp:sp modelId="{79447C82-DA3A-41B4-8214-49CFA7814E08}">
      <dsp:nvSpPr>
        <dsp:cNvPr id="0" name=""/>
        <dsp:cNvSpPr/>
      </dsp:nvSpPr>
      <dsp:spPr>
        <a:xfrm>
          <a:off x="2483057" y="3507886"/>
          <a:ext cx="9066046" cy="1046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ja-JP" altLang="en-US" sz="2000" kern="1200" dirty="0"/>
            <a:t>最低限の保有量は必要なため、お金持ちがお金持ちになることを完全に解決できていない</a:t>
          </a:r>
        </a:p>
      </dsp:txBody>
      <dsp:txXfrm>
        <a:off x="2483057" y="3507886"/>
        <a:ext cx="9066046" cy="1046122"/>
      </dsp:txXfrm>
    </dsp:sp>
    <dsp:sp modelId="{0958B0CB-1CC7-4D89-98EE-CBD262E8A550}">
      <dsp:nvSpPr>
        <dsp:cNvPr id="0" name=""/>
        <dsp:cNvSpPr/>
      </dsp:nvSpPr>
      <dsp:spPr>
        <a:xfrm>
          <a:off x="2309820" y="4554008"/>
          <a:ext cx="9239283" cy="0"/>
        </a:xfrm>
        <a:prstGeom prst="line">
          <a:avLst/>
        </a:prstGeom>
        <a:solidFill>
          <a:schemeClr val="accent2">
            <a:hueOff val="0"/>
            <a:satOff val="0"/>
            <a:lumOff val="0"/>
            <a:alphaOff val="0"/>
          </a:schemeClr>
        </a:solidFill>
        <a:ln w="1079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85918-3662-4E5C-BB5F-87F2A6A8019A}">
      <dsp:nvSpPr>
        <dsp:cNvPr id="0" name=""/>
        <dsp:cNvSpPr/>
      </dsp:nvSpPr>
      <dsp:spPr>
        <a:xfrm>
          <a:off x="0" y="0"/>
          <a:ext cx="11549104"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A99224-8BFE-4148-AD24-15317B671BF4}">
      <dsp:nvSpPr>
        <dsp:cNvPr id="0" name=""/>
        <dsp:cNvSpPr/>
      </dsp:nvSpPr>
      <dsp:spPr>
        <a:xfrm>
          <a:off x="0" y="0"/>
          <a:ext cx="2309820" cy="1151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kumimoji="1" lang="ja-JP" sz="3200" kern="1200" dirty="0"/>
            <a:t>概要</a:t>
          </a:r>
          <a:endParaRPr lang="ja-JP" sz="3200" kern="1200" dirty="0"/>
        </a:p>
      </dsp:txBody>
      <dsp:txXfrm>
        <a:off x="0" y="0"/>
        <a:ext cx="2309820" cy="1151860"/>
      </dsp:txXfrm>
    </dsp:sp>
    <dsp:sp modelId="{A6D019C8-9390-47BC-8728-8E6169663CDC}">
      <dsp:nvSpPr>
        <dsp:cNvPr id="0" name=""/>
        <dsp:cNvSpPr/>
      </dsp:nvSpPr>
      <dsp:spPr>
        <a:xfrm>
          <a:off x="2483057" y="52306"/>
          <a:ext cx="9066046" cy="1046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ja-JP" altLang="en-US" sz="2000" kern="1200" dirty="0"/>
            <a:t>あらかじめブロックを承認するノード</a:t>
          </a:r>
          <a:r>
            <a:rPr lang="en-US" altLang="ja-JP" sz="2000" kern="1200" dirty="0"/>
            <a:t>(</a:t>
          </a:r>
          <a:r>
            <a:rPr lang="ja-JP" altLang="en-US" sz="2000" kern="1200" dirty="0"/>
            <a:t>バリデーター</a:t>
          </a:r>
          <a:r>
            <a:rPr lang="en-US" altLang="ja-JP" sz="2000" kern="1200" dirty="0"/>
            <a:t>)</a:t>
          </a:r>
          <a:r>
            <a:rPr lang="ja-JP" altLang="en-US" sz="2000" kern="1200" dirty="0"/>
            <a:t>を定め、バリデーターの</a:t>
          </a:r>
          <a:r>
            <a:rPr lang="en-US" altLang="ja-JP" sz="2000" kern="1200" dirty="0"/>
            <a:t>80%</a:t>
          </a:r>
          <a:r>
            <a:rPr lang="ja-JP" altLang="en-US" sz="2000" kern="1200" dirty="0"/>
            <a:t>が承認するとブロックが追加できる仕組み</a:t>
          </a:r>
        </a:p>
      </dsp:txBody>
      <dsp:txXfrm>
        <a:off x="2483057" y="52306"/>
        <a:ext cx="9066046" cy="1046122"/>
      </dsp:txXfrm>
    </dsp:sp>
    <dsp:sp modelId="{B419D685-9F71-4D8B-A5AC-312626D88F0A}">
      <dsp:nvSpPr>
        <dsp:cNvPr id="0" name=""/>
        <dsp:cNvSpPr/>
      </dsp:nvSpPr>
      <dsp:spPr>
        <a:xfrm>
          <a:off x="2309820" y="1098428"/>
          <a:ext cx="9239283" cy="0"/>
        </a:xfrm>
        <a:prstGeom prst="line">
          <a:avLst/>
        </a:prstGeom>
        <a:solidFill>
          <a:schemeClr val="accent2">
            <a:hueOff val="0"/>
            <a:satOff val="0"/>
            <a:lumOff val="0"/>
            <a:alphaOff val="0"/>
          </a:schemeClr>
        </a:solidFill>
        <a:ln w="1079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580309-B28E-412F-A37A-DC282FE1ECAB}">
      <dsp:nvSpPr>
        <dsp:cNvPr id="0" name=""/>
        <dsp:cNvSpPr/>
      </dsp:nvSpPr>
      <dsp:spPr>
        <a:xfrm>
          <a:off x="0" y="1151859"/>
          <a:ext cx="11549104"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34C8D2-8D72-42E9-B525-354407CB7266}">
      <dsp:nvSpPr>
        <dsp:cNvPr id="0" name=""/>
        <dsp:cNvSpPr/>
      </dsp:nvSpPr>
      <dsp:spPr>
        <a:xfrm>
          <a:off x="0" y="1151860"/>
          <a:ext cx="2309820" cy="1151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kumimoji="1" lang="ja-JP" sz="3200" kern="1200" dirty="0"/>
            <a:t>代表例</a:t>
          </a:r>
          <a:endParaRPr lang="ja-JP" sz="3200" kern="1200" dirty="0"/>
        </a:p>
      </dsp:txBody>
      <dsp:txXfrm>
        <a:off x="0" y="1151860"/>
        <a:ext cx="2309820" cy="1151860"/>
      </dsp:txXfrm>
    </dsp:sp>
    <dsp:sp modelId="{10FC20E4-CC5D-4032-A533-5F8416679E4F}">
      <dsp:nvSpPr>
        <dsp:cNvPr id="0" name=""/>
        <dsp:cNvSpPr/>
      </dsp:nvSpPr>
      <dsp:spPr>
        <a:xfrm>
          <a:off x="2483057" y="1204166"/>
          <a:ext cx="9066046" cy="1046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ja-JP" sz="2000" kern="1200" dirty="0"/>
            <a:t>Ripple</a:t>
          </a:r>
          <a:endParaRPr lang="ja-JP" sz="2000" kern="1200" dirty="0"/>
        </a:p>
      </dsp:txBody>
      <dsp:txXfrm>
        <a:off x="2483057" y="1204166"/>
        <a:ext cx="9066046" cy="1046122"/>
      </dsp:txXfrm>
    </dsp:sp>
    <dsp:sp modelId="{5E01DD8B-049D-4C04-A992-E547C9D16582}">
      <dsp:nvSpPr>
        <dsp:cNvPr id="0" name=""/>
        <dsp:cNvSpPr/>
      </dsp:nvSpPr>
      <dsp:spPr>
        <a:xfrm>
          <a:off x="2309820" y="2250288"/>
          <a:ext cx="9239283" cy="0"/>
        </a:xfrm>
        <a:prstGeom prst="line">
          <a:avLst/>
        </a:prstGeom>
        <a:solidFill>
          <a:schemeClr val="accent2">
            <a:hueOff val="0"/>
            <a:satOff val="0"/>
            <a:lumOff val="0"/>
            <a:alphaOff val="0"/>
          </a:schemeClr>
        </a:solidFill>
        <a:ln w="1079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6A2120-6429-43A3-8BB6-D34380461996}">
      <dsp:nvSpPr>
        <dsp:cNvPr id="0" name=""/>
        <dsp:cNvSpPr/>
      </dsp:nvSpPr>
      <dsp:spPr>
        <a:xfrm>
          <a:off x="0" y="2303719"/>
          <a:ext cx="11549104"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3834A7-5E41-4098-857C-4011F39D3CC3}">
      <dsp:nvSpPr>
        <dsp:cNvPr id="0" name=""/>
        <dsp:cNvSpPr/>
      </dsp:nvSpPr>
      <dsp:spPr>
        <a:xfrm>
          <a:off x="0" y="2303720"/>
          <a:ext cx="2309820" cy="1151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kumimoji="1" lang="ja-JP" sz="3200" kern="1200" dirty="0"/>
            <a:t>メリット</a:t>
          </a:r>
          <a:endParaRPr lang="ja-JP" sz="3200" kern="1200" dirty="0"/>
        </a:p>
      </dsp:txBody>
      <dsp:txXfrm>
        <a:off x="0" y="2303720"/>
        <a:ext cx="2309820" cy="1151860"/>
      </dsp:txXfrm>
    </dsp:sp>
    <dsp:sp modelId="{61036AF6-6713-4F01-A2B3-D7C0EF7722B4}">
      <dsp:nvSpPr>
        <dsp:cNvPr id="0" name=""/>
        <dsp:cNvSpPr/>
      </dsp:nvSpPr>
      <dsp:spPr>
        <a:xfrm>
          <a:off x="2483057" y="2356026"/>
          <a:ext cx="9066046" cy="1046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ja-JP" altLang="en-US" sz="2000" kern="1200" dirty="0"/>
            <a:t>承認するノードが定められているため、ブロック追加のスピードが速い</a:t>
          </a:r>
          <a:endParaRPr lang="ja-JP" sz="2000" kern="1200" dirty="0"/>
        </a:p>
      </dsp:txBody>
      <dsp:txXfrm>
        <a:off x="2483057" y="2356026"/>
        <a:ext cx="9066046" cy="1046122"/>
      </dsp:txXfrm>
    </dsp:sp>
    <dsp:sp modelId="{0B6D23E3-A893-4ACC-A5CF-695B398786C3}">
      <dsp:nvSpPr>
        <dsp:cNvPr id="0" name=""/>
        <dsp:cNvSpPr/>
      </dsp:nvSpPr>
      <dsp:spPr>
        <a:xfrm>
          <a:off x="2309820" y="3402148"/>
          <a:ext cx="9239283" cy="0"/>
        </a:xfrm>
        <a:prstGeom prst="line">
          <a:avLst/>
        </a:prstGeom>
        <a:solidFill>
          <a:schemeClr val="accent2">
            <a:hueOff val="0"/>
            <a:satOff val="0"/>
            <a:lumOff val="0"/>
            <a:alphaOff val="0"/>
          </a:schemeClr>
        </a:solidFill>
        <a:ln w="1079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EBB6DE-737D-4553-B71D-0A80EE1D9A84}">
      <dsp:nvSpPr>
        <dsp:cNvPr id="0" name=""/>
        <dsp:cNvSpPr/>
      </dsp:nvSpPr>
      <dsp:spPr>
        <a:xfrm>
          <a:off x="0" y="3455580"/>
          <a:ext cx="11549104"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17203D-0D3D-4017-B126-A403AD0FC412}">
      <dsp:nvSpPr>
        <dsp:cNvPr id="0" name=""/>
        <dsp:cNvSpPr/>
      </dsp:nvSpPr>
      <dsp:spPr>
        <a:xfrm>
          <a:off x="0" y="3455580"/>
          <a:ext cx="2309820" cy="1151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kumimoji="1" lang="ja-JP" sz="3200" kern="1200" dirty="0"/>
            <a:t>デメリット</a:t>
          </a:r>
          <a:endParaRPr lang="ja-JP" sz="3200" kern="1200" dirty="0"/>
        </a:p>
      </dsp:txBody>
      <dsp:txXfrm>
        <a:off x="0" y="3455580"/>
        <a:ext cx="2309820" cy="1151860"/>
      </dsp:txXfrm>
    </dsp:sp>
    <dsp:sp modelId="{79447C82-DA3A-41B4-8214-49CFA7814E08}">
      <dsp:nvSpPr>
        <dsp:cNvPr id="0" name=""/>
        <dsp:cNvSpPr/>
      </dsp:nvSpPr>
      <dsp:spPr>
        <a:xfrm>
          <a:off x="2483057" y="3507886"/>
          <a:ext cx="9066046" cy="1046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ja-JP" altLang="en-US" sz="2000" kern="1200" dirty="0"/>
            <a:t>バリデーターが結託して情報操作を行う可能性がある</a:t>
          </a:r>
        </a:p>
      </dsp:txBody>
      <dsp:txXfrm>
        <a:off x="2483057" y="3507886"/>
        <a:ext cx="9066046" cy="1046122"/>
      </dsp:txXfrm>
    </dsp:sp>
    <dsp:sp modelId="{0958B0CB-1CC7-4D89-98EE-CBD262E8A550}">
      <dsp:nvSpPr>
        <dsp:cNvPr id="0" name=""/>
        <dsp:cNvSpPr/>
      </dsp:nvSpPr>
      <dsp:spPr>
        <a:xfrm>
          <a:off x="2309820" y="4554008"/>
          <a:ext cx="9239283" cy="0"/>
        </a:xfrm>
        <a:prstGeom prst="line">
          <a:avLst/>
        </a:prstGeom>
        <a:solidFill>
          <a:schemeClr val="accent2">
            <a:hueOff val="0"/>
            <a:satOff val="0"/>
            <a:lumOff val="0"/>
            <a:alphaOff val="0"/>
          </a:schemeClr>
        </a:solidFill>
        <a:ln w="1079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76BB53CC-7125-460D-9729-ABDDD299CC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57B24A56-CEFF-45C0-9484-E1C7687D16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F2646D-1A0A-4BAE-9320-4E1DAF86499F}" type="datetimeFigureOut">
              <a:rPr kumimoji="1" lang="ja-JP" altLang="en-US" smtClean="0"/>
              <a:t>2021/6/20</a:t>
            </a:fld>
            <a:endParaRPr kumimoji="1" lang="ja-JP" altLang="en-US"/>
          </a:p>
        </p:txBody>
      </p:sp>
      <p:sp>
        <p:nvSpPr>
          <p:cNvPr id="4" name="フッター プレースホルダー 3">
            <a:extLst>
              <a:ext uri="{FF2B5EF4-FFF2-40B4-BE49-F238E27FC236}">
                <a16:creationId xmlns:a16="http://schemas.microsoft.com/office/drawing/2014/main" id="{83A8BD47-4B37-418C-92C0-11E935DEA06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E1052E0B-12A5-49D0-9FBB-D180455D72B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E8AECB-BB19-471D-9673-61C18AB0D2C5}" type="slidenum">
              <a:rPr kumimoji="1" lang="ja-JP" altLang="en-US" smtClean="0"/>
              <a:t>‹#›</a:t>
            </a:fld>
            <a:endParaRPr kumimoji="1" lang="ja-JP" altLang="en-US"/>
          </a:p>
        </p:txBody>
      </p:sp>
    </p:spTree>
    <p:extLst>
      <p:ext uri="{BB962C8B-B14F-4D97-AF65-F5344CB8AC3E}">
        <p14:creationId xmlns:p14="http://schemas.microsoft.com/office/powerpoint/2010/main" val="47724480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lstStyle>
            <a:lvl1pPr algn="ct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6/20/2021</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図 8" descr="ロゴ&#10;&#10;中程度の精度で自動的に生成された説明">
            <a:extLst>
              <a:ext uri="{FF2B5EF4-FFF2-40B4-BE49-F238E27FC236}">
                <a16:creationId xmlns:a16="http://schemas.microsoft.com/office/drawing/2014/main" id="{80C557F8-E9A8-4353-A7FC-5A5368D57E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53600" y="4458151"/>
            <a:ext cx="965886" cy="965886"/>
          </a:xfrm>
          <a:prstGeom prst="rect">
            <a:avLst/>
          </a:prstGeom>
        </p:spPr>
      </p:pic>
    </p:spTree>
    <p:extLst>
      <p:ext uri="{BB962C8B-B14F-4D97-AF65-F5344CB8AC3E}">
        <p14:creationId xmlns:p14="http://schemas.microsoft.com/office/powerpoint/2010/main" val="4293922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6/20/2021</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890008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6/20/2021</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63611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a:xfrm>
            <a:off x="313380" y="220405"/>
            <a:ext cx="11549105" cy="655637"/>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a:xfrm>
            <a:off x="313380" y="1161536"/>
            <a:ext cx="11549104" cy="46074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6/20/2021</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69650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6/20/2021</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078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a:xfrm>
            <a:off x="247478" y="269832"/>
            <a:ext cx="11639722" cy="655637"/>
          </a:xfrm>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247477" y="1197576"/>
            <a:ext cx="5575299" cy="4956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11900" y="1197575"/>
            <a:ext cx="5575300" cy="4956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6/20/2021</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159055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6/20/2021</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922504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6/20/2021</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655315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tile tx="0" ty="0" sx="70000" sy="70000" flip="none" algn="ctr"/>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6/20/2021</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3739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6/20/2021</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266778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6/20/2021</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38719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lIns="109728" tIns="109728" rIns="109728" bIns="91440" anchor="t"/>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lIns="109728" tIns="109728" rIns="109728" bIns="91440"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lIns="109728" tIns="109728" rIns="109728" bIns="91440" anchor="ctr"/>
          <a:lstStyle>
            <a:lvl1pPr algn="l">
              <a:defRPr sz="1000" cap="all" spc="300" baseline="0">
                <a:solidFill>
                  <a:schemeClr val="tx1">
                    <a:alpha val="70000"/>
                  </a:schemeClr>
                </a:solidFill>
              </a:defRPr>
            </a:lvl1pPr>
          </a:lstStyle>
          <a:p>
            <a:fld id="{64F0E216-BA48-4F04-AC4F-645AA0DD6AC6}" type="datetimeFigureOut">
              <a:rPr lang="en-US" smtClean="0"/>
              <a:pPr/>
              <a:t>6/20/2021</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lIns="109728" tIns="109728" rIns="109728" bIns="91440" anchor="ctr"/>
          <a:lstStyle>
            <a:lvl1pPr algn="ctr">
              <a:defRPr sz="1000" cap="none"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lIns="109728" tIns="109728" rIns="109728" bIns="91440" anchor="ct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584467611"/>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100000"/>
        </a:lnSpc>
        <a:spcBef>
          <a:spcPct val="0"/>
        </a:spcBef>
        <a:buNone/>
        <a:defRPr sz="2800" b="0" i="0" kern="1200" cap="none" spc="3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spc="9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0" kern="1200" spc="9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spc="9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0" kern="1200" spc="9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spc="9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ja/blockchain-%E3%83%96%E3%83%AD%E3%83%83%E3%82%AF-%E3%83%81%E3%82%A7%E3%83%BC%E3%83%B3-%E6%8A%80%E8%A1%93-%E3%82%B3%E3%83%B3%E3%83%94%E3%83%A5%E3%83%BC%E3%82%BF-3019120/"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sv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sv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https://publicdomainq.net/vending-machine-0000701/" TargetMode="External"/><Relationship Id="rId7" Type="http://schemas.openxmlformats.org/officeDocument/2006/relationships/image" Target="../media/image28.sv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881DDA00-AF8A-4267-81FE-51684B8D99E6}"/>
              </a:ext>
            </a:extLst>
          </p:cNvPr>
          <p:cNvSpPr>
            <a:spLocks noGrp="1"/>
          </p:cNvSpPr>
          <p:nvPr>
            <p:ph type="ctrTitle"/>
          </p:nvPr>
        </p:nvSpPr>
        <p:spPr>
          <a:xfrm>
            <a:off x="4983900" y="1079500"/>
            <a:ext cx="6119131" cy="2138400"/>
          </a:xfrm>
        </p:spPr>
        <p:txBody>
          <a:bodyPr>
            <a:normAutofit fontScale="90000"/>
          </a:bodyPr>
          <a:lstStyle/>
          <a:p>
            <a:br>
              <a:rPr kumimoji="1" lang="en-US" altLang="ja-JP" sz="4000" dirty="0"/>
            </a:br>
            <a:r>
              <a:rPr kumimoji="1" lang="en-US" altLang="ja-JP" sz="4000" dirty="0"/>
              <a:t>30</a:t>
            </a:r>
            <a:r>
              <a:rPr kumimoji="1" lang="ja-JP" altLang="en-US" sz="4000" dirty="0"/>
              <a:t>分で理解する</a:t>
            </a:r>
            <a:br>
              <a:rPr kumimoji="1" lang="en-US" altLang="ja-JP" sz="4000" dirty="0"/>
            </a:br>
            <a:r>
              <a:rPr kumimoji="1" lang="ja-JP" altLang="en-US" sz="4000" dirty="0"/>
              <a:t>ブロックチェーン</a:t>
            </a:r>
            <a:br>
              <a:rPr kumimoji="1" lang="en-US" altLang="ja-JP" sz="4000" dirty="0"/>
            </a:br>
            <a:r>
              <a:rPr kumimoji="1" lang="en-US" altLang="ja-JP" sz="4000" dirty="0"/>
              <a:t>(</a:t>
            </a:r>
            <a:r>
              <a:rPr kumimoji="1" lang="ja-JP" altLang="en-US" sz="4000" dirty="0"/>
              <a:t>基礎編</a:t>
            </a:r>
            <a:r>
              <a:rPr kumimoji="1" lang="en-US" altLang="ja-JP" sz="4000" dirty="0"/>
              <a:t>)</a:t>
            </a:r>
            <a:endParaRPr kumimoji="1" lang="ja-JP" altLang="en-US" sz="4000" dirty="0"/>
          </a:p>
        </p:txBody>
      </p:sp>
      <p:pic>
        <p:nvPicPr>
          <p:cNvPr id="4" name="Picture 3" descr="網目の抽象的な背景">
            <a:extLst>
              <a:ext uri="{FF2B5EF4-FFF2-40B4-BE49-F238E27FC236}">
                <a16:creationId xmlns:a16="http://schemas.microsoft.com/office/drawing/2014/main" id="{AD59C698-C099-4EBF-8570-C7CD7CE3B18F}"/>
              </a:ext>
            </a:extLst>
          </p:cNvPr>
          <p:cNvPicPr>
            <a:picLocks noChangeAspect="1"/>
          </p:cNvPicPr>
          <p:nvPr/>
        </p:nvPicPr>
        <p:blipFill rotWithShape="1">
          <a:blip r:embed="rId2">
            <a:duotone>
              <a:schemeClr val="accent2">
                <a:shade val="45000"/>
                <a:satMod val="135000"/>
              </a:schemeClr>
              <a:prstClr val="white"/>
            </a:duotone>
          </a:blip>
          <a:srcRect l="52542" r="9849" b="-1"/>
          <a:stretch/>
        </p:blipFill>
        <p:spPr>
          <a:xfrm>
            <a:off x="20" y="10"/>
            <a:ext cx="3863955" cy="6857989"/>
          </a:xfrm>
          <a:prstGeom prst="rect">
            <a:avLst/>
          </a:prstGeom>
        </p:spPr>
      </p:pic>
      <p:cxnSp>
        <p:nvCxnSpPr>
          <p:cNvPr id="11"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図 5" descr="ロゴ&#10;&#10;中程度の精度で自動的に生成された説明">
            <a:extLst>
              <a:ext uri="{FF2B5EF4-FFF2-40B4-BE49-F238E27FC236}">
                <a16:creationId xmlns:a16="http://schemas.microsoft.com/office/drawing/2014/main" id="{B5090475-2533-4D2A-8133-CEB6592313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8990" y="3949000"/>
            <a:ext cx="1088949" cy="1088949"/>
          </a:xfrm>
          <a:prstGeom prst="rect">
            <a:avLst/>
          </a:prstGeom>
        </p:spPr>
      </p:pic>
      <p:sp>
        <p:nvSpPr>
          <p:cNvPr id="12" name="テキスト ボックス 11">
            <a:extLst>
              <a:ext uri="{FF2B5EF4-FFF2-40B4-BE49-F238E27FC236}">
                <a16:creationId xmlns:a16="http://schemas.microsoft.com/office/drawing/2014/main" id="{9DB46B4F-3116-4752-B243-96D60F09A4D3}"/>
              </a:ext>
            </a:extLst>
          </p:cNvPr>
          <p:cNvSpPr txBox="1"/>
          <p:nvPr/>
        </p:nvSpPr>
        <p:spPr>
          <a:xfrm>
            <a:off x="7240991" y="5296077"/>
            <a:ext cx="1805733" cy="461665"/>
          </a:xfrm>
          <a:prstGeom prst="rect">
            <a:avLst/>
          </a:prstGeom>
          <a:noFill/>
        </p:spPr>
        <p:txBody>
          <a:bodyPr wrap="square">
            <a:spAutoFit/>
          </a:bodyPr>
          <a:lstStyle/>
          <a:p>
            <a:r>
              <a:rPr kumimoji="1" lang="en-US" altLang="ja-JP" sz="2400" dirty="0">
                <a:latin typeface="Meiryo UI" panose="020B0604030504040204" pitchFamily="50" charset="-128"/>
                <a:ea typeface="Meiryo UI" panose="020B0604030504040204" pitchFamily="50" charset="-128"/>
              </a:rPr>
              <a:t>Lesson 01</a:t>
            </a:r>
            <a:endParaRPr lang="ja-JP" altLang="en-US"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52879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6" name="Rectangle 95">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42C3D42-64E7-4386-BE47-CA39FF2E82E6}"/>
              </a:ext>
            </a:extLst>
          </p:cNvPr>
          <p:cNvSpPr>
            <a:spLocks noGrp="1"/>
          </p:cNvSpPr>
          <p:nvPr>
            <p:ph type="title"/>
          </p:nvPr>
        </p:nvSpPr>
        <p:spPr>
          <a:xfrm>
            <a:off x="296562" y="862151"/>
            <a:ext cx="7603524" cy="1009486"/>
          </a:xfrm>
        </p:spPr>
        <p:txBody>
          <a:bodyPr anchor="b">
            <a:noAutofit/>
          </a:bodyPr>
          <a:lstStyle/>
          <a:p>
            <a:pPr algn="ctr"/>
            <a:r>
              <a:rPr kumimoji="1" lang="ja-JP" altLang="en-US" sz="4000" dirty="0"/>
              <a:t>ブロックチェーンの通信方式</a:t>
            </a:r>
          </a:p>
        </p:txBody>
      </p:sp>
      <p:cxnSp>
        <p:nvCxnSpPr>
          <p:cNvPr id="107" name="Straight Connector 97">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000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コンテンツ プレースホルダー 77">
            <a:extLst>
              <a:ext uri="{FF2B5EF4-FFF2-40B4-BE49-F238E27FC236}">
                <a16:creationId xmlns:a16="http://schemas.microsoft.com/office/drawing/2014/main" id="{F636EAC8-6ABB-4951-B58A-E9810E2147CE}"/>
              </a:ext>
            </a:extLst>
          </p:cNvPr>
          <p:cNvSpPr>
            <a:spLocks noGrp="1"/>
          </p:cNvSpPr>
          <p:nvPr>
            <p:ph idx="1"/>
          </p:nvPr>
        </p:nvSpPr>
        <p:spPr>
          <a:xfrm>
            <a:off x="650789" y="2759076"/>
            <a:ext cx="7150443" cy="2158913"/>
          </a:xfrm>
        </p:spPr>
        <p:txBody>
          <a:bodyPr>
            <a:noAutofit/>
          </a:bodyPr>
          <a:lstStyle/>
          <a:p>
            <a:r>
              <a:rPr lang="en-US" altLang="ja-JP" sz="2800" dirty="0">
                <a:latin typeface="Meiryo UI" panose="020B0604030504040204" pitchFamily="50" charset="-128"/>
                <a:ea typeface="Meiryo UI" panose="020B0604030504040204" pitchFamily="50" charset="-128"/>
              </a:rPr>
              <a:t>Peer to Peer</a:t>
            </a:r>
            <a:r>
              <a:rPr lang="ja-JP" altLang="en-US" sz="2800" dirty="0">
                <a:latin typeface="Meiryo UI" panose="020B0604030504040204" pitchFamily="50" charset="-128"/>
                <a:ea typeface="Meiryo UI" panose="020B0604030504040204" pitchFamily="50" charset="-128"/>
              </a:rPr>
              <a:t>方式</a:t>
            </a:r>
            <a:r>
              <a:rPr lang="en-US" altLang="ja-JP" sz="2800" dirty="0">
                <a:latin typeface="Meiryo UI" panose="020B0604030504040204" pitchFamily="50" charset="-128"/>
                <a:ea typeface="Meiryo UI" panose="020B0604030504040204" pitchFamily="50" charset="-128"/>
              </a:rPr>
              <a:t>(</a:t>
            </a:r>
            <a:r>
              <a:rPr lang="en-US" altLang="ja-JP" sz="2800" dirty="0" err="1">
                <a:latin typeface="Meiryo UI" panose="020B0604030504040204" pitchFamily="50" charset="-128"/>
                <a:ea typeface="Meiryo UI" panose="020B0604030504040204" pitchFamily="50" charset="-128"/>
              </a:rPr>
              <a:t>PtoP</a:t>
            </a:r>
            <a:r>
              <a:rPr lang="ja-JP" altLang="en-US" sz="2800" dirty="0">
                <a:latin typeface="Meiryo UI" panose="020B0604030504040204" pitchFamily="50" charset="-128"/>
                <a:ea typeface="Meiryo UI" panose="020B0604030504040204" pitchFamily="50" charset="-128"/>
              </a:rPr>
              <a:t>、</a:t>
            </a:r>
            <a:r>
              <a:rPr lang="en-US" altLang="ja-JP" sz="2800" dirty="0">
                <a:latin typeface="Meiryo UI" panose="020B0604030504040204" pitchFamily="50" charset="-128"/>
                <a:ea typeface="Meiryo UI" panose="020B0604030504040204" pitchFamily="50" charset="-128"/>
              </a:rPr>
              <a:t>P2P)</a:t>
            </a:r>
          </a:p>
          <a:p>
            <a:r>
              <a:rPr lang="ja-JP" altLang="en-US" sz="2800" dirty="0">
                <a:latin typeface="Meiryo UI" panose="020B0604030504040204" pitchFamily="50" charset="-128"/>
                <a:ea typeface="Meiryo UI" panose="020B0604030504040204" pitchFamily="50" charset="-128"/>
              </a:rPr>
              <a:t>ブロックチェーンを管理するノードが直接通信</a:t>
            </a:r>
            <a:endParaRPr lang="en-US" altLang="ja-JP" sz="2800" dirty="0">
              <a:latin typeface="Meiryo UI" panose="020B0604030504040204" pitchFamily="50" charset="-128"/>
              <a:ea typeface="Meiryo UI" panose="020B0604030504040204" pitchFamily="50" charset="-128"/>
            </a:endParaRPr>
          </a:p>
          <a:p>
            <a:r>
              <a:rPr lang="ja-JP" altLang="en-US" sz="2800" dirty="0">
                <a:latin typeface="Meiryo UI" panose="020B0604030504040204" pitchFamily="50" charset="-128"/>
                <a:ea typeface="Meiryo UI" panose="020B0604030504040204" pitchFamily="50" charset="-128"/>
              </a:rPr>
              <a:t>各ノードが同一のデータを保持</a:t>
            </a:r>
            <a:endParaRPr lang="en-US" altLang="ja-JP" sz="2800" dirty="0">
              <a:latin typeface="Meiryo UI" panose="020B0604030504040204" pitchFamily="50" charset="-128"/>
              <a:ea typeface="Meiryo UI" panose="020B0604030504040204" pitchFamily="50" charset="-128"/>
            </a:endParaRPr>
          </a:p>
        </p:txBody>
      </p:sp>
      <p:pic>
        <p:nvPicPr>
          <p:cNvPr id="90" name="図 89">
            <a:extLst>
              <a:ext uri="{FF2B5EF4-FFF2-40B4-BE49-F238E27FC236}">
                <a16:creationId xmlns:a16="http://schemas.microsoft.com/office/drawing/2014/main" id="{B3180C05-944B-4FCB-B3E7-C77269989FFB}"/>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8863" r="28863"/>
          <a:stretch/>
        </p:blipFill>
        <p:spPr>
          <a:xfrm>
            <a:off x="8321011" y="10"/>
            <a:ext cx="3870989" cy="6857990"/>
          </a:xfrm>
          <a:prstGeom prst="rect">
            <a:avLst/>
          </a:prstGeom>
        </p:spPr>
      </p:pic>
      <p:sp>
        <p:nvSpPr>
          <p:cNvPr id="108" name="コンテンツ プレースホルダー 77">
            <a:extLst>
              <a:ext uri="{FF2B5EF4-FFF2-40B4-BE49-F238E27FC236}">
                <a16:creationId xmlns:a16="http://schemas.microsoft.com/office/drawing/2014/main" id="{16124491-BC21-4631-B5E3-6CA332229524}"/>
              </a:ext>
            </a:extLst>
          </p:cNvPr>
          <p:cNvSpPr txBox="1">
            <a:spLocks/>
          </p:cNvSpPr>
          <p:nvPr/>
        </p:nvSpPr>
        <p:spPr>
          <a:xfrm>
            <a:off x="650789" y="4155389"/>
            <a:ext cx="7150443" cy="2158913"/>
          </a:xfrm>
          <a:prstGeom prst="rect">
            <a:avLst/>
          </a:prstGeom>
        </p:spPr>
        <p:txBody>
          <a:bodyPr lIns="109728" tIns="109728" rIns="109728" bIns="91440" anchor="t">
            <a:no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spc="9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0" kern="1200" spc="9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spc="9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0" kern="1200" spc="9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spc="9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0" lang="en-US" altLang="ja-JP" sz="2800" dirty="0">
              <a:latin typeface="Meiryo UI" panose="020B0604030504040204" pitchFamily="50" charset="-128"/>
              <a:ea typeface="Meiryo UI" panose="020B0604030504040204" pitchFamily="50" charset="-128"/>
            </a:endParaRPr>
          </a:p>
          <a:p>
            <a:endParaRPr kumimoji="0" lang="ja-JP" altLang="en-US" sz="28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28975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F2D0A66C-EE2E-4A0E-BDD1-FF74BB9BB5E6}"/>
              </a:ext>
            </a:extLst>
          </p:cNvPr>
          <p:cNvSpPr>
            <a:spLocks noGrp="1"/>
          </p:cNvSpPr>
          <p:nvPr>
            <p:ph type="title"/>
          </p:nvPr>
        </p:nvSpPr>
        <p:spPr>
          <a:xfrm>
            <a:off x="541338" y="1079500"/>
            <a:ext cx="3322637" cy="4689475"/>
          </a:xfrm>
        </p:spPr>
        <p:txBody>
          <a:bodyPr anchor="ctr">
            <a:normAutofit/>
          </a:bodyPr>
          <a:lstStyle/>
          <a:p>
            <a:pPr algn="ctr"/>
            <a:r>
              <a:rPr kumimoji="1" lang="en-US" altLang="ja-JP" sz="4000" dirty="0"/>
              <a:t>P2P</a:t>
            </a:r>
            <a:r>
              <a:rPr kumimoji="1" lang="ja-JP" altLang="en-US" sz="4000" dirty="0"/>
              <a:t>方式</a:t>
            </a:r>
          </a:p>
        </p:txBody>
      </p:sp>
      <p:sp>
        <p:nvSpPr>
          <p:cNvPr id="11" name="Rectangle 10">
            <a:extLst>
              <a:ext uri="{FF2B5EF4-FFF2-40B4-BE49-F238E27FC236}">
                <a16:creationId xmlns:a16="http://schemas.microsoft.com/office/drawing/2014/main" id="{8576A6EA-4B09-480F-BB03-96160272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5950" y="-1"/>
            <a:ext cx="7766050" cy="6857993"/>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コンテンツ プレースホルダー 2">
            <a:extLst>
              <a:ext uri="{FF2B5EF4-FFF2-40B4-BE49-F238E27FC236}">
                <a16:creationId xmlns:a16="http://schemas.microsoft.com/office/drawing/2014/main" id="{5038CB3C-F23E-4AB1-9B04-50E89BD00544}"/>
              </a:ext>
            </a:extLst>
          </p:cNvPr>
          <p:cNvGraphicFramePr>
            <a:graphicFrameLocks noGrp="1"/>
          </p:cNvGraphicFramePr>
          <p:nvPr>
            <p:ph idx="1"/>
            <p:extLst>
              <p:ext uri="{D42A27DB-BD31-4B8C-83A1-F6EECF244321}">
                <p14:modId xmlns:p14="http://schemas.microsoft.com/office/powerpoint/2010/main" val="2928883290"/>
              </p:ext>
            </p:extLst>
          </p:nvPr>
        </p:nvGraphicFramePr>
        <p:xfrm>
          <a:off x="4981575" y="540000"/>
          <a:ext cx="6669431"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テキスト ボックス 3">
            <a:extLst>
              <a:ext uri="{FF2B5EF4-FFF2-40B4-BE49-F238E27FC236}">
                <a16:creationId xmlns:a16="http://schemas.microsoft.com/office/drawing/2014/main" id="{E5A81A41-9412-46CA-B3DC-1AF164E2BF2D}"/>
              </a:ext>
            </a:extLst>
          </p:cNvPr>
          <p:cNvSpPr txBox="1"/>
          <p:nvPr/>
        </p:nvSpPr>
        <p:spPr>
          <a:xfrm>
            <a:off x="6601705" y="2916232"/>
            <a:ext cx="5305167" cy="646331"/>
          </a:xfrm>
          <a:prstGeom prst="rect">
            <a:avLst/>
          </a:prstGeom>
          <a:noFill/>
        </p:spPr>
        <p:txBody>
          <a:bodyPr wrap="square" rtlCol="0">
            <a:spAutoFit/>
          </a:bodyPr>
          <a:lstStyle/>
          <a:p>
            <a:r>
              <a:rPr kumimoji="1" lang="ja-JP" altLang="en-US" dirty="0"/>
              <a:t>一つのノードが故障しても、ネットワーク全体へ影響を及ぼさない。</a:t>
            </a:r>
          </a:p>
        </p:txBody>
      </p:sp>
      <p:sp>
        <p:nvSpPr>
          <p:cNvPr id="10" name="テキスト ボックス 9">
            <a:extLst>
              <a:ext uri="{FF2B5EF4-FFF2-40B4-BE49-F238E27FC236}">
                <a16:creationId xmlns:a16="http://schemas.microsoft.com/office/drawing/2014/main" id="{0002A105-F7DD-419E-9EA0-151558493B2C}"/>
              </a:ext>
            </a:extLst>
          </p:cNvPr>
          <p:cNvSpPr txBox="1"/>
          <p:nvPr/>
        </p:nvSpPr>
        <p:spPr>
          <a:xfrm>
            <a:off x="6601705" y="5220810"/>
            <a:ext cx="5590295" cy="369332"/>
          </a:xfrm>
          <a:prstGeom prst="rect">
            <a:avLst/>
          </a:prstGeom>
          <a:noFill/>
        </p:spPr>
        <p:txBody>
          <a:bodyPr wrap="square" rtlCol="0">
            <a:spAutoFit/>
          </a:bodyPr>
          <a:lstStyle/>
          <a:p>
            <a:r>
              <a:rPr kumimoji="1" lang="ja-JP" altLang="en-US" dirty="0"/>
              <a:t>全ノードが同一のデータを保持する必要があるため。</a:t>
            </a:r>
            <a:endParaRPr kumimoji="1" lang="en-US" altLang="ja-JP" dirty="0"/>
          </a:p>
        </p:txBody>
      </p:sp>
    </p:spTree>
    <p:extLst>
      <p:ext uri="{BB962C8B-B14F-4D97-AF65-F5344CB8AC3E}">
        <p14:creationId xmlns:p14="http://schemas.microsoft.com/office/powerpoint/2010/main" val="1963951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EE12698-C509-4A8F-ABF9-40E7A85706D2}"/>
              </a:ext>
            </a:extLst>
          </p:cNvPr>
          <p:cNvSpPr>
            <a:spLocks noGrp="1"/>
          </p:cNvSpPr>
          <p:nvPr>
            <p:ph type="title"/>
          </p:nvPr>
        </p:nvSpPr>
        <p:spPr>
          <a:xfrm>
            <a:off x="1082675" y="3429000"/>
            <a:ext cx="10026650" cy="1439562"/>
          </a:xfrm>
        </p:spPr>
        <p:txBody>
          <a:bodyPr/>
          <a:lstStyle/>
          <a:p>
            <a:r>
              <a:rPr lang="ja-JP" altLang="en-US" sz="4000" dirty="0">
                <a:latin typeface="Meiryo UI" panose="020B0604030504040204" pitchFamily="50" charset="-128"/>
                <a:ea typeface="Meiryo UI" panose="020B0604030504040204" pitchFamily="50" charset="-128"/>
              </a:rPr>
              <a:t>全てのノードが管理するブロックチェーンを</a:t>
            </a:r>
            <a:br>
              <a:rPr lang="en-US" altLang="ja-JP" sz="4000" dirty="0">
                <a:latin typeface="Meiryo UI" panose="020B0604030504040204" pitchFamily="50" charset="-128"/>
                <a:ea typeface="Meiryo UI" panose="020B0604030504040204" pitchFamily="50" charset="-128"/>
              </a:rPr>
            </a:br>
            <a:r>
              <a:rPr lang="ja-JP" altLang="en-US" sz="4000" dirty="0">
                <a:latin typeface="Meiryo UI" panose="020B0604030504040204" pitchFamily="50" charset="-128"/>
                <a:ea typeface="Meiryo UI" panose="020B0604030504040204" pitchFamily="50" charset="-128"/>
              </a:rPr>
              <a:t>改ざんする必要がある</a:t>
            </a:r>
          </a:p>
        </p:txBody>
      </p:sp>
      <p:sp>
        <p:nvSpPr>
          <p:cNvPr id="5" name="タイトル 3">
            <a:extLst>
              <a:ext uri="{FF2B5EF4-FFF2-40B4-BE49-F238E27FC236}">
                <a16:creationId xmlns:a16="http://schemas.microsoft.com/office/drawing/2014/main" id="{AF09710E-52CD-4A03-B570-C1763E040191}"/>
              </a:ext>
            </a:extLst>
          </p:cNvPr>
          <p:cNvSpPr txBox="1">
            <a:spLocks/>
          </p:cNvSpPr>
          <p:nvPr/>
        </p:nvSpPr>
        <p:spPr>
          <a:xfrm>
            <a:off x="1082675" y="1227438"/>
            <a:ext cx="10026650" cy="1340709"/>
          </a:xfrm>
          <a:prstGeom prst="rect">
            <a:avLst/>
          </a:prstGeom>
        </p:spPr>
        <p:txBody>
          <a:bodyPr lIns="109728" tIns="109728" rIns="109728" bIns="91440" anchor="ctr"/>
          <a:lstStyle>
            <a:lvl1pPr algn="ctr" defTabSz="914400" rtl="0" eaLnBrk="1" latinLnBrk="0" hangingPunct="1">
              <a:lnSpc>
                <a:spcPct val="100000"/>
              </a:lnSpc>
              <a:spcBef>
                <a:spcPct val="0"/>
              </a:spcBef>
              <a:buNone/>
              <a:defRPr sz="2800" b="0" i="0" kern="1200" cap="none" spc="300" baseline="0">
                <a:solidFill>
                  <a:schemeClr val="tx1"/>
                </a:solidFill>
                <a:latin typeface="+mj-lt"/>
                <a:ea typeface="+mj-ea"/>
                <a:cs typeface="+mj-cs"/>
              </a:defRPr>
            </a:lvl1pPr>
          </a:lstStyle>
          <a:p>
            <a:r>
              <a:rPr kumimoji="0" lang="ja-JP" altLang="en-US" sz="4000" dirty="0">
                <a:latin typeface="Meiryo UI" panose="020B0604030504040204" pitchFamily="50" charset="-128"/>
                <a:ea typeface="Meiryo UI" panose="020B0604030504040204" pitchFamily="50" charset="-128"/>
              </a:rPr>
              <a:t>分散ネットワークのため、</a:t>
            </a:r>
            <a:endParaRPr kumimoji="0" lang="en-US" altLang="ja-JP" sz="4000" dirty="0">
              <a:latin typeface="Meiryo UI" panose="020B0604030504040204" pitchFamily="50" charset="-128"/>
              <a:ea typeface="Meiryo UI" panose="020B0604030504040204" pitchFamily="50" charset="-128"/>
            </a:endParaRPr>
          </a:p>
          <a:p>
            <a:r>
              <a:rPr kumimoji="0" lang="ja-JP" altLang="en-US" sz="4000" dirty="0">
                <a:latin typeface="Meiryo UI" panose="020B0604030504040204" pitchFamily="50" charset="-128"/>
                <a:ea typeface="Meiryo UI" panose="020B0604030504040204" pitchFamily="50" charset="-128"/>
              </a:rPr>
              <a:t>全ノードが同一のデータを保持している</a:t>
            </a:r>
            <a:endParaRPr kumimoji="0" lang="en-US" altLang="ja-JP" sz="4000" dirty="0">
              <a:latin typeface="Meiryo UI" panose="020B0604030504040204" pitchFamily="50" charset="-128"/>
              <a:ea typeface="Meiryo UI" panose="020B0604030504040204" pitchFamily="50" charset="-128"/>
            </a:endParaRPr>
          </a:p>
        </p:txBody>
      </p:sp>
      <p:sp>
        <p:nvSpPr>
          <p:cNvPr id="6" name="二等辺三角形 5">
            <a:extLst>
              <a:ext uri="{FF2B5EF4-FFF2-40B4-BE49-F238E27FC236}">
                <a16:creationId xmlns:a16="http://schemas.microsoft.com/office/drawing/2014/main" id="{E7FC4FB8-AFF7-44F5-B31C-41156E73DA68}"/>
              </a:ext>
            </a:extLst>
          </p:cNvPr>
          <p:cNvSpPr/>
          <p:nvPr/>
        </p:nvSpPr>
        <p:spPr>
          <a:xfrm rot="10800000">
            <a:off x="5898292" y="2809103"/>
            <a:ext cx="461319" cy="37894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63062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91ADBA4-5A2D-4AFB-B05C-0CEA83C8D34B}"/>
              </a:ext>
            </a:extLst>
          </p:cNvPr>
          <p:cNvSpPr>
            <a:spLocks noGrp="1"/>
          </p:cNvSpPr>
          <p:nvPr>
            <p:ph type="title"/>
          </p:nvPr>
        </p:nvSpPr>
        <p:spPr/>
        <p:txBody>
          <a:bodyPr/>
          <a:lstStyle/>
          <a:p>
            <a:r>
              <a:rPr lang="ja-JP" altLang="en-US" sz="4000" dirty="0"/>
              <a:t>管理者不要の理由</a:t>
            </a:r>
          </a:p>
        </p:txBody>
      </p:sp>
    </p:spTree>
    <p:extLst>
      <p:ext uri="{BB962C8B-B14F-4D97-AF65-F5344CB8AC3E}">
        <p14:creationId xmlns:p14="http://schemas.microsoft.com/office/powerpoint/2010/main" val="2410502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6F6ACF-6FB1-4419-8CCD-C54E113FF331}"/>
              </a:ext>
            </a:extLst>
          </p:cNvPr>
          <p:cNvSpPr>
            <a:spLocks noGrp="1"/>
          </p:cNvSpPr>
          <p:nvPr>
            <p:ph type="title"/>
          </p:nvPr>
        </p:nvSpPr>
        <p:spPr/>
        <p:txBody>
          <a:bodyPr/>
          <a:lstStyle/>
          <a:p>
            <a:r>
              <a:rPr kumimoji="1" lang="ja-JP" altLang="en-US" sz="4000" dirty="0"/>
              <a:t>分散ネットワークにおける意思決定方法</a:t>
            </a:r>
          </a:p>
        </p:txBody>
      </p:sp>
      <p:sp>
        <p:nvSpPr>
          <p:cNvPr id="3" name="コンテンツ プレースホルダー 2">
            <a:extLst>
              <a:ext uri="{FF2B5EF4-FFF2-40B4-BE49-F238E27FC236}">
                <a16:creationId xmlns:a16="http://schemas.microsoft.com/office/drawing/2014/main" id="{EBD66DDC-8163-4025-A085-99B1C356ED69}"/>
              </a:ext>
            </a:extLst>
          </p:cNvPr>
          <p:cNvSpPr>
            <a:spLocks noGrp="1"/>
          </p:cNvSpPr>
          <p:nvPr>
            <p:ph idx="1"/>
          </p:nvPr>
        </p:nvSpPr>
        <p:spPr>
          <a:xfrm>
            <a:off x="313380" y="1161536"/>
            <a:ext cx="11549104" cy="1623609"/>
          </a:xfrm>
        </p:spPr>
        <p:txBody>
          <a:bodyPr/>
          <a:lstStyle/>
          <a:p>
            <a:pPr marL="0" indent="0">
              <a:buNone/>
            </a:pPr>
            <a:r>
              <a:rPr kumimoji="1" lang="ja-JP" altLang="en-US" sz="3200" dirty="0"/>
              <a:t>全ノードが一致した意思決定を下すことが必要</a:t>
            </a:r>
            <a:endParaRPr kumimoji="1" lang="en-US" altLang="ja-JP" sz="3200" dirty="0"/>
          </a:p>
          <a:p>
            <a:r>
              <a:rPr kumimoji="1" lang="ja-JP" altLang="en-US" sz="2800" dirty="0"/>
              <a:t>ビザンチン将軍問題の解決</a:t>
            </a:r>
            <a:endParaRPr kumimoji="1" lang="en-US" altLang="ja-JP" sz="2800" dirty="0"/>
          </a:p>
          <a:p>
            <a:endParaRPr kumimoji="1" lang="en-US" altLang="ja-JP" dirty="0"/>
          </a:p>
        </p:txBody>
      </p:sp>
      <p:sp>
        <p:nvSpPr>
          <p:cNvPr id="6" name="テキスト ボックス 5">
            <a:extLst>
              <a:ext uri="{FF2B5EF4-FFF2-40B4-BE49-F238E27FC236}">
                <a16:creationId xmlns:a16="http://schemas.microsoft.com/office/drawing/2014/main" id="{33099878-F237-42B8-8FC9-2B86DC6F0F77}"/>
              </a:ext>
            </a:extLst>
          </p:cNvPr>
          <p:cNvSpPr txBox="1"/>
          <p:nvPr/>
        </p:nvSpPr>
        <p:spPr>
          <a:xfrm>
            <a:off x="313380" y="3070639"/>
            <a:ext cx="11322150" cy="1138773"/>
          </a:xfrm>
          <a:prstGeom prst="rect">
            <a:avLst/>
          </a:prstGeom>
          <a:noFill/>
        </p:spPr>
        <p:txBody>
          <a:bodyPr wrap="square">
            <a:spAutoFit/>
          </a:bodyPr>
          <a:lstStyle/>
          <a:p>
            <a:pPr marL="457200" indent="-457200">
              <a:buFont typeface="Wingdings" panose="05000000000000000000" pitchFamily="2" charset="2"/>
              <a:buChar char="u"/>
            </a:pPr>
            <a:r>
              <a:rPr kumimoji="1" lang="ja-JP" altLang="en-US" sz="2800" dirty="0">
                <a:solidFill>
                  <a:schemeClr val="accent2"/>
                </a:solidFill>
              </a:rPr>
              <a:t>ビザンチン将軍問題</a:t>
            </a:r>
            <a:endParaRPr kumimoji="1" lang="en-US" altLang="ja-JP" sz="2800" dirty="0">
              <a:solidFill>
                <a:schemeClr val="accent2"/>
              </a:solidFill>
            </a:endParaRPr>
          </a:p>
          <a:p>
            <a:pPr marL="444500"/>
            <a:r>
              <a:rPr kumimoji="1" lang="ja-JP" altLang="en-US" sz="2000" dirty="0">
                <a:solidFill>
                  <a:schemeClr val="tx1">
                    <a:lumMod val="75000"/>
                  </a:schemeClr>
                </a:solidFill>
              </a:rPr>
              <a:t>特定多数の意思決定者が存在する状況下で、どのようにすれば合理的で最適な意思決定を下すことができるか、という思考事例のこと</a:t>
            </a:r>
            <a:endParaRPr kumimoji="1" lang="en-US" altLang="ja-JP" sz="2000" dirty="0">
              <a:solidFill>
                <a:schemeClr val="tx1">
                  <a:lumMod val="75000"/>
                </a:schemeClr>
              </a:solidFill>
            </a:endParaRPr>
          </a:p>
        </p:txBody>
      </p:sp>
    </p:spTree>
    <p:extLst>
      <p:ext uri="{BB962C8B-B14F-4D97-AF65-F5344CB8AC3E}">
        <p14:creationId xmlns:p14="http://schemas.microsoft.com/office/powerpoint/2010/main" val="2784885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B6F6ACF-6FB1-4419-8CCD-C54E113FF331}"/>
              </a:ext>
            </a:extLst>
          </p:cNvPr>
          <p:cNvSpPr>
            <a:spLocks noGrp="1"/>
          </p:cNvSpPr>
          <p:nvPr>
            <p:ph type="title"/>
          </p:nvPr>
        </p:nvSpPr>
        <p:spPr>
          <a:xfrm>
            <a:off x="1080000" y="540033"/>
            <a:ext cx="4426782" cy="1331604"/>
          </a:xfrm>
        </p:spPr>
        <p:txBody>
          <a:bodyPr vert="horz" lIns="0" tIns="0" rIns="0" bIns="0" rtlCol="0" anchor="b" anchorCtr="0">
            <a:normAutofit/>
          </a:bodyPr>
          <a:lstStyle/>
          <a:p>
            <a:pPr algn="ctr"/>
            <a:r>
              <a:rPr kumimoji="1" lang="ja-JP" altLang="en-US" cap="all" spc="400"/>
              <a:t>ビザンチン将軍問題</a:t>
            </a:r>
          </a:p>
        </p:txBody>
      </p:sp>
      <p:cxnSp>
        <p:nvCxnSpPr>
          <p:cNvPr id="33" name="Straight Connector 3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ontent Placeholder 27">
            <a:extLst>
              <a:ext uri="{FF2B5EF4-FFF2-40B4-BE49-F238E27FC236}">
                <a16:creationId xmlns:a16="http://schemas.microsoft.com/office/drawing/2014/main" id="{2937530C-908B-4382-90CC-A48256CEAD79}"/>
              </a:ext>
            </a:extLst>
          </p:cNvPr>
          <p:cNvSpPr>
            <a:spLocks noGrp="1"/>
          </p:cNvSpPr>
          <p:nvPr>
            <p:ph idx="1"/>
          </p:nvPr>
        </p:nvSpPr>
        <p:spPr>
          <a:xfrm>
            <a:off x="477795" y="2759076"/>
            <a:ext cx="5914000" cy="3009899"/>
          </a:xfrm>
        </p:spPr>
        <p:txBody>
          <a:bodyPr>
            <a:normAutofit fontScale="92500" lnSpcReduction="10000"/>
          </a:bodyPr>
          <a:lstStyle/>
          <a:p>
            <a:r>
              <a:rPr lang="ja-JP" altLang="en-US" dirty="0"/>
              <a:t>登場人物</a:t>
            </a:r>
            <a:endParaRPr lang="en-US" altLang="ja-JP" dirty="0"/>
          </a:p>
          <a:p>
            <a:pPr lvl="1"/>
            <a:r>
              <a:rPr lang="ja-JP" altLang="en-US" dirty="0"/>
              <a:t>　将軍</a:t>
            </a:r>
            <a:r>
              <a:rPr lang="en-US" altLang="ja-JP" dirty="0"/>
              <a:t>A</a:t>
            </a:r>
            <a:r>
              <a:rPr lang="ja-JP" altLang="en-US" dirty="0"/>
              <a:t>：ビザンチン帝国のスパイ</a:t>
            </a:r>
            <a:endParaRPr lang="en-US" altLang="ja-JP" dirty="0"/>
          </a:p>
          <a:p>
            <a:pPr lvl="1"/>
            <a:r>
              <a:rPr lang="ja-JP" altLang="en-US" dirty="0"/>
              <a:t>　将軍</a:t>
            </a:r>
            <a:r>
              <a:rPr lang="en-US" altLang="ja-JP" dirty="0"/>
              <a:t>B</a:t>
            </a:r>
            <a:r>
              <a:rPr lang="ja-JP" altLang="en-US" dirty="0"/>
              <a:t>：オスマン帝国</a:t>
            </a:r>
            <a:endParaRPr lang="en-US" altLang="ja-JP" dirty="0"/>
          </a:p>
          <a:p>
            <a:pPr lvl="1"/>
            <a:r>
              <a:rPr lang="ja-JP" altLang="en-US" dirty="0"/>
              <a:t>　将軍</a:t>
            </a:r>
            <a:r>
              <a:rPr lang="en-US" altLang="ja-JP" dirty="0"/>
              <a:t>C</a:t>
            </a:r>
            <a:r>
              <a:rPr lang="ja-JP" altLang="en-US" dirty="0"/>
              <a:t>：オスマン帝国</a:t>
            </a:r>
            <a:endParaRPr lang="en-US" altLang="ja-JP" dirty="0"/>
          </a:p>
          <a:p>
            <a:r>
              <a:rPr lang="ja-JP" altLang="en-US" dirty="0"/>
              <a:t>前提</a:t>
            </a:r>
            <a:endParaRPr lang="en-US" altLang="ja-JP" dirty="0"/>
          </a:p>
          <a:p>
            <a:pPr lvl="1"/>
            <a:r>
              <a:rPr lang="ja-JP" altLang="en-US" dirty="0"/>
              <a:t>　全ての将軍が一致団結しなければ</a:t>
            </a:r>
            <a:endParaRPr lang="en-US" altLang="ja-JP" dirty="0"/>
          </a:p>
          <a:p>
            <a:pPr lvl="1"/>
            <a:r>
              <a:rPr lang="ja-JP" altLang="en-US" dirty="0"/>
              <a:t>　ビザンチン帝国は攻略不可能</a:t>
            </a:r>
            <a:endParaRPr lang="en-US" altLang="ja-JP" dirty="0"/>
          </a:p>
          <a:p>
            <a:pPr lvl="1"/>
            <a:endParaRPr lang="en-US" altLang="ja-JP" dirty="0"/>
          </a:p>
        </p:txBody>
      </p:sp>
      <p:sp>
        <p:nvSpPr>
          <p:cNvPr id="35" name="Rectangle 34">
            <a:extLst>
              <a:ext uri="{FF2B5EF4-FFF2-40B4-BE49-F238E27FC236}">
                <a16:creationId xmlns:a16="http://schemas.microsoft.com/office/drawing/2014/main" id="{26E4AF36-8375-4241-860D-A6544B68B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9" name="コンテンツ プレースホルダー 8" descr="城の光景 単色塗りつぶし">
            <a:extLst>
              <a:ext uri="{FF2B5EF4-FFF2-40B4-BE49-F238E27FC236}">
                <a16:creationId xmlns:a16="http://schemas.microsoft.com/office/drawing/2014/main" id="{DEC9331A-7A0C-41FC-9032-75065C900C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2013" y="873033"/>
            <a:ext cx="2088000" cy="2088000"/>
          </a:xfrm>
          <a:prstGeom prst="rect">
            <a:avLst/>
          </a:prstGeom>
        </p:spPr>
      </p:pic>
      <p:pic>
        <p:nvPicPr>
          <p:cNvPr id="12" name="グラフィックス 11" descr="ネアンデルタール人 (女) 単色塗りつぶし">
            <a:extLst>
              <a:ext uri="{FF2B5EF4-FFF2-40B4-BE49-F238E27FC236}">
                <a16:creationId xmlns:a16="http://schemas.microsoft.com/office/drawing/2014/main" id="{D89B7EF6-1C29-40F1-853C-05A5EC16CE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63012" y="873033"/>
            <a:ext cx="2088000" cy="2088000"/>
          </a:xfrm>
          <a:prstGeom prst="rect">
            <a:avLst/>
          </a:prstGeom>
        </p:spPr>
      </p:pic>
      <p:pic>
        <p:nvPicPr>
          <p:cNvPr id="14" name="グラフィックス 13" descr="ユーザー 単色塗りつぶし">
            <a:extLst>
              <a:ext uri="{FF2B5EF4-FFF2-40B4-BE49-F238E27FC236}">
                <a16:creationId xmlns:a16="http://schemas.microsoft.com/office/drawing/2014/main" id="{ECD9EF88-567F-4C83-81BD-7A096B3A0B2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12013" y="3897000"/>
            <a:ext cx="2088000" cy="2088000"/>
          </a:xfrm>
          <a:prstGeom prst="rect">
            <a:avLst/>
          </a:prstGeom>
        </p:spPr>
      </p:pic>
      <p:pic>
        <p:nvPicPr>
          <p:cNvPr id="15" name="グラフィックス 14" descr="ユーザー 単色塗りつぶし">
            <a:extLst>
              <a:ext uri="{FF2B5EF4-FFF2-40B4-BE49-F238E27FC236}">
                <a16:creationId xmlns:a16="http://schemas.microsoft.com/office/drawing/2014/main" id="{E2FD5EAC-53E5-48D0-9C1A-534FA177FA0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63012" y="3897000"/>
            <a:ext cx="2088000" cy="2088000"/>
          </a:xfrm>
          <a:prstGeom prst="rect">
            <a:avLst/>
          </a:prstGeom>
        </p:spPr>
      </p:pic>
      <p:sp>
        <p:nvSpPr>
          <p:cNvPr id="10" name="テキスト ボックス 9">
            <a:extLst>
              <a:ext uri="{FF2B5EF4-FFF2-40B4-BE49-F238E27FC236}">
                <a16:creationId xmlns:a16="http://schemas.microsoft.com/office/drawing/2014/main" id="{836A4DAD-5BF5-460A-BE45-F821F51563BA}"/>
              </a:ext>
            </a:extLst>
          </p:cNvPr>
          <p:cNvSpPr txBox="1"/>
          <p:nvPr/>
        </p:nvSpPr>
        <p:spPr>
          <a:xfrm>
            <a:off x="1080000" y="2759076"/>
            <a:ext cx="4460874" cy="3009899"/>
          </a:xfrm>
          <a:prstGeom prst="rect">
            <a:avLst/>
          </a:prstGeom>
        </p:spPr>
        <p:txBody>
          <a:bodyPr vert="horz" lIns="0" tIns="0" rIns="0" bIns="0" rtlCol="0" anchor="t" anchorCtr="0">
            <a:normAutofit/>
          </a:bodyPr>
          <a:lstStyle/>
          <a:p>
            <a:pPr>
              <a:lnSpc>
                <a:spcPct val="125000"/>
              </a:lnSpc>
              <a:spcAft>
                <a:spcPts val="600"/>
              </a:spcAft>
              <a:buClr>
                <a:schemeClr val="accent1">
                  <a:lumMod val="60000"/>
                  <a:lumOff val="40000"/>
                </a:schemeClr>
              </a:buClr>
            </a:pPr>
            <a:endParaRPr kumimoji="1" lang="en-US" altLang="ja-JP" sz="2000" dirty="0">
              <a:solidFill>
                <a:schemeClr val="tx1">
                  <a:alpha val="70000"/>
                </a:schemeClr>
              </a:solidFill>
            </a:endParaRPr>
          </a:p>
        </p:txBody>
      </p:sp>
      <p:sp>
        <p:nvSpPr>
          <p:cNvPr id="19" name="テキスト ボックス 18">
            <a:extLst>
              <a:ext uri="{FF2B5EF4-FFF2-40B4-BE49-F238E27FC236}">
                <a16:creationId xmlns:a16="http://schemas.microsoft.com/office/drawing/2014/main" id="{5254893F-4C2E-4B33-BE1B-A5F1FB1B7AAB}"/>
              </a:ext>
            </a:extLst>
          </p:cNvPr>
          <p:cNvSpPr txBox="1"/>
          <p:nvPr/>
        </p:nvSpPr>
        <p:spPr>
          <a:xfrm>
            <a:off x="7355766" y="2988562"/>
            <a:ext cx="1800493" cy="369332"/>
          </a:xfrm>
          <a:prstGeom prst="rect">
            <a:avLst/>
          </a:prstGeom>
          <a:noFill/>
        </p:spPr>
        <p:txBody>
          <a:bodyPr wrap="none" rtlCol="0">
            <a:spAutoFit/>
          </a:bodyPr>
          <a:lstStyle/>
          <a:p>
            <a:r>
              <a:rPr kumimoji="1" lang="ja-JP" altLang="en-US" dirty="0"/>
              <a:t>ビザンチン帝国</a:t>
            </a:r>
          </a:p>
        </p:txBody>
      </p:sp>
      <p:sp>
        <p:nvSpPr>
          <p:cNvPr id="27" name="テキスト ボックス 26">
            <a:extLst>
              <a:ext uri="{FF2B5EF4-FFF2-40B4-BE49-F238E27FC236}">
                <a16:creationId xmlns:a16="http://schemas.microsoft.com/office/drawing/2014/main" id="{05F966C6-C0D0-4945-BFC9-A5C9621FDEFD}"/>
              </a:ext>
            </a:extLst>
          </p:cNvPr>
          <p:cNvSpPr txBox="1"/>
          <p:nvPr/>
        </p:nvSpPr>
        <p:spPr>
          <a:xfrm>
            <a:off x="10257936" y="2988562"/>
            <a:ext cx="779381" cy="369332"/>
          </a:xfrm>
          <a:prstGeom prst="rect">
            <a:avLst/>
          </a:prstGeom>
          <a:noFill/>
        </p:spPr>
        <p:txBody>
          <a:bodyPr wrap="none" rtlCol="0">
            <a:spAutoFit/>
          </a:bodyPr>
          <a:lstStyle/>
          <a:p>
            <a:r>
              <a:rPr kumimoji="1" lang="ja-JP" altLang="en-US" dirty="0"/>
              <a:t>将軍</a:t>
            </a:r>
            <a:r>
              <a:rPr kumimoji="1" lang="en-US" altLang="ja-JP" dirty="0"/>
              <a:t>A</a:t>
            </a:r>
            <a:endParaRPr kumimoji="1" lang="ja-JP" altLang="en-US" dirty="0"/>
          </a:p>
        </p:txBody>
      </p:sp>
      <p:sp>
        <p:nvSpPr>
          <p:cNvPr id="29" name="テキスト ボックス 28">
            <a:extLst>
              <a:ext uri="{FF2B5EF4-FFF2-40B4-BE49-F238E27FC236}">
                <a16:creationId xmlns:a16="http://schemas.microsoft.com/office/drawing/2014/main" id="{79824AC0-6097-4D57-BB2F-A1EAD004582A}"/>
              </a:ext>
            </a:extLst>
          </p:cNvPr>
          <p:cNvSpPr txBox="1"/>
          <p:nvPr/>
        </p:nvSpPr>
        <p:spPr>
          <a:xfrm>
            <a:off x="7870329" y="5800301"/>
            <a:ext cx="771365" cy="369332"/>
          </a:xfrm>
          <a:prstGeom prst="rect">
            <a:avLst/>
          </a:prstGeom>
          <a:noFill/>
        </p:spPr>
        <p:txBody>
          <a:bodyPr wrap="none" rtlCol="0">
            <a:spAutoFit/>
          </a:bodyPr>
          <a:lstStyle/>
          <a:p>
            <a:r>
              <a:rPr lang="ja-JP" altLang="en-US" dirty="0"/>
              <a:t>将軍</a:t>
            </a:r>
            <a:r>
              <a:rPr lang="en-US" altLang="ja-JP" dirty="0"/>
              <a:t>B</a:t>
            </a:r>
            <a:endParaRPr kumimoji="1" lang="ja-JP" altLang="en-US" dirty="0"/>
          </a:p>
        </p:txBody>
      </p:sp>
      <p:sp>
        <p:nvSpPr>
          <p:cNvPr id="30" name="テキスト ボックス 29">
            <a:extLst>
              <a:ext uri="{FF2B5EF4-FFF2-40B4-BE49-F238E27FC236}">
                <a16:creationId xmlns:a16="http://schemas.microsoft.com/office/drawing/2014/main" id="{66717CBF-C166-47F0-A1C9-EB051EA8D209}"/>
              </a:ext>
            </a:extLst>
          </p:cNvPr>
          <p:cNvSpPr txBox="1"/>
          <p:nvPr/>
        </p:nvSpPr>
        <p:spPr>
          <a:xfrm>
            <a:off x="10290783" y="5800301"/>
            <a:ext cx="769763" cy="369332"/>
          </a:xfrm>
          <a:prstGeom prst="rect">
            <a:avLst/>
          </a:prstGeom>
          <a:noFill/>
        </p:spPr>
        <p:txBody>
          <a:bodyPr wrap="none" rtlCol="0">
            <a:spAutoFit/>
          </a:bodyPr>
          <a:lstStyle/>
          <a:p>
            <a:r>
              <a:rPr lang="ja-JP" altLang="en-US" dirty="0"/>
              <a:t>将軍</a:t>
            </a:r>
            <a:r>
              <a:rPr lang="en-US" altLang="ja-JP" dirty="0"/>
              <a:t>C</a:t>
            </a:r>
            <a:endParaRPr kumimoji="1" lang="ja-JP" altLang="en-US" dirty="0"/>
          </a:p>
        </p:txBody>
      </p:sp>
    </p:spTree>
    <p:extLst>
      <p:ext uri="{BB962C8B-B14F-4D97-AF65-F5344CB8AC3E}">
        <p14:creationId xmlns:p14="http://schemas.microsoft.com/office/powerpoint/2010/main" val="1703172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6F6ACF-6FB1-4419-8CCD-C54E113FF331}"/>
              </a:ext>
            </a:extLst>
          </p:cNvPr>
          <p:cNvSpPr>
            <a:spLocks noGrp="1"/>
          </p:cNvSpPr>
          <p:nvPr>
            <p:ph type="title"/>
          </p:nvPr>
        </p:nvSpPr>
        <p:spPr/>
        <p:txBody>
          <a:bodyPr/>
          <a:lstStyle/>
          <a:p>
            <a:r>
              <a:rPr kumimoji="1" lang="ja-JP" altLang="en-US" dirty="0"/>
              <a:t>ビザンチン将軍問題</a:t>
            </a:r>
          </a:p>
        </p:txBody>
      </p:sp>
      <p:pic>
        <p:nvPicPr>
          <p:cNvPr id="9" name="コンテンツ プレースホルダー 8" descr="城の光景 単色塗りつぶし">
            <a:extLst>
              <a:ext uri="{FF2B5EF4-FFF2-40B4-BE49-F238E27FC236}">
                <a16:creationId xmlns:a16="http://schemas.microsoft.com/office/drawing/2014/main" id="{DEC9331A-7A0C-41FC-9032-75065C900C9B}"/>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7914" y="643885"/>
            <a:ext cx="1630574" cy="1630574"/>
          </a:xfrm>
        </p:spPr>
      </p:pic>
      <p:sp>
        <p:nvSpPr>
          <p:cNvPr id="4" name="楕円 3">
            <a:extLst>
              <a:ext uri="{FF2B5EF4-FFF2-40B4-BE49-F238E27FC236}">
                <a16:creationId xmlns:a16="http://schemas.microsoft.com/office/drawing/2014/main" id="{3C9CB9B4-34F0-4233-87F8-FFDF100C1E91}"/>
              </a:ext>
            </a:extLst>
          </p:cNvPr>
          <p:cNvSpPr/>
          <p:nvPr/>
        </p:nvSpPr>
        <p:spPr>
          <a:xfrm>
            <a:off x="4184822" y="2561967"/>
            <a:ext cx="3805882" cy="20594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グラフィックス 11" descr="ネアンデルタール人 (女) 単色塗りつぶし">
            <a:extLst>
              <a:ext uri="{FF2B5EF4-FFF2-40B4-BE49-F238E27FC236}">
                <a16:creationId xmlns:a16="http://schemas.microsoft.com/office/drawing/2014/main" id="{D89B7EF6-1C29-40F1-853C-05A5EC16CE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59846" y="3859130"/>
            <a:ext cx="1630574" cy="1630574"/>
          </a:xfrm>
          <a:prstGeom prst="rect">
            <a:avLst/>
          </a:prstGeom>
        </p:spPr>
      </p:pic>
      <p:pic>
        <p:nvPicPr>
          <p:cNvPr id="14" name="グラフィックス 13" descr="ユーザー 単色塗りつぶし">
            <a:extLst>
              <a:ext uri="{FF2B5EF4-FFF2-40B4-BE49-F238E27FC236}">
                <a16:creationId xmlns:a16="http://schemas.microsoft.com/office/drawing/2014/main" id="{ECD9EF88-567F-4C83-81BD-7A096B3A0B2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10282" y="2399831"/>
            <a:ext cx="1432262" cy="1432262"/>
          </a:xfrm>
          <a:prstGeom prst="rect">
            <a:avLst/>
          </a:prstGeom>
        </p:spPr>
      </p:pic>
      <p:pic>
        <p:nvPicPr>
          <p:cNvPr id="15" name="グラフィックス 14" descr="ユーザー 単色塗りつぶし">
            <a:extLst>
              <a:ext uri="{FF2B5EF4-FFF2-40B4-BE49-F238E27FC236}">
                <a16:creationId xmlns:a16="http://schemas.microsoft.com/office/drawing/2014/main" id="{E2FD5EAC-53E5-48D0-9C1A-534FA177FA0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40270" y="2399831"/>
            <a:ext cx="1432262" cy="1432262"/>
          </a:xfrm>
          <a:prstGeom prst="rect">
            <a:avLst/>
          </a:prstGeom>
        </p:spPr>
      </p:pic>
      <p:sp>
        <p:nvSpPr>
          <p:cNvPr id="3" name="吹き出し: 四角形 2">
            <a:extLst>
              <a:ext uri="{FF2B5EF4-FFF2-40B4-BE49-F238E27FC236}">
                <a16:creationId xmlns:a16="http://schemas.microsoft.com/office/drawing/2014/main" id="{4AD6AB74-AA78-4B09-BC94-7B83C7F29BBB}"/>
              </a:ext>
            </a:extLst>
          </p:cNvPr>
          <p:cNvSpPr/>
          <p:nvPr/>
        </p:nvSpPr>
        <p:spPr>
          <a:xfrm>
            <a:off x="2322551" y="2274459"/>
            <a:ext cx="1565190" cy="453081"/>
          </a:xfrm>
          <a:prstGeom prst="wedgeRectCallout">
            <a:avLst>
              <a:gd name="adj1" fmla="val 43377"/>
              <a:gd name="adj2" fmla="val 73409"/>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攻め</a:t>
            </a:r>
          </a:p>
        </p:txBody>
      </p:sp>
      <p:sp>
        <p:nvSpPr>
          <p:cNvPr id="11" name="吹き出し: 四角形 10">
            <a:extLst>
              <a:ext uri="{FF2B5EF4-FFF2-40B4-BE49-F238E27FC236}">
                <a16:creationId xmlns:a16="http://schemas.microsoft.com/office/drawing/2014/main" id="{DD1894CD-E34D-4FCB-9EEF-F26541AE6AF9}"/>
              </a:ext>
            </a:extLst>
          </p:cNvPr>
          <p:cNvSpPr/>
          <p:nvPr/>
        </p:nvSpPr>
        <p:spPr>
          <a:xfrm>
            <a:off x="8478661" y="2173290"/>
            <a:ext cx="1565190" cy="453081"/>
          </a:xfrm>
          <a:prstGeom prst="wedgeRectCallout">
            <a:avLst>
              <a:gd name="adj1" fmla="val -47149"/>
              <a:gd name="adj2" fmla="val 80682"/>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撤退</a:t>
            </a:r>
          </a:p>
        </p:txBody>
      </p:sp>
      <p:sp>
        <p:nvSpPr>
          <p:cNvPr id="17" name="テキスト ボックス 16">
            <a:extLst>
              <a:ext uri="{FF2B5EF4-FFF2-40B4-BE49-F238E27FC236}">
                <a16:creationId xmlns:a16="http://schemas.microsoft.com/office/drawing/2014/main" id="{05089001-749E-4D4C-BD7F-0413B75BC784}"/>
              </a:ext>
            </a:extLst>
          </p:cNvPr>
          <p:cNvSpPr txBox="1"/>
          <p:nvPr/>
        </p:nvSpPr>
        <p:spPr>
          <a:xfrm>
            <a:off x="684614" y="5667373"/>
            <a:ext cx="10981038" cy="830997"/>
          </a:xfrm>
          <a:prstGeom prst="rect">
            <a:avLst/>
          </a:prstGeom>
          <a:noFill/>
        </p:spPr>
        <p:txBody>
          <a:bodyPr wrap="square" rtlCol="0">
            <a:spAutoFit/>
          </a:bodyPr>
          <a:lstStyle/>
          <a:p>
            <a:pPr algn="ctr"/>
            <a:r>
              <a:rPr lang="en-US" altLang="ja-JP" sz="2400" dirty="0"/>
              <a:t>1</a:t>
            </a:r>
            <a:r>
              <a:rPr lang="ja-JP" altLang="en-US" sz="2400" dirty="0"/>
              <a:t>人が「攻め」、</a:t>
            </a:r>
            <a:r>
              <a:rPr lang="en-US" altLang="ja-JP" sz="2400" dirty="0"/>
              <a:t>1</a:t>
            </a:r>
            <a:r>
              <a:rPr lang="ja-JP" altLang="en-US" sz="2400" dirty="0"/>
              <a:t>人が「撤退」の意見を表明し</a:t>
            </a:r>
            <a:endParaRPr lang="en-US" altLang="ja-JP" sz="2400" dirty="0"/>
          </a:p>
          <a:p>
            <a:pPr algn="ctr"/>
            <a:r>
              <a:rPr lang="ja-JP" altLang="en-US" sz="2400" dirty="0"/>
              <a:t>残り</a:t>
            </a:r>
            <a:r>
              <a:rPr lang="en-US" altLang="ja-JP" sz="2400" dirty="0"/>
              <a:t>1</a:t>
            </a:r>
            <a:r>
              <a:rPr lang="ja-JP" altLang="en-US" sz="2400" dirty="0"/>
              <a:t>人の意見によって全将軍の行動が決定される状況。</a:t>
            </a:r>
            <a:endParaRPr kumimoji="1" lang="ja-JP" altLang="en-US" sz="2400" dirty="0"/>
          </a:p>
        </p:txBody>
      </p:sp>
      <p:sp>
        <p:nvSpPr>
          <p:cNvPr id="19" name="テキスト ボックス 18">
            <a:extLst>
              <a:ext uri="{FF2B5EF4-FFF2-40B4-BE49-F238E27FC236}">
                <a16:creationId xmlns:a16="http://schemas.microsoft.com/office/drawing/2014/main" id="{F6801AA9-175C-4D17-83D7-491B9D93A8B1}"/>
              </a:ext>
            </a:extLst>
          </p:cNvPr>
          <p:cNvSpPr txBox="1"/>
          <p:nvPr/>
        </p:nvSpPr>
        <p:spPr>
          <a:xfrm>
            <a:off x="3825301" y="3712233"/>
            <a:ext cx="771365" cy="369332"/>
          </a:xfrm>
          <a:prstGeom prst="rect">
            <a:avLst/>
          </a:prstGeom>
          <a:noFill/>
        </p:spPr>
        <p:txBody>
          <a:bodyPr wrap="none" rtlCol="0">
            <a:spAutoFit/>
          </a:bodyPr>
          <a:lstStyle/>
          <a:p>
            <a:r>
              <a:rPr lang="ja-JP" altLang="en-US" dirty="0"/>
              <a:t>将軍</a:t>
            </a:r>
            <a:r>
              <a:rPr lang="en-US" altLang="ja-JP" dirty="0"/>
              <a:t>B</a:t>
            </a:r>
            <a:endParaRPr kumimoji="1" lang="ja-JP" altLang="en-US" dirty="0"/>
          </a:p>
        </p:txBody>
      </p:sp>
      <p:sp>
        <p:nvSpPr>
          <p:cNvPr id="20" name="テキスト ボックス 19">
            <a:extLst>
              <a:ext uri="{FF2B5EF4-FFF2-40B4-BE49-F238E27FC236}">
                <a16:creationId xmlns:a16="http://schemas.microsoft.com/office/drawing/2014/main" id="{B3C385B7-7631-4B56-B478-0B80F3D3A4DA}"/>
              </a:ext>
            </a:extLst>
          </p:cNvPr>
          <p:cNvSpPr txBox="1"/>
          <p:nvPr/>
        </p:nvSpPr>
        <p:spPr>
          <a:xfrm>
            <a:off x="7595336" y="3712233"/>
            <a:ext cx="769763" cy="369332"/>
          </a:xfrm>
          <a:prstGeom prst="rect">
            <a:avLst/>
          </a:prstGeom>
          <a:noFill/>
        </p:spPr>
        <p:txBody>
          <a:bodyPr wrap="none" rtlCol="0">
            <a:spAutoFit/>
          </a:bodyPr>
          <a:lstStyle/>
          <a:p>
            <a:r>
              <a:rPr lang="ja-JP" altLang="en-US" dirty="0"/>
              <a:t>将軍</a:t>
            </a:r>
            <a:r>
              <a:rPr lang="en-US" altLang="ja-JP" dirty="0"/>
              <a:t>C</a:t>
            </a:r>
            <a:endParaRPr kumimoji="1" lang="ja-JP" altLang="en-US" dirty="0"/>
          </a:p>
        </p:txBody>
      </p:sp>
    </p:spTree>
    <p:extLst>
      <p:ext uri="{BB962C8B-B14F-4D97-AF65-F5344CB8AC3E}">
        <p14:creationId xmlns:p14="http://schemas.microsoft.com/office/powerpoint/2010/main" val="2451573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6F6ACF-6FB1-4419-8CCD-C54E113FF331}"/>
              </a:ext>
            </a:extLst>
          </p:cNvPr>
          <p:cNvSpPr>
            <a:spLocks noGrp="1"/>
          </p:cNvSpPr>
          <p:nvPr>
            <p:ph type="title"/>
          </p:nvPr>
        </p:nvSpPr>
        <p:spPr/>
        <p:txBody>
          <a:bodyPr/>
          <a:lstStyle/>
          <a:p>
            <a:r>
              <a:rPr kumimoji="1" lang="ja-JP" altLang="en-US" dirty="0"/>
              <a:t>ビザンチン将軍問題</a:t>
            </a:r>
          </a:p>
        </p:txBody>
      </p:sp>
      <p:pic>
        <p:nvPicPr>
          <p:cNvPr id="9" name="コンテンツ プレースホルダー 8" descr="城の光景 単色塗りつぶし">
            <a:extLst>
              <a:ext uri="{FF2B5EF4-FFF2-40B4-BE49-F238E27FC236}">
                <a16:creationId xmlns:a16="http://schemas.microsoft.com/office/drawing/2014/main" id="{DEC9331A-7A0C-41FC-9032-75065C900C9B}"/>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7914" y="643885"/>
            <a:ext cx="1630574" cy="1630574"/>
          </a:xfrm>
        </p:spPr>
      </p:pic>
      <p:sp>
        <p:nvSpPr>
          <p:cNvPr id="4" name="楕円 3">
            <a:extLst>
              <a:ext uri="{FF2B5EF4-FFF2-40B4-BE49-F238E27FC236}">
                <a16:creationId xmlns:a16="http://schemas.microsoft.com/office/drawing/2014/main" id="{3C9CB9B4-34F0-4233-87F8-FFDF100C1E91}"/>
              </a:ext>
            </a:extLst>
          </p:cNvPr>
          <p:cNvSpPr/>
          <p:nvPr/>
        </p:nvSpPr>
        <p:spPr>
          <a:xfrm>
            <a:off x="4184822" y="2561967"/>
            <a:ext cx="3805882" cy="20594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グラフィックス 11" descr="ネアンデルタール人 (女) 単色塗りつぶし">
            <a:extLst>
              <a:ext uri="{FF2B5EF4-FFF2-40B4-BE49-F238E27FC236}">
                <a16:creationId xmlns:a16="http://schemas.microsoft.com/office/drawing/2014/main" id="{D89B7EF6-1C29-40F1-853C-05A5EC16CE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59846" y="3859130"/>
            <a:ext cx="1630574" cy="1630574"/>
          </a:xfrm>
          <a:prstGeom prst="rect">
            <a:avLst/>
          </a:prstGeom>
        </p:spPr>
      </p:pic>
      <p:pic>
        <p:nvPicPr>
          <p:cNvPr id="14" name="グラフィックス 13" descr="ユーザー 単色塗りつぶし">
            <a:extLst>
              <a:ext uri="{FF2B5EF4-FFF2-40B4-BE49-F238E27FC236}">
                <a16:creationId xmlns:a16="http://schemas.microsoft.com/office/drawing/2014/main" id="{ECD9EF88-567F-4C83-81BD-7A096B3A0B2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10282" y="2399831"/>
            <a:ext cx="1432262" cy="1432262"/>
          </a:xfrm>
          <a:prstGeom prst="rect">
            <a:avLst/>
          </a:prstGeom>
        </p:spPr>
      </p:pic>
      <p:pic>
        <p:nvPicPr>
          <p:cNvPr id="15" name="グラフィックス 14" descr="ユーザー 単色塗りつぶし">
            <a:extLst>
              <a:ext uri="{FF2B5EF4-FFF2-40B4-BE49-F238E27FC236}">
                <a16:creationId xmlns:a16="http://schemas.microsoft.com/office/drawing/2014/main" id="{E2FD5EAC-53E5-48D0-9C1A-534FA177FA0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40270" y="2399831"/>
            <a:ext cx="1432262" cy="1432262"/>
          </a:xfrm>
          <a:prstGeom prst="rect">
            <a:avLst/>
          </a:prstGeom>
        </p:spPr>
      </p:pic>
      <p:sp>
        <p:nvSpPr>
          <p:cNvPr id="3" name="吹き出し: 四角形 2">
            <a:extLst>
              <a:ext uri="{FF2B5EF4-FFF2-40B4-BE49-F238E27FC236}">
                <a16:creationId xmlns:a16="http://schemas.microsoft.com/office/drawing/2014/main" id="{4AD6AB74-AA78-4B09-BC94-7B83C7F29BBB}"/>
              </a:ext>
            </a:extLst>
          </p:cNvPr>
          <p:cNvSpPr/>
          <p:nvPr/>
        </p:nvSpPr>
        <p:spPr>
          <a:xfrm>
            <a:off x="2322551" y="2274459"/>
            <a:ext cx="1565190" cy="453081"/>
          </a:xfrm>
          <a:prstGeom prst="wedgeRectCallout">
            <a:avLst>
              <a:gd name="adj1" fmla="val 43377"/>
              <a:gd name="adj2" fmla="val 73409"/>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攻め</a:t>
            </a:r>
          </a:p>
        </p:txBody>
      </p:sp>
      <p:sp>
        <p:nvSpPr>
          <p:cNvPr id="11" name="吹き出し: 四角形 10">
            <a:extLst>
              <a:ext uri="{FF2B5EF4-FFF2-40B4-BE49-F238E27FC236}">
                <a16:creationId xmlns:a16="http://schemas.microsoft.com/office/drawing/2014/main" id="{DD1894CD-E34D-4FCB-9EEF-F26541AE6AF9}"/>
              </a:ext>
            </a:extLst>
          </p:cNvPr>
          <p:cNvSpPr/>
          <p:nvPr/>
        </p:nvSpPr>
        <p:spPr>
          <a:xfrm>
            <a:off x="8478661" y="2173290"/>
            <a:ext cx="1565190" cy="453081"/>
          </a:xfrm>
          <a:prstGeom prst="wedgeRectCallout">
            <a:avLst>
              <a:gd name="adj1" fmla="val -47149"/>
              <a:gd name="adj2" fmla="val 80682"/>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撤退</a:t>
            </a:r>
          </a:p>
        </p:txBody>
      </p:sp>
      <p:sp>
        <p:nvSpPr>
          <p:cNvPr id="17" name="テキスト ボックス 16">
            <a:extLst>
              <a:ext uri="{FF2B5EF4-FFF2-40B4-BE49-F238E27FC236}">
                <a16:creationId xmlns:a16="http://schemas.microsoft.com/office/drawing/2014/main" id="{05089001-749E-4D4C-BD7F-0413B75BC784}"/>
              </a:ext>
            </a:extLst>
          </p:cNvPr>
          <p:cNvSpPr txBox="1"/>
          <p:nvPr/>
        </p:nvSpPr>
        <p:spPr>
          <a:xfrm>
            <a:off x="684614" y="5667373"/>
            <a:ext cx="10981038" cy="830997"/>
          </a:xfrm>
          <a:prstGeom prst="rect">
            <a:avLst/>
          </a:prstGeom>
          <a:noFill/>
        </p:spPr>
        <p:txBody>
          <a:bodyPr wrap="square" rtlCol="0">
            <a:spAutoFit/>
          </a:bodyPr>
          <a:lstStyle/>
          <a:p>
            <a:pPr algn="ctr"/>
            <a:r>
              <a:rPr lang="ja-JP" altLang="en-US" sz="2400" dirty="0"/>
              <a:t>スパイは「攻め」を表明している将軍へ「撤退」を伝達し</a:t>
            </a:r>
            <a:endParaRPr lang="en-US" altLang="ja-JP" sz="2400" dirty="0"/>
          </a:p>
          <a:p>
            <a:pPr algn="ctr"/>
            <a:r>
              <a:rPr kumimoji="1" lang="ja-JP" altLang="en-US" sz="2400" dirty="0"/>
              <a:t>「撤退」を表明している将軍へ「攻め」を伝達</a:t>
            </a:r>
          </a:p>
        </p:txBody>
      </p:sp>
      <p:sp>
        <p:nvSpPr>
          <p:cNvPr id="13" name="吹き出し: 四角形 12">
            <a:extLst>
              <a:ext uri="{FF2B5EF4-FFF2-40B4-BE49-F238E27FC236}">
                <a16:creationId xmlns:a16="http://schemas.microsoft.com/office/drawing/2014/main" id="{9937ABE7-AB2A-437E-8B3A-5EFD3FD81BF2}"/>
              </a:ext>
            </a:extLst>
          </p:cNvPr>
          <p:cNvSpPr/>
          <p:nvPr/>
        </p:nvSpPr>
        <p:spPr>
          <a:xfrm>
            <a:off x="6766428" y="4019221"/>
            <a:ext cx="1565190" cy="453081"/>
          </a:xfrm>
          <a:prstGeom prst="wedgeRectCallout">
            <a:avLst>
              <a:gd name="adj1" fmla="val -47149"/>
              <a:gd name="adj2" fmla="val 80682"/>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攻め</a:t>
            </a:r>
          </a:p>
        </p:txBody>
      </p:sp>
      <p:sp>
        <p:nvSpPr>
          <p:cNvPr id="18" name="吹き出し: 四角形 17">
            <a:extLst>
              <a:ext uri="{FF2B5EF4-FFF2-40B4-BE49-F238E27FC236}">
                <a16:creationId xmlns:a16="http://schemas.microsoft.com/office/drawing/2014/main" id="{5D0A023A-CA35-4092-A84A-7CDFD99A5293}"/>
              </a:ext>
            </a:extLst>
          </p:cNvPr>
          <p:cNvSpPr/>
          <p:nvPr/>
        </p:nvSpPr>
        <p:spPr>
          <a:xfrm>
            <a:off x="3989739" y="4039691"/>
            <a:ext cx="1565190" cy="453081"/>
          </a:xfrm>
          <a:prstGeom prst="wedgeRectCallout">
            <a:avLst>
              <a:gd name="adj1" fmla="val 51272"/>
              <a:gd name="adj2" fmla="val 80682"/>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撤退</a:t>
            </a:r>
          </a:p>
        </p:txBody>
      </p:sp>
      <p:sp>
        <p:nvSpPr>
          <p:cNvPr id="19" name="テキスト ボックス 18">
            <a:extLst>
              <a:ext uri="{FF2B5EF4-FFF2-40B4-BE49-F238E27FC236}">
                <a16:creationId xmlns:a16="http://schemas.microsoft.com/office/drawing/2014/main" id="{C6BB4A17-38D4-4C70-B1DF-15B4B00320AB}"/>
              </a:ext>
            </a:extLst>
          </p:cNvPr>
          <p:cNvSpPr txBox="1"/>
          <p:nvPr/>
        </p:nvSpPr>
        <p:spPr>
          <a:xfrm>
            <a:off x="3825301" y="3712233"/>
            <a:ext cx="771365" cy="369332"/>
          </a:xfrm>
          <a:prstGeom prst="rect">
            <a:avLst/>
          </a:prstGeom>
          <a:noFill/>
        </p:spPr>
        <p:txBody>
          <a:bodyPr wrap="none" rtlCol="0">
            <a:spAutoFit/>
          </a:bodyPr>
          <a:lstStyle/>
          <a:p>
            <a:r>
              <a:rPr lang="ja-JP" altLang="en-US" dirty="0"/>
              <a:t>将軍</a:t>
            </a:r>
            <a:r>
              <a:rPr lang="en-US" altLang="ja-JP" dirty="0"/>
              <a:t>B</a:t>
            </a:r>
            <a:endParaRPr kumimoji="1" lang="ja-JP" altLang="en-US" dirty="0"/>
          </a:p>
        </p:txBody>
      </p:sp>
      <p:sp>
        <p:nvSpPr>
          <p:cNvPr id="22" name="テキスト ボックス 21">
            <a:extLst>
              <a:ext uri="{FF2B5EF4-FFF2-40B4-BE49-F238E27FC236}">
                <a16:creationId xmlns:a16="http://schemas.microsoft.com/office/drawing/2014/main" id="{228EAAE0-2A80-4730-835F-B01D83C5EDA0}"/>
              </a:ext>
            </a:extLst>
          </p:cNvPr>
          <p:cNvSpPr txBox="1"/>
          <p:nvPr/>
        </p:nvSpPr>
        <p:spPr>
          <a:xfrm>
            <a:off x="7595336" y="3712233"/>
            <a:ext cx="769763" cy="369332"/>
          </a:xfrm>
          <a:prstGeom prst="rect">
            <a:avLst/>
          </a:prstGeom>
          <a:noFill/>
        </p:spPr>
        <p:txBody>
          <a:bodyPr wrap="none" rtlCol="0">
            <a:spAutoFit/>
          </a:bodyPr>
          <a:lstStyle/>
          <a:p>
            <a:r>
              <a:rPr lang="ja-JP" altLang="en-US" dirty="0"/>
              <a:t>将軍</a:t>
            </a:r>
            <a:r>
              <a:rPr lang="en-US" altLang="ja-JP" dirty="0"/>
              <a:t>C</a:t>
            </a:r>
            <a:endParaRPr kumimoji="1" lang="ja-JP" altLang="en-US" dirty="0"/>
          </a:p>
        </p:txBody>
      </p:sp>
    </p:spTree>
    <p:extLst>
      <p:ext uri="{BB962C8B-B14F-4D97-AF65-F5344CB8AC3E}">
        <p14:creationId xmlns:p14="http://schemas.microsoft.com/office/powerpoint/2010/main" val="3704955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6F6ACF-6FB1-4419-8CCD-C54E113FF331}"/>
              </a:ext>
            </a:extLst>
          </p:cNvPr>
          <p:cNvSpPr>
            <a:spLocks noGrp="1"/>
          </p:cNvSpPr>
          <p:nvPr>
            <p:ph type="title"/>
          </p:nvPr>
        </p:nvSpPr>
        <p:spPr/>
        <p:txBody>
          <a:bodyPr/>
          <a:lstStyle/>
          <a:p>
            <a:r>
              <a:rPr kumimoji="1" lang="ja-JP" altLang="en-US" dirty="0"/>
              <a:t>ビザンチン将軍問題</a:t>
            </a:r>
          </a:p>
        </p:txBody>
      </p:sp>
      <p:pic>
        <p:nvPicPr>
          <p:cNvPr id="9" name="コンテンツ プレースホルダー 8" descr="城の光景 単色塗りつぶし">
            <a:extLst>
              <a:ext uri="{FF2B5EF4-FFF2-40B4-BE49-F238E27FC236}">
                <a16:creationId xmlns:a16="http://schemas.microsoft.com/office/drawing/2014/main" id="{DEC9331A-7A0C-41FC-9032-75065C900C9B}"/>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7914" y="643885"/>
            <a:ext cx="1630574" cy="1630574"/>
          </a:xfrm>
        </p:spPr>
      </p:pic>
      <p:sp>
        <p:nvSpPr>
          <p:cNvPr id="4" name="楕円 3">
            <a:extLst>
              <a:ext uri="{FF2B5EF4-FFF2-40B4-BE49-F238E27FC236}">
                <a16:creationId xmlns:a16="http://schemas.microsoft.com/office/drawing/2014/main" id="{3C9CB9B4-34F0-4233-87F8-FFDF100C1E91}"/>
              </a:ext>
            </a:extLst>
          </p:cNvPr>
          <p:cNvSpPr/>
          <p:nvPr/>
        </p:nvSpPr>
        <p:spPr>
          <a:xfrm>
            <a:off x="4184822" y="2561967"/>
            <a:ext cx="3805882" cy="20594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グラフィックス 11" descr="ネアンデルタール人 (女) 単色塗りつぶし">
            <a:extLst>
              <a:ext uri="{FF2B5EF4-FFF2-40B4-BE49-F238E27FC236}">
                <a16:creationId xmlns:a16="http://schemas.microsoft.com/office/drawing/2014/main" id="{D89B7EF6-1C29-40F1-853C-05A5EC16CE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59846" y="3859130"/>
            <a:ext cx="1630574" cy="1630574"/>
          </a:xfrm>
          <a:prstGeom prst="rect">
            <a:avLst/>
          </a:prstGeom>
        </p:spPr>
      </p:pic>
      <p:pic>
        <p:nvPicPr>
          <p:cNvPr id="14" name="グラフィックス 13" descr="ユーザー 単色塗りつぶし">
            <a:extLst>
              <a:ext uri="{FF2B5EF4-FFF2-40B4-BE49-F238E27FC236}">
                <a16:creationId xmlns:a16="http://schemas.microsoft.com/office/drawing/2014/main" id="{ECD9EF88-567F-4C83-81BD-7A096B3A0B2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10282" y="2399831"/>
            <a:ext cx="1432262" cy="1432262"/>
          </a:xfrm>
          <a:prstGeom prst="rect">
            <a:avLst/>
          </a:prstGeom>
        </p:spPr>
      </p:pic>
      <p:pic>
        <p:nvPicPr>
          <p:cNvPr id="15" name="グラフィックス 14" descr="ユーザー 単色塗りつぶし">
            <a:extLst>
              <a:ext uri="{FF2B5EF4-FFF2-40B4-BE49-F238E27FC236}">
                <a16:creationId xmlns:a16="http://schemas.microsoft.com/office/drawing/2014/main" id="{E2FD5EAC-53E5-48D0-9C1A-534FA177FA0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40270" y="2399831"/>
            <a:ext cx="1432262" cy="1432262"/>
          </a:xfrm>
          <a:prstGeom prst="rect">
            <a:avLst/>
          </a:prstGeom>
        </p:spPr>
      </p:pic>
      <p:sp>
        <p:nvSpPr>
          <p:cNvPr id="17" name="テキスト ボックス 16">
            <a:extLst>
              <a:ext uri="{FF2B5EF4-FFF2-40B4-BE49-F238E27FC236}">
                <a16:creationId xmlns:a16="http://schemas.microsoft.com/office/drawing/2014/main" id="{05089001-749E-4D4C-BD7F-0413B75BC784}"/>
              </a:ext>
            </a:extLst>
          </p:cNvPr>
          <p:cNvSpPr txBox="1"/>
          <p:nvPr/>
        </p:nvSpPr>
        <p:spPr>
          <a:xfrm>
            <a:off x="684614" y="5667373"/>
            <a:ext cx="10981038" cy="830997"/>
          </a:xfrm>
          <a:prstGeom prst="rect">
            <a:avLst/>
          </a:prstGeom>
          <a:noFill/>
        </p:spPr>
        <p:txBody>
          <a:bodyPr wrap="square" rtlCol="0">
            <a:spAutoFit/>
          </a:bodyPr>
          <a:lstStyle/>
          <a:p>
            <a:pPr algn="ctr"/>
            <a:r>
              <a:rPr lang="ja-JP" altLang="en-US" sz="2400" dirty="0"/>
              <a:t>将軍</a:t>
            </a:r>
            <a:r>
              <a:rPr lang="en-US" altLang="ja-JP" sz="2400" dirty="0"/>
              <a:t>B</a:t>
            </a:r>
            <a:r>
              <a:rPr lang="ja-JP" altLang="en-US" sz="2400" dirty="0"/>
              <a:t>は「攻め」を表明していたが多数決により「撤退」</a:t>
            </a:r>
            <a:endParaRPr lang="en-US" altLang="ja-JP" sz="2400" dirty="0"/>
          </a:p>
          <a:p>
            <a:pPr algn="ctr"/>
            <a:r>
              <a:rPr kumimoji="1" lang="ja-JP" altLang="en-US" sz="2400" dirty="0"/>
              <a:t>将軍</a:t>
            </a:r>
            <a:r>
              <a:rPr kumimoji="1" lang="en-US" altLang="ja-JP" sz="2400" dirty="0"/>
              <a:t>C</a:t>
            </a:r>
            <a:r>
              <a:rPr kumimoji="1" lang="ja-JP" altLang="en-US" sz="2400" dirty="0"/>
              <a:t>は「撤退」を表明していたが多数決により</a:t>
            </a:r>
            <a:r>
              <a:rPr lang="ja-JP" altLang="en-US" sz="2400" dirty="0"/>
              <a:t>「攻め」を選択</a:t>
            </a:r>
            <a:endParaRPr kumimoji="1" lang="ja-JP" altLang="en-US" sz="2400" dirty="0"/>
          </a:p>
        </p:txBody>
      </p:sp>
      <p:sp>
        <p:nvSpPr>
          <p:cNvPr id="16" name="テキスト ボックス 15">
            <a:extLst>
              <a:ext uri="{FF2B5EF4-FFF2-40B4-BE49-F238E27FC236}">
                <a16:creationId xmlns:a16="http://schemas.microsoft.com/office/drawing/2014/main" id="{9C45E077-DBED-4D2B-816D-6B3B9C7378B1}"/>
              </a:ext>
            </a:extLst>
          </p:cNvPr>
          <p:cNvSpPr txBox="1"/>
          <p:nvPr/>
        </p:nvSpPr>
        <p:spPr>
          <a:xfrm>
            <a:off x="7595336" y="3712233"/>
            <a:ext cx="769763" cy="369332"/>
          </a:xfrm>
          <a:prstGeom prst="rect">
            <a:avLst/>
          </a:prstGeom>
          <a:noFill/>
        </p:spPr>
        <p:txBody>
          <a:bodyPr wrap="none" rtlCol="0">
            <a:spAutoFit/>
          </a:bodyPr>
          <a:lstStyle/>
          <a:p>
            <a:r>
              <a:rPr lang="ja-JP" altLang="en-US" dirty="0"/>
              <a:t>将軍</a:t>
            </a:r>
            <a:r>
              <a:rPr lang="en-US" altLang="ja-JP" dirty="0"/>
              <a:t>C</a:t>
            </a:r>
            <a:endParaRPr kumimoji="1" lang="ja-JP" altLang="en-US" dirty="0"/>
          </a:p>
        </p:txBody>
      </p:sp>
      <p:sp>
        <p:nvSpPr>
          <p:cNvPr id="19" name="テキスト ボックス 18">
            <a:extLst>
              <a:ext uri="{FF2B5EF4-FFF2-40B4-BE49-F238E27FC236}">
                <a16:creationId xmlns:a16="http://schemas.microsoft.com/office/drawing/2014/main" id="{3A7FB332-B2DB-4010-AFDF-852D3B519EFD}"/>
              </a:ext>
            </a:extLst>
          </p:cNvPr>
          <p:cNvSpPr txBox="1"/>
          <p:nvPr/>
        </p:nvSpPr>
        <p:spPr>
          <a:xfrm>
            <a:off x="3825301" y="3712233"/>
            <a:ext cx="771365" cy="369332"/>
          </a:xfrm>
          <a:prstGeom prst="rect">
            <a:avLst/>
          </a:prstGeom>
          <a:noFill/>
        </p:spPr>
        <p:txBody>
          <a:bodyPr wrap="none" rtlCol="0">
            <a:spAutoFit/>
          </a:bodyPr>
          <a:lstStyle/>
          <a:p>
            <a:r>
              <a:rPr lang="ja-JP" altLang="en-US" dirty="0"/>
              <a:t>将軍</a:t>
            </a:r>
            <a:r>
              <a:rPr lang="en-US" altLang="ja-JP" dirty="0"/>
              <a:t>B</a:t>
            </a:r>
            <a:endParaRPr kumimoji="1" lang="ja-JP" altLang="en-US" dirty="0"/>
          </a:p>
        </p:txBody>
      </p:sp>
      <p:sp>
        <p:nvSpPr>
          <p:cNvPr id="20" name="吹き出し: 四角形 19">
            <a:extLst>
              <a:ext uri="{FF2B5EF4-FFF2-40B4-BE49-F238E27FC236}">
                <a16:creationId xmlns:a16="http://schemas.microsoft.com/office/drawing/2014/main" id="{269722D2-88F6-4BCF-9B4F-60510F041454}"/>
              </a:ext>
            </a:extLst>
          </p:cNvPr>
          <p:cNvSpPr/>
          <p:nvPr/>
        </p:nvSpPr>
        <p:spPr>
          <a:xfrm>
            <a:off x="2322551" y="2274459"/>
            <a:ext cx="1565190" cy="453081"/>
          </a:xfrm>
          <a:prstGeom prst="wedgeRectCallout">
            <a:avLst>
              <a:gd name="adj1" fmla="val 43377"/>
              <a:gd name="adj2" fmla="val 73409"/>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撤退</a:t>
            </a:r>
          </a:p>
        </p:txBody>
      </p:sp>
      <p:sp>
        <p:nvSpPr>
          <p:cNvPr id="21" name="吹き出し: 四角形 20">
            <a:extLst>
              <a:ext uri="{FF2B5EF4-FFF2-40B4-BE49-F238E27FC236}">
                <a16:creationId xmlns:a16="http://schemas.microsoft.com/office/drawing/2014/main" id="{3AD37D19-4FD2-4394-99DD-3EEA999BA59C}"/>
              </a:ext>
            </a:extLst>
          </p:cNvPr>
          <p:cNvSpPr/>
          <p:nvPr/>
        </p:nvSpPr>
        <p:spPr>
          <a:xfrm>
            <a:off x="8478661" y="2173290"/>
            <a:ext cx="1565190" cy="453081"/>
          </a:xfrm>
          <a:prstGeom prst="wedgeRectCallout">
            <a:avLst>
              <a:gd name="adj1" fmla="val -47149"/>
              <a:gd name="adj2" fmla="val 80682"/>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攻め</a:t>
            </a:r>
          </a:p>
        </p:txBody>
      </p:sp>
    </p:spTree>
    <p:extLst>
      <p:ext uri="{BB962C8B-B14F-4D97-AF65-F5344CB8AC3E}">
        <p14:creationId xmlns:p14="http://schemas.microsoft.com/office/powerpoint/2010/main" val="3606577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6F6ACF-6FB1-4419-8CCD-C54E113FF331}"/>
              </a:ext>
            </a:extLst>
          </p:cNvPr>
          <p:cNvSpPr>
            <a:spLocks noGrp="1"/>
          </p:cNvSpPr>
          <p:nvPr>
            <p:ph type="title"/>
          </p:nvPr>
        </p:nvSpPr>
        <p:spPr/>
        <p:txBody>
          <a:bodyPr/>
          <a:lstStyle/>
          <a:p>
            <a:r>
              <a:rPr kumimoji="1" lang="ja-JP" altLang="en-US" dirty="0"/>
              <a:t>ビザンチン将軍問題</a:t>
            </a:r>
          </a:p>
        </p:txBody>
      </p:sp>
      <p:pic>
        <p:nvPicPr>
          <p:cNvPr id="9" name="コンテンツ プレースホルダー 8" descr="城の光景 単色塗りつぶし">
            <a:extLst>
              <a:ext uri="{FF2B5EF4-FFF2-40B4-BE49-F238E27FC236}">
                <a16:creationId xmlns:a16="http://schemas.microsoft.com/office/drawing/2014/main" id="{DEC9331A-7A0C-41FC-9032-75065C900C9B}"/>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7914" y="643885"/>
            <a:ext cx="1630574" cy="1630574"/>
          </a:xfrm>
        </p:spPr>
      </p:pic>
      <p:sp>
        <p:nvSpPr>
          <p:cNvPr id="4" name="楕円 3">
            <a:extLst>
              <a:ext uri="{FF2B5EF4-FFF2-40B4-BE49-F238E27FC236}">
                <a16:creationId xmlns:a16="http://schemas.microsoft.com/office/drawing/2014/main" id="{3C9CB9B4-34F0-4233-87F8-FFDF100C1E91}"/>
              </a:ext>
            </a:extLst>
          </p:cNvPr>
          <p:cNvSpPr/>
          <p:nvPr/>
        </p:nvSpPr>
        <p:spPr>
          <a:xfrm>
            <a:off x="4184822" y="2561967"/>
            <a:ext cx="3805882" cy="20594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グラフィックス 14" descr="ユーザー 単色塗りつぶし">
            <a:extLst>
              <a:ext uri="{FF2B5EF4-FFF2-40B4-BE49-F238E27FC236}">
                <a16:creationId xmlns:a16="http://schemas.microsoft.com/office/drawing/2014/main" id="{E2FD5EAC-53E5-48D0-9C1A-534FA177FA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40270" y="2399831"/>
            <a:ext cx="1432262" cy="1432262"/>
          </a:xfrm>
          <a:prstGeom prst="rect">
            <a:avLst/>
          </a:prstGeom>
        </p:spPr>
      </p:pic>
      <p:sp>
        <p:nvSpPr>
          <p:cNvPr id="17" name="テキスト ボックス 16">
            <a:extLst>
              <a:ext uri="{FF2B5EF4-FFF2-40B4-BE49-F238E27FC236}">
                <a16:creationId xmlns:a16="http://schemas.microsoft.com/office/drawing/2014/main" id="{05089001-749E-4D4C-BD7F-0413B75BC784}"/>
              </a:ext>
            </a:extLst>
          </p:cNvPr>
          <p:cNvSpPr txBox="1"/>
          <p:nvPr/>
        </p:nvSpPr>
        <p:spPr>
          <a:xfrm>
            <a:off x="684614" y="5667373"/>
            <a:ext cx="10981038" cy="461665"/>
          </a:xfrm>
          <a:prstGeom prst="rect">
            <a:avLst/>
          </a:prstGeom>
          <a:noFill/>
        </p:spPr>
        <p:txBody>
          <a:bodyPr wrap="square" rtlCol="0">
            <a:spAutoFit/>
          </a:bodyPr>
          <a:lstStyle/>
          <a:p>
            <a:pPr algn="ctr"/>
            <a:r>
              <a:rPr kumimoji="1" lang="ja-JP" altLang="en-US" sz="2400" dirty="0"/>
              <a:t>将軍</a:t>
            </a:r>
            <a:r>
              <a:rPr kumimoji="1" lang="en-US" altLang="ja-JP" sz="2400" dirty="0"/>
              <a:t>C</a:t>
            </a:r>
            <a:r>
              <a:rPr kumimoji="1" lang="ja-JP" altLang="en-US" sz="2400" dirty="0"/>
              <a:t>のみビザンチン帝国を</a:t>
            </a:r>
            <a:r>
              <a:rPr lang="ja-JP" altLang="en-US" sz="2400" dirty="0"/>
              <a:t>攻めることとなり失敗に終わる</a:t>
            </a:r>
            <a:endParaRPr kumimoji="1" lang="ja-JP" altLang="en-US" sz="2400" dirty="0"/>
          </a:p>
        </p:txBody>
      </p:sp>
      <p:sp>
        <p:nvSpPr>
          <p:cNvPr id="11" name="テキスト ボックス 10">
            <a:extLst>
              <a:ext uri="{FF2B5EF4-FFF2-40B4-BE49-F238E27FC236}">
                <a16:creationId xmlns:a16="http://schemas.microsoft.com/office/drawing/2014/main" id="{14E4A57B-EF01-4202-9912-40DF48A67867}"/>
              </a:ext>
            </a:extLst>
          </p:cNvPr>
          <p:cNvSpPr txBox="1"/>
          <p:nvPr/>
        </p:nvSpPr>
        <p:spPr>
          <a:xfrm>
            <a:off x="7595336" y="3712233"/>
            <a:ext cx="769763" cy="369332"/>
          </a:xfrm>
          <a:prstGeom prst="rect">
            <a:avLst/>
          </a:prstGeom>
          <a:noFill/>
        </p:spPr>
        <p:txBody>
          <a:bodyPr wrap="none" rtlCol="0">
            <a:spAutoFit/>
          </a:bodyPr>
          <a:lstStyle/>
          <a:p>
            <a:r>
              <a:rPr lang="ja-JP" altLang="en-US" dirty="0"/>
              <a:t>将軍</a:t>
            </a:r>
            <a:r>
              <a:rPr lang="en-US" altLang="ja-JP" dirty="0"/>
              <a:t>C</a:t>
            </a:r>
            <a:endParaRPr kumimoji="1" lang="ja-JP" altLang="en-US" dirty="0"/>
          </a:p>
        </p:txBody>
      </p:sp>
      <p:sp>
        <p:nvSpPr>
          <p:cNvPr id="16" name="吹き出し: 四角形 15">
            <a:extLst>
              <a:ext uri="{FF2B5EF4-FFF2-40B4-BE49-F238E27FC236}">
                <a16:creationId xmlns:a16="http://schemas.microsoft.com/office/drawing/2014/main" id="{3E0F3316-135F-47CC-8AF3-78A97990750F}"/>
              </a:ext>
            </a:extLst>
          </p:cNvPr>
          <p:cNvSpPr/>
          <p:nvPr/>
        </p:nvSpPr>
        <p:spPr>
          <a:xfrm>
            <a:off x="8478661" y="2173290"/>
            <a:ext cx="1565190" cy="453081"/>
          </a:xfrm>
          <a:prstGeom prst="wedgeRectCallout">
            <a:avLst>
              <a:gd name="adj1" fmla="val -47149"/>
              <a:gd name="adj2" fmla="val 80682"/>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攻め</a:t>
            </a:r>
          </a:p>
        </p:txBody>
      </p:sp>
    </p:spTree>
    <p:extLst>
      <p:ext uri="{BB962C8B-B14F-4D97-AF65-F5344CB8AC3E}">
        <p14:creationId xmlns:p14="http://schemas.microsoft.com/office/powerpoint/2010/main" val="4035956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7499308-8491-40FF-9FF7-6482CE562686}"/>
              </a:ext>
            </a:extLst>
          </p:cNvPr>
          <p:cNvSpPr>
            <a:spLocks noGrp="1"/>
          </p:cNvSpPr>
          <p:nvPr>
            <p:ph type="title"/>
          </p:nvPr>
        </p:nvSpPr>
        <p:spPr/>
        <p:txBody>
          <a:bodyPr/>
          <a:lstStyle/>
          <a:p>
            <a:pPr algn="l"/>
            <a:r>
              <a:rPr lang="en-US" altLang="ja-JP" sz="3200" dirty="0"/>
              <a:t>1. </a:t>
            </a:r>
            <a:r>
              <a:rPr lang="ja-JP" altLang="en-US" sz="3200" dirty="0"/>
              <a:t>ブロックチェーンの特徴</a:t>
            </a:r>
            <a:br>
              <a:rPr lang="en-US" altLang="ja-JP" sz="3200" dirty="0"/>
            </a:br>
            <a:br>
              <a:rPr lang="en-US" altLang="ja-JP" sz="3200" dirty="0"/>
            </a:br>
            <a:r>
              <a:rPr lang="en-US" altLang="ja-JP" sz="3200" dirty="0"/>
              <a:t>2. </a:t>
            </a:r>
            <a:r>
              <a:rPr lang="ja-JP" altLang="en-US" sz="3200" dirty="0"/>
              <a:t>ブロックチェーンの中身</a:t>
            </a:r>
            <a:br>
              <a:rPr lang="en-US" altLang="ja-JP" sz="3200" dirty="0"/>
            </a:br>
            <a:br>
              <a:rPr lang="en-US" altLang="ja-JP" sz="3200" dirty="0"/>
            </a:br>
            <a:r>
              <a:rPr lang="en-US" altLang="ja-JP" sz="3200" dirty="0"/>
              <a:t>3. </a:t>
            </a:r>
            <a:r>
              <a:rPr lang="ja-JP" altLang="en-US" sz="3200" dirty="0"/>
              <a:t>コンセンサスアルゴリズム</a:t>
            </a:r>
            <a:br>
              <a:rPr lang="en-US" altLang="ja-JP" sz="3200" dirty="0"/>
            </a:br>
            <a:br>
              <a:rPr lang="en-US" altLang="ja-JP" sz="3200" dirty="0"/>
            </a:br>
            <a:r>
              <a:rPr lang="en-US" altLang="ja-JP" sz="3200" dirty="0"/>
              <a:t>4. </a:t>
            </a:r>
            <a:r>
              <a:rPr lang="ja-JP" altLang="en-US" sz="3200" dirty="0"/>
              <a:t>スマートコントラクト</a:t>
            </a:r>
            <a:br>
              <a:rPr lang="en-US" altLang="ja-JP" sz="3200" dirty="0"/>
            </a:br>
            <a:endParaRPr lang="ja-JP" altLang="en-US" sz="3200" dirty="0"/>
          </a:p>
        </p:txBody>
      </p:sp>
    </p:spTree>
    <p:extLst>
      <p:ext uri="{BB962C8B-B14F-4D97-AF65-F5344CB8AC3E}">
        <p14:creationId xmlns:p14="http://schemas.microsoft.com/office/powerpoint/2010/main" val="1590094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15">
            <a:extLst>
              <a:ext uri="{FF2B5EF4-FFF2-40B4-BE49-F238E27FC236}">
                <a16:creationId xmlns:a16="http://schemas.microsoft.com/office/drawing/2014/main" id="{1193773F-8E9F-4F3E-A7D2-0EBECA70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D09368B0-F8A3-4AB1-8EFA-0806EDDDABD5}"/>
              </a:ext>
            </a:extLst>
          </p:cNvPr>
          <p:cNvSpPr>
            <a:spLocks noGrp="1"/>
          </p:cNvSpPr>
          <p:nvPr>
            <p:ph type="title"/>
          </p:nvPr>
        </p:nvSpPr>
        <p:spPr>
          <a:xfrm>
            <a:off x="117446" y="1079500"/>
            <a:ext cx="5234729" cy="4689475"/>
          </a:xfrm>
        </p:spPr>
        <p:txBody>
          <a:bodyPr anchor="ctr">
            <a:normAutofit/>
          </a:bodyPr>
          <a:lstStyle/>
          <a:p>
            <a:pPr algn="ctr"/>
            <a:r>
              <a:rPr kumimoji="1" lang="ja-JP" altLang="en-US" sz="4000" dirty="0"/>
              <a:t>ブロックチェーンによるビザンチン将軍問題の解決方法</a:t>
            </a:r>
          </a:p>
        </p:txBody>
      </p:sp>
      <p:graphicFrame>
        <p:nvGraphicFramePr>
          <p:cNvPr id="5" name="コンテンツ プレースホルダー 2">
            <a:extLst>
              <a:ext uri="{FF2B5EF4-FFF2-40B4-BE49-F238E27FC236}">
                <a16:creationId xmlns:a16="http://schemas.microsoft.com/office/drawing/2014/main" id="{E52D0E3B-670A-4CB0-9042-70E6F1B5D970}"/>
              </a:ext>
            </a:extLst>
          </p:cNvPr>
          <p:cNvGraphicFramePr>
            <a:graphicFrameLocks noGrp="1"/>
          </p:cNvGraphicFramePr>
          <p:nvPr>
            <p:ph idx="1"/>
            <p:extLst>
              <p:ext uri="{D42A27DB-BD31-4B8C-83A1-F6EECF244321}">
                <p14:modId xmlns:p14="http://schemas.microsoft.com/office/powerpoint/2010/main" val="1584819080"/>
              </p:ext>
            </p:extLst>
          </p:nvPr>
        </p:nvGraphicFramePr>
        <p:xfrm>
          <a:off x="3863975" y="535237"/>
          <a:ext cx="7998058"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正方形/長方形 3">
            <a:extLst>
              <a:ext uri="{FF2B5EF4-FFF2-40B4-BE49-F238E27FC236}">
                <a16:creationId xmlns:a16="http://schemas.microsoft.com/office/drawing/2014/main" id="{E162CB0B-88B4-47D9-9FC8-53287DAB4A57}"/>
              </a:ext>
            </a:extLst>
          </p:cNvPr>
          <p:cNvSpPr/>
          <p:nvPr/>
        </p:nvSpPr>
        <p:spPr>
          <a:xfrm>
            <a:off x="8905460" y="2088859"/>
            <a:ext cx="2743200" cy="71306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コンセンサス</a:t>
            </a:r>
            <a:endParaRPr lang="en-US" altLang="ja-JP" dirty="0"/>
          </a:p>
          <a:p>
            <a:pPr algn="ctr"/>
            <a:r>
              <a:rPr lang="ja-JP" altLang="en-US" dirty="0"/>
              <a:t>アルゴリズム</a:t>
            </a:r>
            <a:endParaRPr kumimoji="1" lang="ja-JP" altLang="en-US" dirty="0"/>
          </a:p>
        </p:txBody>
      </p:sp>
      <p:sp>
        <p:nvSpPr>
          <p:cNvPr id="6" name="二等辺三角形 5">
            <a:extLst>
              <a:ext uri="{FF2B5EF4-FFF2-40B4-BE49-F238E27FC236}">
                <a16:creationId xmlns:a16="http://schemas.microsoft.com/office/drawing/2014/main" id="{C7C8AD6E-A864-4C9C-A34C-09EC7ED6048C}"/>
              </a:ext>
            </a:extLst>
          </p:cNvPr>
          <p:cNvSpPr/>
          <p:nvPr/>
        </p:nvSpPr>
        <p:spPr>
          <a:xfrm rot="10800000">
            <a:off x="10145835" y="1620219"/>
            <a:ext cx="262451" cy="220401"/>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4058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0" name="Freeform: Shape 9">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2" name="Freeform: Shape 11">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 name="Straight Connector 12">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5" name="Rectangle 14">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8ADBAF01-E618-407B-ADA8-8CE5EF197F92}"/>
              </a:ext>
            </a:extLst>
          </p:cNvPr>
          <p:cNvSpPr>
            <a:spLocks noGrp="1"/>
          </p:cNvSpPr>
          <p:nvPr>
            <p:ph type="title"/>
          </p:nvPr>
        </p:nvSpPr>
        <p:spPr>
          <a:xfrm>
            <a:off x="310393" y="1089025"/>
            <a:ext cx="5585683" cy="4679949"/>
          </a:xfrm>
        </p:spPr>
        <p:txBody>
          <a:bodyPr vert="horz" lIns="0" tIns="0" rIns="0" bIns="0" rtlCol="0" anchor="ctr" anchorCtr="0">
            <a:normAutofit/>
          </a:bodyPr>
          <a:lstStyle/>
          <a:p>
            <a:pPr algn="ctr"/>
            <a:r>
              <a:rPr kumimoji="1" lang="en-US" altLang="ja-JP" sz="4000" cap="all" spc="400" dirty="0">
                <a:solidFill>
                  <a:schemeClr val="accent2"/>
                </a:solidFill>
              </a:rPr>
              <a:t>2. </a:t>
            </a:r>
            <a:r>
              <a:rPr kumimoji="1" lang="ja-JP" altLang="en-US" sz="4000" cap="all" spc="400" dirty="0">
                <a:solidFill>
                  <a:schemeClr val="accent2"/>
                </a:solidFill>
              </a:rPr>
              <a:t>ブロックチェーンの中身</a:t>
            </a:r>
            <a:br>
              <a:rPr kumimoji="1" lang="en-US" altLang="ja-JP" sz="4000" cap="all" spc="400" dirty="0">
                <a:solidFill>
                  <a:schemeClr val="accent2"/>
                </a:solidFill>
              </a:rPr>
            </a:br>
            <a:r>
              <a:rPr kumimoji="1" lang="en-US" altLang="ja-JP" sz="4000" cap="all" spc="400" dirty="0">
                <a:solidFill>
                  <a:schemeClr val="accent2"/>
                </a:solidFill>
              </a:rPr>
              <a:t>(</a:t>
            </a:r>
            <a:r>
              <a:rPr kumimoji="1" lang="ja-JP" altLang="en-US" sz="4000" cap="all" spc="400" dirty="0">
                <a:solidFill>
                  <a:schemeClr val="accent2"/>
                </a:solidFill>
              </a:rPr>
              <a:t>取引履歴</a:t>
            </a:r>
            <a:r>
              <a:rPr kumimoji="1" lang="en-US" altLang="ja-JP" sz="4000" cap="all" spc="400" dirty="0">
                <a:solidFill>
                  <a:schemeClr val="accent2"/>
                </a:solidFill>
              </a:rPr>
              <a:t>)</a:t>
            </a:r>
          </a:p>
        </p:txBody>
      </p:sp>
      <p:cxnSp>
        <p:nvCxnSpPr>
          <p:cNvPr id="17" name="Straight Connector 16">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649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タイトル 1">
            <a:extLst>
              <a:ext uri="{FF2B5EF4-FFF2-40B4-BE49-F238E27FC236}">
                <a16:creationId xmlns:a16="http://schemas.microsoft.com/office/drawing/2014/main" id="{1CD9A468-BEE8-43FA-A6AB-99C3E4336742}"/>
              </a:ext>
            </a:extLst>
          </p:cNvPr>
          <p:cNvSpPr>
            <a:spLocks noGrp="1"/>
          </p:cNvSpPr>
          <p:nvPr>
            <p:ph type="title"/>
          </p:nvPr>
        </p:nvSpPr>
        <p:spPr>
          <a:xfrm>
            <a:off x="1080000" y="540000"/>
            <a:ext cx="3345950" cy="2303213"/>
          </a:xfrm>
        </p:spPr>
        <p:txBody>
          <a:bodyPr anchor="ctr">
            <a:normAutofit/>
          </a:bodyPr>
          <a:lstStyle/>
          <a:p>
            <a:pPr algn="ctr"/>
            <a:r>
              <a:rPr kumimoji="1" lang="en-US" altLang="ja-JP" sz="4000" dirty="0" err="1"/>
              <a:t>chainFlyer</a:t>
            </a:r>
            <a:endParaRPr kumimoji="1" lang="ja-JP" altLang="en-US" sz="4000" dirty="0"/>
          </a:p>
        </p:txBody>
      </p:sp>
      <p:cxnSp>
        <p:nvCxnSpPr>
          <p:cNvPr id="44" name="Straight Connector 11">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E9C65B3F-C3A0-4516-B84A-44E602AA8BE7}"/>
              </a:ext>
            </a:extLst>
          </p:cNvPr>
          <p:cNvSpPr>
            <a:spLocks noGrp="1"/>
          </p:cNvSpPr>
          <p:nvPr>
            <p:ph idx="1"/>
          </p:nvPr>
        </p:nvSpPr>
        <p:spPr>
          <a:xfrm>
            <a:off x="5543552" y="540000"/>
            <a:ext cx="6450740" cy="2303213"/>
          </a:xfrm>
        </p:spPr>
        <p:txBody>
          <a:bodyPr anchor="ctr">
            <a:normAutofit/>
          </a:bodyPr>
          <a:lstStyle/>
          <a:p>
            <a:r>
              <a:rPr kumimoji="1" lang="ja-JP" altLang="en-US" sz="2400" dirty="0"/>
              <a:t>ブロックチェーン可視化ツール</a:t>
            </a:r>
            <a:endParaRPr kumimoji="1" lang="en-US" altLang="ja-JP" sz="2400" dirty="0"/>
          </a:p>
          <a:p>
            <a:r>
              <a:rPr kumimoji="1" lang="ja-JP" altLang="en-US" sz="2400" dirty="0"/>
              <a:t>仮想通貨取引所を運営する</a:t>
            </a:r>
            <a:r>
              <a:rPr kumimoji="1" lang="en-US" altLang="ja-JP" sz="2400" dirty="0" err="1"/>
              <a:t>bitFlyer</a:t>
            </a:r>
            <a:r>
              <a:rPr kumimoji="1" lang="ja-JP" altLang="en-US" sz="2400" dirty="0"/>
              <a:t>が提供</a:t>
            </a:r>
            <a:endParaRPr kumimoji="1" lang="en-US" altLang="ja-JP" sz="2400" dirty="0"/>
          </a:p>
        </p:txBody>
      </p:sp>
      <p:pic>
        <p:nvPicPr>
          <p:cNvPr id="5" name="図 4">
            <a:extLst>
              <a:ext uri="{FF2B5EF4-FFF2-40B4-BE49-F238E27FC236}">
                <a16:creationId xmlns:a16="http://schemas.microsoft.com/office/drawing/2014/main" id="{518E6563-C94C-48F1-868A-5D1599B9F18F}"/>
              </a:ext>
            </a:extLst>
          </p:cNvPr>
          <p:cNvPicPr>
            <a:picLocks noChangeAspect="1"/>
          </p:cNvPicPr>
          <p:nvPr/>
        </p:nvPicPr>
        <p:blipFill rotWithShape="1">
          <a:blip r:embed="rId2"/>
          <a:srcRect t="21767" b="21415"/>
          <a:stretch/>
        </p:blipFill>
        <p:spPr>
          <a:xfrm>
            <a:off x="20" y="2784389"/>
            <a:ext cx="12191977" cy="4073611"/>
          </a:xfrm>
          <a:prstGeom prst="rect">
            <a:avLst/>
          </a:prstGeom>
        </p:spPr>
      </p:pic>
    </p:spTree>
    <p:extLst>
      <p:ext uri="{BB962C8B-B14F-4D97-AF65-F5344CB8AC3E}">
        <p14:creationId xmlns:p14="http://schemas.microsoft.com/office/powerpoint/2010/main" val="1240219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2B2D3AF-30DD-4627-8F9E-98FD7BB7EF38}"/>
              </a:ext>
            </a:extLst>
          </p:cNvPr>
          <p:cNvSpPr>
            <a:spLocks noGrp="1"/>
          </p:cNvSpPr>
          <p:nvPr>
            <p:ph type="title"/>
          </p:nvPr>
        </p:nvSpPr>
        <p:spPr>
          <a:xfrm>
            <a:off x="540988" y="540033"/>
            <a:ext cx="3884962" cy="1331604"/>
          </a:xfrm>
        </p:spPr>
        <p:txBody>
          <a:bodyPr anchor="b">
            <a:normAutofit/>
          </a:bodyPr>
          <a:lstStyle/>
          <a:p>
            <a:pPr algn="ctr"/>
            <a:r>
              <a:rPr kumimoji="1" lang="en-US" altLang="ja-JP" sz="4000" dirty="0"/>
              <a:t>GENESIS</a:t>
            </a:r>
            <a:endParaRPr kumimoji="1" lang="ja-JP" altLang="en-US" sz="4000" dirty="0"/>
          </a:p>
        </p:txBody>
      </p:sp>
      <p:cxnSp>
        <p:nvCxnSpPr>
          <p:cNvPr id="14" name="Straight Connector 13">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7CCA608E-E93D-46F6-8822-1415A0E0EE30}"/>
              </a:ext>
            </a:extLst>
          </p:cNvPr>
          <p:cNvSpPr>
            <a:spLocks noGrp="1"/>
          </p:cNvSpPr>
          <p:nvPr>
            <p:ph idx="1"/>
          </p:nvPr>
        </p:nvSpPr>
        <p:spPr>
          <a:xfrm>
            <a:off x="540988" y="2759076"/>
            <a:ext cx="3884962" cy="3009899"/>
          </a:xfrm>
        </p:spPr>
        <p:txBody>
          <a:bodyPr>
            <a:normAutofit/>
          </a:bodyPr>
          <a:lstStyle/>
          <a:p>
            <a:r>
              <a:rPr lang="ja-JP" altLang="en-US" sz="2800" dirty="0"/>
              <a:t>ブロックチェーンの最初のブロック</a:t>
            </a:r>
            <a:endParaRPr lang="en-US" altLang="ja-JP" sz="2800" dirty="0"/>
          </a:p>
          <a:p>
            <a:pPr marL="0" indent="0">
              <a:buNone/>
            </a:pPr>
            <a:endParaRPr lang="en-US" sz="2800" dirty="0"/>
          </a:p>
        </p:txBody>
      </p:sp>
      <p:sp>
        <p:nvSpPr>
          <p:cNvPr id="16" name="Rectangle 5">
            <a:extLst>
              <a:ext uri="{FF2B5EF4-FFF2-40B4-BE49-F238E27FC236}">
                <a16:creationId xmlns:a16="http://schemas.microsoft.com/office/drawing/2014/main" id="{8722F292-BB2F-4786-ADC4-716D8F35B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882058" y="443198"/>
            <a:ext cx="666000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コンテンツ プレースホルダー 4">
            <a:extLst>
              <a:ext uri="{FF2B5EF4-FFF2-40B4-BE49-F238E27FC236}">
                <a16:creationId xmlns:a16="http://schemas.microsoft.com/office/drawing/2014/main" id="{9A9A521E-C4FD-42DF-A94F-D61ACA8246D9}"/>
              </a:ext>
            </a:extLst>
          </p:cNvPr>
          <p:cNvPicPr>
            <a:picLocks noChangeAspect="1"/>
          </p:cNvPicPr>
          <p:nvPr/>
        </p:nvPicPr>
        <p:blipFill rotWithShape="1">
          <a:blip r:embed="rId2"/>
          <a:srcRect l="20314" r="22220" b="2"/>
          <a:stretch/>
        </p:blipFill>
        <p:spPr>
          <a:xfrm>
            <a:off x="4979987" y="540033"/>
            <a:ext cx="6671025" cy="5775279"/>
          </a:xfrm>
          <a:prstGeom prst="rect">
            <a:avLst/>
          </a:prstGeom>
        </p:spPr>
      </p:pic>
      <p:sp>
        <p:nvSpPr>
          <p:cNvPr id="18" name="Rectangle 5">
            <a:extLst>
              <a:ext uri="{FF2B5EF4-FFF2-40B4-BE49-F238E27FC236}">
                <a16:creationId xmlns:a16="http://schemas.microsoft.com/office/drawing/2014/main" id="{1E666EE2-AC41-4D5F-8602-4A85B83B4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4882058" y="6203198"/>
            <a:ext cx="66600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
            <a:extLst>
              <a:ext uri="{FF2B5EF4-FFF2-40B4-BE49-F238E27FC236}">
                <a16:creationId xmlns:a16="http://schemas.microsoft.com/office/drawing/2014/main" id="{8009D30C-C51F-4809-83DD-C2F58649B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1542058" y="443198"/>
            <a:ext cx="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613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A8901260-EEA0-4FAE-B9F0-97C64209A5E6}"/>
              </a:ext>
            </a:extLst>
          </p:cNvPr>
          <p:cNvSpPr>
            <a:spLocks noGrp="1"/>
          </p:cNvSpPr>
          <p:nvPr>
            <p:ph type="title"/>
          </p:nvPr>
        </p:nvSpPr>
        <p:spPr>
          <a:xfrm>
            <a:off x="540988" y="540033"/>
            <a:ext cx="3884962" cy="1331604"/>
          </a:xfrm>
        </p:spPr>
        <p:txBody>
          <a:bodyPr anchor="b">
            <a:normAutofit/>
          </a:bodyPr>
          <a:lstStyle/>
          <a:p>
            <a:pPr algn="ctr"/>
            <a:r>
              <a:rPr kumimoji="1" lang="ja-JP" altLang="en-US" dirty="0"/>
              <a:t>ブロック</a:t>
            </a:r>
          </a:p>
        </p:txBody>
      </p:sp>
      <p:cxnSp>
        <p:nvCxnSpPr>
          <p:cNvPr id="19" name="Straight Connector 13">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ontent Placeholder 8">
            <a:extLst>
              <a:ext uri="{FF2B5EF4-FFF2-40B4-BE49-F238E27FC236}">
                <a16:creationId xmlns:a16="http://schemas.microsoft.com/office/drawing/2014/main" id="{6FA42573-F19B-47DA-94F4-80F46B58ACC9}"/>
              </a:ext>
            </a:extLst>
          </p:cNvPr>
          <p:cNvSpPr>
            <a:spLocks noGrp="1"/>
          </p:cNvSpPr>
          <p:nvPr>
            <p:ph idx="1"/>
          </p:nvPr>
        </p:nvSpPr>
        <p:spPr>
          <a:xfrm>
            <a:off x="540988" y="2602007"/>
            <a:ext cx="4389722" cy="3556234"/>
          </a:xfrm>
        </p:spPr>
        <p:txBody>
          <a:bodyPr>
            <a:noAutofit/>
          </a:bodyPr>
          <a:lstStyle/>
          <a:p>
            <a:r>
              <a:rPr lang="ja-JP" altLang="en-US" sz="2800" dirty="0"/>
              <a:t>①ブロックナンバー</a:t>
            </a:r>
            <a:endParaRPr lang="en-US" altLang="ja-JP" sz="2800" dirty="0"/>
          </a:p>
          <a:p>
            <a:r>
              <a:rPr lang="ja-JP" altLang="en-US" sz="2800" dirty="0"/>
              <a:t>②ハッシュ値</a:t>
            </a:r>
            <a:endParaRPr lang="en-US" altLang="ja-JP" sz="2800" dirty="0"/>
          </a:p>
          <a:p>
            <a:r>
              <a:rPr lang="ja-JP" altLang="en-US" sz="2800" dirty="0"/>
              <a:t>③トランザクション数</a:t>
            </a:r>
            <a:endParaRPr lang="en-US" altLang="ja-JP" sz="2800" dirty="0"/>
          </a:p>
          <a:p>
            <a:r>
              <a:rPr lang="ja-JP" altLang="en-US" sz="2800" dirty="0"/>
              <a:t>④取引情報　</a:t>
            </a:r>
            <a:r>
              <a:rPr lang="en-US" altLang="ja-JP" sz="2800" dirty="0" err="1"/>
              <a:t>e</a:t>
            </a:r>
            <a:r>
              <a:rPr lang="en-US" sz="2800" dirty="0" err="1"/>
              <a:t>tc</a:t>
            </a:r>
            <a:r>
              <a:rPr lang="en-US" sz="2800" dirty="0"/>
              <a:t>…</a:t>
            </a:r>
          </a:p>
        </p:txBody>
      </p:sp>
      <p:pic>
        <p:nvPicPr>
          <p:cNvPr id="5" name="コンテンツ プレースホルダー 4">
            <a:extLst>
              <a:ext uri="{FF2B5EF4-FFF2-40B4-BE49-F238E27FC236}">
                <a16:creationId xmlns:a16="http://schemas.microsoft.com/office/drawing/2014/main" id="{BBCB0159-4B34-463E-9BEB-30549F33993A}"/>
              </a:ext>
            </a:extLst>
          </p:cNvPr>
          <p:cNvPicPr>
            <a:picLocks noChangeAspect="1"/>
          </p:cNvPicPr>
          <p:nvPr/>
        </p:nvPicPr>
        <p:blipFill rotWithShape="1">
          <a:blip r:embed="rId2"/>
          <a:srcRect l="20373" r="21584" b="1"/>
          <a:stretch/>
        </p:blipFill>
        <p:spPr>
          <a:xfrm>
            <a:off x="4979987" y="540033"/>
            <a:ext cx="6671025" cy="5775279"/>
          </a:xfrm>
          <a:prstGeom prst="rect">
            <a:avLst/>
          </a:prstGeom>
        </p:spPr>
      </p:pic>
      <p:sp>
        <p:nvSpPr>
          <p:cNvPr id="6" name="正方形/長方形 5">
            <a:extLst>
              <a:ext uri="{FF2B5EF4-FFF2-40B4-BE49-F238E27FC236}">
                <a16:creationId xmlns:a16="http://schemas.microsoft.com/office/drawing/2014/main" id="{E49DA205-48AE-4191-84B5-E7FAB4BB4016}"/>
              </a:ext>
            </a:extLst>
          </p:cNvPr>
          <p:cNvSpPr/>
          <p:nvPr/>
        </p:nvSpPr>
        <p:spPr>
          <a:xfrm>
            <a:off x="5175115" y="4367719"/>
            <a:ext cx="6089515" cy="179961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995C62A-8849-4A4F-8032-5263ECB9278D}"/>
              </a:ext>
            </a:extLst>
          </p:cNvPr>
          <p:cNvSpPr/>
          <p:nvPr/>
        </p:nvSpPr>
        <p:spPr>
          <a:xfrm>
            <a:off x="5296930" y="1235413"/>
            <a:ext cx="1153297" cy="19455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8539D5C-9117-43D4-B106-73D3DC9363A9}"/>
              </a:ext>
            </a:extLst>
          </p:cNvPr>
          <p:cNvSpPr txBox="1"/>
          <p:nvPr/>
        </p:nvSpPr>
        <p:spPr>
          <a:xfrm>
            <a:off x="4930710" y="1163013"/>
            <a:ext cx="415498" cy="369332"/>
          </a:xfrm>
          <a:prstGeom prst="rect">
            <a:avLst/>
          </a:prstGeom>
          <a:noFill/>
        </p:spPr>
        <p:txBody>
          <a:bodyPr wrap="none" rtlCol="0">
            <a:spAutoFit/>
          </a:bodyPr>
          <a:lstStyle/>
          <a:p>
            <a:r>
              <a:rPr kumimoji="1" lang="ja-JP" altLang="en-US" dirty="0"/>
              <a:t>①</a:t>
            </a:r>
          </a:p>
        </p:txBody>
      </p:sp>
      <p:sp>
        <p:nvSpPr>
          <p:cNvPr id="17" name="テキスト ボックス 16">
            <a:extLst>
              <a:ext uri="{FF2B5EF4-FFF2-40B4-BE49-F238E27FC236}">
                <a16:creationId xmlns:a16="http://schemas.microsoft.com/office/drawing/2014/main" id="{E6A208B8-10FC-4D3F-95FD-080BF21D9F93}"/>
              </a:ext>
            </a:extLst>
          </p:cNvPr>
          <p:cNvSpPr txBox="1"/>
          <p:nvPr/>
        </p:nvSpPr>
        <p:spPr>
          <a:xfrm>
            <a:off x="4966639" y="4035077"/>
            <a:ext cx="415498" cy="369332"/>
          </a:xfrm>
          <a:prstGeom prst="rect">
            <a:avLst/>
          </a:prstGeom>
          <a:noFill/>
        </p:spPr>
        <p:txBody>
          <a:bodyPr wrap="none" rtlCol="0">
            <a:spAutoFit/>
          </a:bodyPr>
          <a:lstStyle/>
          <a:p>
            <a:r>
              <a:rPr lang="ja-JP" altLang="en-US" dirty="0">
                <a:solidFill>
                  <a:schemeClr val="bg1"/>
                </a:solidFill>
              </a:rPr>
              <a:t>④</a:t>
            </a:r>
            <a:endParaRPr kumimoji="1" lang="ja-JP" altLang="en-US" dirty="0">
              <a:solidFill>
                <a:schemeClr val="bg1"/>
              </a:solidFill>
            </a:endParaRPr>
          </a:p>
        </p:txBody>
      </p:sp>
      <p:sp>
        <p:nvSpPr>
          <p:cNvPr id="21" name="テキスト ボックス 20">
            <a:extLst>
              <a:ext uri="{FF2B5EF4-FFF2-40B4-BE49-F238E27FC236}">
                <a16:creationId xmlns:a16="http://schemas.microsoft.com/office/drawing/2014/main" id="{AA1765F8-0926-4B7C-8635-983347499B12}"/>
              </a:ext>
            </a:extLst>
          </p:cNvPr>
          <p:cNvSpPr txBox="1"/>
          <p:nvPr/>
        </p:nvSpPr>
        <p:spPr>
          <a:xfrm>
            <a:off x="9786551" y="3253918"/>
            <a:ext cx="415498" cy="369332"/>
          </a:xfrm>
          <a:prstGeom prst="rect">
            <a:avLst/>
          </a:prstGeom>
          <a:noFill/>
        </p:spPr>
        <p:txBody>
          <a:bodyPr wrap="none" rtlCol="0">
            <a:spAutoFit/>
          </a:bodyPr>
          <a:lstStyle/>
          <a:p>
            <a:r>
              <a:rPr kumimoji="1" lang="ja-JP" altLang="en-US" dirty="0">
                <a:solidFill>
                  <a:schemeClr val="bg1"/>
                </a:solidFill>
              </a:rPr>
              <a:t>③</a:t>
            </a:r>
          </a:p>
        </p:txBody>
      </p:sp>
      <p:sp>
        <p:nvSpPr>
          <p:cNvPr id="11" name="正方形/長方形 10">
            <a:extLst>
              <a:ext uri="{FF2B5EF4-FFF2-40B4-BE49-F238E27FC236}">
                <a16:creationId xmlns:a16="http://schemas.microsoft.com/office/drawing/2014/main" id="{7E4AD1CD-16B5-4390-81EB-AC0B6A0B27FC}"/>
              </a:ext>
            </a:extLst>
          </p:cNvPr>
          <p:cNvSpPr/>
          <p:nvPr/>
        </p:nvSpPr>
        <p:spPr>
          <a:xfrm>
            <a:off x="8311978" y="3427672"/>
            <a:ext cx="1474573" cy="122836"/>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2648B426-4D32-4D23-80F2-FB3F296CDF5C}"/>
              </a:ext>
            </a:extLst>
          </p:cNvPr>
          <p:cNvSpPr/>
          <p:nvPr/>
        </p:nvSpPr>
        <p:spPr>
          <a:xfrm>
            <a:off x="5499171" y="1489396"/>
            <a:ext cx="3031986" cy="12283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F4501E19-783C-49E5-9BB6-D874F9963350}"/>
              </a:ext>
            </a:extLst>
          </p:cNvPr>
          <p:cNvSpPr txBox="1"/>
          <p:nvPr/>
        </p:nvSpPr>
        <p:spPr>
          <a:xfrm>
            <a:off x="5138459" y="1485441"/>
            <a:ext cx="415498" cy="369332"/>
          </a:xfrm>
          <a:prstGeom prst="rect">
            <a:avLst/>
          </a:prstGeom>
          <a:noFill/>
        </p:spPr>
        <p:txBody>
          <a:bodyPr wrap="none" rtlCol="0">
            <a:spAutoFit/>
          </a:bodyPr>
          <a:lstStyle/>
          <a:p>
            <a:r>
              <a:rPr lang="ja-JP" altLang="en-US" dirty="0"/>
              <a:t>②</a:t>
            </a:r>
            <a:endParaRPr kumimoji="1" lang="ja-JP" altLang="en-US" dirty="0"/>
          </a:p>
        </p:txBody>
      </p:sp>
    </p:spTree>
    <p:extLst>
      <p:ext uri="{BB962C8B-B14F-4D97-AF65-F5344CB8AC3E}">
        <p14:creationId xmlns:p14="http://schemas.microsoft.com/office/powerpoint/2010/main" val="1618891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直方体 78">
            <a:extLst>
              <a:ext uri="{FF2B5EF4-FFF2-40B4-BE49-F238E27FC236}">
                <a16:creationId xmlns:a16="http://schemas.microsoft.com/office/drawing/2014/main" id="{981F1FC6-C4EB-42C8-8661-D78D06D8A588}"/>
              </a:ext>
            </a:extLst>
          </p:cNvPr>
          <p:cNvSpPr/>
          <p:nvPr/>
        </p:nvSpPr>
        <p:spPr>
          <a:xfrm>
            <a:off x="915603" y="5140799"/>
            <a:ext cx="1285103" cy="1235675"/>
          </a:xfrm>
          <a:prstGeom prst="cub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 name="グラフィックス 17" descr="リンク 単色塗りつぶし">
            <a:extLst>
              <a:ext uri="{FF2B5EF4-FFF2-40B4-BE49-F238E27FC236}">
                <a16:creationId xmlns:a16="http://schemas.microsoft.com/office/drawing/2014/main" id="{79789834-AD1B-47B0-951B-2443464CAB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0000">
            <a:off x="1974244" y="5301436"/>
            <a:ext cx="914400" cy="914400"/>
          </a:xfrm>
          <a:prstGeom prst="rect">
            <a:avLst/>
          </a:prstGeom>
        </p:spPr>
      </p:pic>
      <p:sp>
        <p:nvSpPr>
          <p:cNvPr id="49" name="直方体 48">
            <a:extLst>
              <a:ext uri="{FF2B5EF4-FFF2-40B4-BE49-F238E27FC236}">
                <a16:creationId xmlns:a16="http://schemas.microsoft.com/office/drawing/2014/main" id="{B4F3A12A-8D37-4EFB-9F82-F8B6C9AEEEA5}"/>
              </a:ext>
            </a:extLst>
          </p:cNvPr>
          <p:cNvSpPr/>
          <p:nvPr/>
        </p:nvSpPr>
        <p:spPr>
          <a:xfrm>
            <a:off x="2695993" y="5112492"/>
            <a:ext cx="1285103" cy="1235675"/>
          </a:xfrm>
          <a:prstGeom prst="cub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8" name="グラフィックス 77" descr="リンク 単色塗りつぶし">
            <a:extLst>
              <a:ext uri="{FF2B5EF4-FFF2-40B4-BE49-F238E27FC236}">
                <a16:creationId xmlns:a16="http://schemas.microsoft.com/office/drawing/2014/main" id="{E0AA4DB0-3F90-40DD-9E08-8FEB4F69C4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0000">
            <a:off x="3720890" y="5301437"/>
            <a:ext cx="914400" cy="914400"/>
          </a:xfrm>
          <a:prstGeom prst="rect">
            <a:avLst/>
          </a:prstGeom>
        </p:spPr>
      </p:pic>
      <p:sp>
        <p:nvSpPr>
          <p:cNvPr id="2" name="タイトル 1">
            <a:extLst>
              <a:ext uri="{FF2B5EF4-FFF2-40B4-BE49-F238E27FC236}">
                <a16:creationId xmlns:a16="http://schemas.microsoft.com/office/drawing/2014/main" id="{187B3D9E-2FBC-4F37-8B2A-482C2AE8E006}"/>
              </a:ext>
            </a:extLst>
          </p:cNvPr>
          <p:cNvSpPr>
            <a:spLocks noGrp="1"/>
          </p:cNvSpPr>
          <p:nvPr>
            <p:ph type="title"/>
          </p:nvPr>
        </p:nvSpPr>
        <p:spPr/>
        <p:txBody>
          <a:bodyPr/>
          <a:lstStyle/>
          <a:p>
            <a:r>
              <a:rPr kumimoji="1" lang="ja-JP" altLang="en-US" dirty="0"/>
              <a:t>取引履歴をブロックチェーンへ格納する流れ①</a:t>
            </a:r>
          </a:p>
        </p:txBody>
      </p:sp>
      <p:pic>
        <p:nvPicPr>
          <p:cNvPr id="5" name="コンテンツ プレースホルダー 4">
            <a:extLst>
              <a:ext uri="{FF2B5EF4-FFF2-40B4-BE49-F238E27FC236}">
                <a16:creationId xmlns:a16="http://schemas.microsoft.com/office/drawing/2014/main" id="{EACCAC39-8F06-440E-91A4-4C9B25508F16}"/>
              </a:ext>
            </a:extLst>
          </p:cNvPr>
          <p:cNvPicPr>
            <a:picLocks noGrp="1" noChangeAspect="1"/>
          </p:cNvPicPr>
          <p:nvPr>
            <p:ph idx="1"/>
          </p:nvPr>
        </p:nvPicPr>
        <p:blipFill>
          <a:blip r:embed="rId4"/>
          <a:stretch>
            <a:fillRect/>
          </a:stretch>
        </p:blipFill>
        <p:spPr>
          <a:xfrm>
            <a:off x="612818" y="1128068"/>
            <a:ext cx="5743575" cy="523875"/>
          </a:xfrm>
        </p:spPr>
      </p:pic>
      <p:pic>
        <p:nvPicPr>
          <p:cNvPr id="7" name="グラフィックス 6" descr="サーバー 枠線">
            <a:extLst>
              <a:ext uri="{FF2B5EF4-FFF2-40B4-BE49-F238E27FC236}">
                <a16:creationId xmlns:a16="http://schemas.microsoft.com/office/drawing/2014/main" id="{8FE5275D-4189-45F0-BB43-D43038D393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9309" y="1874110"/>
            <a:ext cx="914400" cy="914400"/>
          </a:xfrm>
          <a:prstGeom prst="rect">
            <a:avLst/>
          </a:prstGeom>
        </p:spPr>
      </p:pic>
      <p:pic>
        <p:nvPicPr>
          <p:cNvPr id="8" name="グラフィックス 7" descr="サーバー 枠線">
            <a:extLst>
              <a:ext uri="{FF2B5EF4-FFF2-40B4-BE49-F238E27FC236}">
                <a16:creationId xmlns:a16="http://schemas.microsoft.com/office/drawing/2014/main" id="{B04D35E3-54DE-4AFA-90FC-DBF1F4BAEEE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97315" y="1874110"/>
            <a:ext cx="914400" cy="914400"/>
          </a:xfrm>
          <a:prstGeom prst="rect">
            <a:avLst/>
          </a:prstGeom>
        </p:spPr>
      </p:pic>
      <p:pic>
        <p:nvPicPr>
          <p:cNvPr id="9" name="グラフィックス 8" descr="サーバー 枠線">
            <a:extLst>
              <a:ext uri="{FF2B5EF4-FFF2-40B4-BE49-F238E27FC236}">
                <a16:creationId xmlns:a16="http://schemas.microsoft.com/office/drawing/2014/main" id="{E9FEBABA-081F-45C0-97DE-40856DE1BDB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60356" y="1874110"/>
            <a:ext cx="914400" cy="914400"/>
          </a:xfrm>
          <a:prstGeom prst="rect">
            <a:avLst/>
          </a:prstGeom>
        </p:spPr>
      </p:pic>
      <p:pic>
        <p:nvPicPr>
          <p:cNvPr id="10" name="グラフィックス 9" descr="サーバー 枠線">
            <a:extLst>
              <a:ext uri="{FF2B5EF4-FFF2-40B4-BE49-F238E27FC236}">
                <a16:creationId xmlns:a16="http://schemas.microsoft.com/office/drawing/2014/main" id="{A67AC313-137D-46C3-8CF1-8F36158FEE8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23397" y="1874110"/>
            <a:ext cx="914400" cy="914400"/>
          </a:xfrm>
          <a:prstGeom prst="rect">
            <a:avLst/>
          </a:prstGeom>
        </p:spPr>
      </p:pic>
      <p:cxnSp>
        <p:nvCxnSpPr>
          <p:cNvPr id="12" name="直線コネクタ 11">
            <a:extLst>
              <a:ext uri="{FF2B5EF4-FFF2-40B4-BE49-F238E27FC236}">
                <a16:creationId xmlns:a16="http://schemas.microsoft.com/office/drawing/2014/main" id="{9CF43928-51CA-42C7-87E7-715A9C75289B}"/>
              </a:ext>
            </a:extLst>
          </p:cNvPr>
          <p:cNvCxnSpPr>
            <a:stCxn id="7" idx="0"/>
            <a:endCxn id="5" idx="2"/>
          </p:cNvCxnSpPr>
          <p:nvPr/>
        </p:nvCxnSpPr>
        <p:spPr>
          <a:xfrm flipV="1">
            <a:off x="1476509" y="1651943"/>
            <a:ext cx="2008097" cy="22216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4F20F021-2DC6-4421-A207-AED8236D60AD}"/>
              </a:ext>
            </a:extLst>
          </p:cNvPr>
          <p:cNvCxnSpPr>
            <a:cxnSpLocks/>
            <a:stCxn id="8" idx="0"/>
            <a:endCxn id="5" idx="2"/>
          </p:cNvCxnSpPr>
          <p:nvPr/>
        </p:nvCxnSpPr>
        <p:spPr>
          <a:xfrm flipV="1">
            <a:off x="2754515" y="1651943"/>
            <a:ext cx="730091" cy="22216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632C1F19-FF95-4749-8864-DB1D2D6025DF}"/>
              </a:ext>
            </a:extLst>
          </p:cNvPr>
          <p:cNvCxnSpPr>
            <a:cxnSpLocks/>
            <a:stCxn id="9" idx="0"/>
            <a:endCxn id="5" idx="2"/>
          </p:cNvCxnSpPr>
          <p:nvPr/>
        </p:nvCxnSpPr>
        <p:spPr>
          <a:xfrm flipH="1" flipV="1">
            <a:off x="3484606" y="1651943"/>
            <a:ext cx="532950" cy="22216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6AEE3580-8941-47D7-A60D-C439127FC74B}"/>
              </a:ext>
            </a:extLst>
          </p:cNvPr>
          <p:cNvCxnSpPr>
            <a:cxnSpLocks/>
            <a:stCxn id="10" idx="0"/>
            <a:endCxn id="5" idx="2"/>
          </p:cNvCxnSpPr>
          <p:nvPr/>
        </p:nvCxnSpPr>
        <p:spPr>
          <a:xfrm flipH="1" flipV="1">
            <a:off x="3484606" y="1651943"/>
            <a:ext cx="1795991" cy="22216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5" name="グループ化 24">
            <a:extLst>
              <a:ext uri="{FF2B5EF4-FFF2-40B4-BE49-F238E27FC236}">
                <a16:creationId xmlns:a16="http://schemas.microsoft.com/office/drawing/2014/main" id="{04270ADB-AE94-49A5-9762-805EEA0A4748}"/>
              </a:ext>
            </a:extLst>
          </p:cNvPr>
          <p:cNvGrpSpPr/>
          <p:nvPr/>
        </p:nvGrpSpPr>
        <p:grpSpPr>
          <a:xfrm>
            <a:off x="1019309" y="3010677"/>
            <a:ext cx="914400" cy="832022"/>
            <a:chOff x="3630703" y="2924432"/>
            <a:chExt cx="914400" cy="832022"/>
          </a:xfrm>
        </p:grpSpPr>
        <p:pic>
          <p:nvPicPr>
            <p:cNvPr id="23" name="グラフィックス 22" descr="労働者 単色塗りつぶし">
              <a:extLst>
                <a:ext uri="{FF2B5EF4-FFF2-40B4-BE49-F238E27FC236}">
                  <a16:creationId xmlns:a16="http://schemas.microsoft.com/office/drawing/2014/main" id="{3C1EC527-2DC5-4A20-B833-8E9580E7138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67719" y="3015828"/>
              <a:ext cx="640368" cy="640368"/>
            </a:xfrm>
            <a:prstGeom prst="rect">
              <a:avLst/>
            </a:prstGeom>
          </p:spPr>
        </p:pic>
        <p:sp>
          <p:nvSpPr>
            <p:cNvPr id="24" name="正方形/長方形 23">
              <a:extLst>
                <a:ext uri="{FF2B5EF4-FFF2-40B4-BE49-F238E27FC236}">
                  <a16:creationId xmlns:a16="http://schemas.microsoft.com/office/drawing/2014/main" id="{41BEC191-225B-4976-9775-A9425911CDE4}"/>
                </a:ext>
              </a:extLst>
            </p:cNvPr>
            <p:cNvSpPr/>
            <p:nvPr/>
          </p:nvSpPr>
          <p:spPr>
            <a:xfrm>
              <a:off x="3630703" y="2924432"/>
              <a:ext cx="914400" cy="83202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 name="グループ化 25">
            <a:extLst>
              <a:ext uri="{FF2B5EF4-FFF2-40B4-BE49-F238E27FC236}">
                <a16:creationId xmlns:a16="http://schemas.microsoft.com/office/drawing/2014/main" id="{5383A8CA-02F2-43C4-AC73-0E94DB0816C5}"/>
              </a:ext>
            </a:extLst>
          </p:cNvPr>
          <p:cNvGrpSpPr/>
          <p:nvPr/>
        </p:nvGrpSpPr>
        <p:grpSpPr>
          <a:xfrm>
            <a:off x="2297315" y="3006246"/>
            <a:ext cx="914400" cy="832022"/>
            <a:chOff x="3630703" y="2924432"/>
            <a:chExt cx="914400" cy="832022"/>
          </a:xfrm>
        </p:grpSpPr>
        <p:pic>
          <p:nvPicPr>
            <p:cNvPr id="27" name="グラフィックス 26" descr="労働者 単色塗りつぶし">
              <a:extLst>
                <a:ext uri="{FF2B5EF4-FFF2-40B4-BE49-F238E27FC236}">
                  <a16:creationId xmlns:a16="http://schemas.microsoft.com/office/drawing/2014/main" id="{D145F3E7-8596-4318-8B77-2CBA5CEC675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67719" y="3015828"/>
              <a:ext cx="640368" cy="640368"/>
            </a:xfrm>
            <a:prstGeom prst="rect">
              <a:avLst/>
            </a:prstGeom>
          </p:spPr>
        </p:pic>
        <p:sp>
          <p:nvSpPr>
            <p:cNvPr id="28" name="正方形/長方形 27">
              <a:extLst>
                <a:ext uri="{FF2B5EF4-FFF2-40B4-BE49-F238E27FC236}">
                  <a16:creationId xmlns:a16="http://schemas.microsoft.com/office/drawing/2014/main" id="{FAEF0812-E8F0-446E-9688-7563D7B3C2CF}"/>
                </a:ext>
              </a:extLst>
            </p:cNvPr>
            <p:cNvSpPr/>
            <p:nvPr/>
          </p:nvSpPr>
          <p:spPr>
            <a:xfrm>
              <a:off x="3630703" y="2924432"/>
              <a:ext cx="914400" cy="83202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9" name="グループ化 28">
            <a:extLst>
              <a:ext uri="{FF2B5EF4-FFF2-40B4-BE49-F238E27FC236}">
                <a16:creationId xmlns:a16="http://schemas.microsoft.com/office/drawing/2014/main" id="{3C0768F2-3ED4-4EAE-98B6-4B83EF39CE1C}"/>
              </a:ext>
            </a:extLst>
          </p:cNvPr>
          <p:cNvGrpSpPr/>
          <p:nvPr/>
        </p:nvGrpSpPr>
        <p:grpSpPr>
          <a:xfrm>
            <a:off x="3560356" y="3001815"/>
            <a:ext cx="914400" cy="832022"/>
            <a:chOff x="3630703" y="2924432"/>
            <a:chExt cx="914400" cy="832022"/>
          </a:xfrm>
        </p:grpSpPr>
        <p:pic>
          <p:nvPicPr>
            <p:cNvPr id="30" name="グラフィックス 29" descr="労働者 単色塗りつぶし">
              <a:extLst>
                <a:ext uri="{FF2B5EF4-FFF2-40B4-BE49-F238E27FC236}">
                  <a16:creationId xmlns:a16="http://schemas.microsoft.com/office/drawing/2014/main" id="{976E9A96-C096-41DA-BF4F-B8C380256EA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67719" y="3015828"/>
              <a:ext cx="640368" cy="640368"/>
            </a:xfrm>
            <a:prstGeom prst="rect">
              <a:avLst/>
            </a:prstGeom>
          </p:spPr>
        </p:pic>
        <p:sp>
          <p:nvSpPr>
            <p:cNvPr id="31" name="正方形/長方形 30">
              <a:extLst>
                <a:ext uri="{FF2B5EF4-FFF2-40B4-BE49-F238E27FC236}">
                  <a16:creationId xmlns:a16="http://schemas.microsoft.com/office/drawing/2014/main" id="{999AE6D7-B636-476C-A25B-10430D21A76A}"/>
                </a:ext>
              </a:extLst>
            </p:cNvPr>
            <p:cNvSpPr/>
            <p:nvPr/>
          </p:nvSpPr>
          <p:spPr>
            <a:xfrm>
              <a:off x="3630703" y="2924432"/>
              <a:ext cx="914400" cy="83202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a:extLst>
              <a:ext uri="{FF2B5EF4-FFF2-40B4-BE49-F238E27FC236}">
                <a16:creationId xmlns:a16="http://schemas.microsoft.com/office/drawing/2014/main" id="{9488821F-E297-45CD-B2A2-4A78DACD4543}"/>
              </a:ext>
            </a:extLst>
          </p:cNvPr>
          <p:cNvGrpSpPr/>
          <p:nvPr/>
        </p:nvGrpSpPr>
        <p:grpSpPr>
          <a:xfrm>
            <a:off x="4823397" y="3006246"/>
            <a:ext cx="914400" cy="832022"/>
            <a:chOff x="3630703" y="2924432"/>
            <a:chExt cx="914400" cy="832022"/>
          </a:xfrm>
        </p:grpSpPr>
        <p:pic>
          <p:nvPicPr>
            <p:cNvPr id="33" name="グラフィックス 32" descr="労働者 単色塗りつぶし">
              <a:extLst>
                <a:ext uri="{FF2B5EF4-FFF2-40B4-BE49-F238E27FC236}">
                  <a16:creationId xmlns:a16="http://schemas.microsoft.com/office/drawing/2014/main" id="{E393A0BB-17B5-4D8E-A426-09202DF916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67719" y="3015828"/>
              <a:ext cx="640368" cy="640368"/>
            </a:xfrm>
            <a:prstGeom prst="rect">
              <a:avLst/>
            </a:prstGeom>
          </p:spPr>
        </p:pic>
        <p:sp>
          <p:nvSpPr>
            <p:cNvPr id="34" name="正方形/長方形 33">
              <a:extLst>
                <a:ext uri="{FF2B5EF4-FFF2-40B4-BE49-F238E27FC236}">
                  <a16:creationId xmlns:a16="http://schemas.microsoft.com/office/drawing/2014/main" id="{68405B5D-6FA8-482C-9472-E985C25E4FB0}"/>
                </a:ext>
              </a:extLst>
            </p:cNvPr>
            <p:cNvSpPr/>
            <p:nvPr/>
          </p:nvSpPr>
          <p:spPr>
            <a:xfrm>
              <a:off x="3630703" y="2924432"/>
              <a:ext cx="914400" cy="83202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 name="直線コネクタ 35">
            <a:extLst>
              <a:ext uri="{FF2B5EF4-FFF2-40B4-BE49-F238E27FC236}">
                <a16:creationId xmlns:a16="http://schemas.microsoft.com/office/drawing/2014/main" id="{EB9BBDCD-C098-41B3-A1B4-3B77359B6C6A}"/>
              </a:ext>
            </a:extLst>
          </p:cNvPr>
          <p:cNvCxnSpPr>
            <a:stCxn id="24" idx="0"/>
            <a:endCxn id="7" idx="2"/>
          </p:cNvCxnSpPr>
          <p:nvPr/>
        </p:nvCxnSpPr>
        <p:spPr>
          <a:xfrm flipV="1">
            <a:off x="1476509" y="2788510"/>
            <a:ext cx="0" cy="22216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557D1CC1-6205-4C08-AC77-98FA58E225C6}"/>
              </a:ext>
            </a:extLst>
          </p:cNvPr>
          <p:cNvCxnSpPr>
            <a:cxnSpLocks/>
            <a:stCxn id="28" idx="0"/>
            <a:endCxn id="8" idx="2"/>
          </p:cNvCxnSpPr>
          <p:nvPr/>
        </p:nvCxnSpPr>
        <p:spPr>
          <a:xfrm flipV="1">
            <a:off x="2754515" y="2788510"/>
            <a:ext cx="0" cy="21773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0A2DC4B9-492E-4206-8A94-A640C439CDC0}"/>
              </a:ext>
            </a:extLst>
          </p:cNvPr>
          <p:cNvCxnSpPr>
            <a:cxnSpLocks/>
            <a:stCxn id="31" idx="0"/>
            <a:endCxn id="9" idx="2"/>
          </p:cNvCxnSpPr>
          <p:nvPr/>
        </p:nvCxnSpPr>
        <p:spPr>
          <a:xfrm flipV="1">
            <a:off x="4017556" y="2788510"/>
            <a:ext cx="0" cy="21330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F7F08C10-7363-42D7-B8D3-C8C402A21E67}"/>
              </a:ext>
            </a:extLst>
          </p:cNvPr>
          <p:cNvCxnSpPr>
            <a:cxnSpLocks/>
            <a:stCxn id="34" idx="0"/>
            <a:endCxn id="10" idx="2"/>
          </p:cNvCxnSpPr>
          <p:nvPr/>
        </p:nvCxnSpPr>
        <p:spPr>
          <a:xfrm flipV="1">
            <a:off x="5280597" y="2788510"/>
            <a:ext cx="0" cy="21773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BC905735-2B20-4CA5-91C8-B19118E166E3}"/>
              </a:ext>
            </a:extLst>
          </p:cNvPr>
          <p:cNvSpPr/>
          <p:nvPr/>
        </p:nvSpPr>
        <p:spPr>
          <a:xfrm>
            <a:off x="6916098" y="1128068"/>
            <a:ext cx="4746751" cy="323965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5" name="コンテンツ プレースホルダー 4">
            <a:extLst>
              <a:ext uri="{FF2B5EF4-FFF2-40B4-BE49-F238E27FC236}">
                <a16:creationId xmlns:a16="http://schemas.microsoft.com/office/drawing/2014/main" id="{1AF13E54-3CD0-44F9-80B9-10314A8BD39B}"/>
              </a:ext>
            </a:extLst>
          </p:cNvPr>
          <p:cNvPicPr>
            <a:picLocks noChangeAspect="1"/>
          </p:cNvPicPr>
          <p:nvPr/>
        </p:nvPicPr>
        <p:blipFill>
          <a:blip r:embed="rId4"/>
          <a:stretch>
            <a:fillRect/>
          </a:stretch>
        </p:blipFill>
        <p:spPr>
          <a:xfrm>
            <a:off x="7188989" y="1792112"/>
            <a:ext cx="2477686" cy="293746"/>
          </a:xfrm>
          <a:prstGeom prst="rect">
            <a:avLst/>
          </a:prstGeom>
        </p:spPr>
      </p:pic>
      <p:sp>
        <p:nvSpPr>
          <p:cNvPr id="57" name="正方形/長方形 56">
            <a:extLst>
              <a:ext uri="{FF2B5EF4-FFF2-40B4-BE49-F238E27FC236}">
                <a16:creationId xmlns:a16="http://schemas.microsoft.com/office/drawing/2014/main" id="{62BADC88-6248-4A7B-8CC1-5F12BCA996D2}"/>
              </a:ext>
            </a:extLst>
          </p:cNvPr>
          <p:cNvSpPr/>
          <p:nvPr/>
        </p:nvSpPr>
        <p:spPr>
          <a:xfrm>
            <a:off x="8283400" y="2470604"/>
            <a:ext cx="2363502" cy="43647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ハッシュ関数</a:t>
            </a:r>
          </a:p>
        </p:txBody>
      </p:sp>
      <p:cxnSp>
        <p:nvCxnSpPr>
          <p:cNvPr id="58" name="直線コネクタ 57">
            <a:extLst>
              <a:ext uri="{FF2B5EF4-FFF2-40B4-BE49-F238E27FC236}">
                <a16:creationId xmlns:a16="http://schemas.microsoft.com/office/drawing/2014/main" id="{B286736C-A61F-4DD6-8533-6831A86FDD84}"/>
              </a:ext>
            </a:extLst>
          </p:cNvPr>
          <p:cNvCxnSpPr>
            <a:cxnSpLocks/>
            <a:stCxn id="61" idx="2"/>
            <a:endCxn id="57" idx="0"/>
          </p:cNvCxnSpPr>
          <p:nvPr/>
        </p:nvCxnSpPr>
        <p:spPr>
          <a:xfrm>
            <a:off x="9460632" y="2206659"/>
            <a:ext cx="4519" cy="26394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0" name="直方体 49">
            <a:extLst>
              <a:ext uri="{FF2B5EF4-FFF2-40B4-BE49-F238E27FC236}">
                <a16:creationId xmlns:a16="http://schemas.microsoft.com/office/drawing/2014/main" id="{91DB120E-51D9-452B-8583-BE584999804B}"/>
              </a:ext>
            </a:extLst>
          </p:cNvPr>
          <p:cNvSpPr/>
          <p:nvPr/>
        </p:nvSpPr>
        <p:spPr>
          <a:xfrm>
            <a:off x="4498981" y="5112094"/>
            <a:ext cx="1285103" cy="1235675"/>
          </a:xfrm>
          <a:prstGeom prst="cub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十字形 58">
            <a:extLst>
              <a:ext uri="{FF2B5EF4-FFF2-40B4-BE49-F238E27FC236}">
                <a16:creationId xmlns:a16="http://schemas.microsoft.com/office/drawing/2014/main" id="{887B6A46-A644-4FF9-8230-C04B4064C6A9}"/>
              </a:ext>
            </a:extLst>
          </p:cNvPr>
          <p:cNvSpPr/>
          <p:nvPr/>
        </p:nvSpPr>
        <p:spPr>
          <a:xfrm>
            <a:off x="9897965" y="1792112"/>
            <a:ext cx="313037" cy="308402"/>
          </a:xfrm>
          <a:prstGeom prst="plus">
            <a:avLst>
              <a:gd name="adj" fmla="val 4058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8104CFFF-CBC1-4D8C-BD53-85B262CFA92F}"/>
              </a:ext>
            </a:extLst>
          </p:cNvPr>
          <p:cNvSpPr txBox="1"/>
          <p:nvPr/>
        </p:nvSpPr>
        <p:spPr>
          <a:xfrm>
            <a:off x="10442292" y="1792112"/>
            <a:ext cx="877163" cy="369332"/>
          </a:xfrm>
          <a:prstGeom prst="rect">
            <a:avLst/>
          </a:prstGeom>
          <a:noFill/>
        </p:spPr>
        <p:txBody>
          <a:bodyPr wrap="none" rtlCol="0">
            <a:spAutoFit/>
          </a:bodyPr>
          <a:lstStyle/>
          <a:p>
            <a:r>
              <a:rPr kumimoji="1" lang="ja-JP" altLang="en-US" dirty="0"/>
              <a:t>ナンス</a:t>
            </a:r>
          </a:p>
        </p:txBody>
      </p:sp>
      <p:sp>
        <p:nvSpPr>
          <p:cNvPr id="61" name="正方形/長方形 60">
            <a:extLst>
              <a:ext uri="{FF2B5EF4-FFF2-40B4-BE49-F238E27FC236}">
                <a16:creationId xmlns:a16="http://schemas.microsoft.com/office/drawing/2014/main" id="{509EC7D7-3001-4041-B74A-C9DC7429F65D}"/>
              </a:ext>
            </a:extLst>
          </p:cNvPr>
          <p:cNvSpPr/>
          <p:nvPr/>
        </p:nvSpPr>
        <p:spPr>
          <a:xfrm>
            <a:off x="7370976" y="1651943"/>
            <a:ext cx="4179312" cy="554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ローチャート: 判断 61">
            <a:extLst>
              <a:ext uri="{FF2B5EF4-FFF2-40B4-BE49-F238E27FC236}">
                <a16:creationId xmlns:a16="http://schemas.microsoft.com/office/drawing/2014/main" id="{CEF14E37-5227-44C0-B28A-5FCDE5E6E49E}"/>
              </a:ext>
            </a:extLst>
          </p:cNvPr>
          <p:cNvSpPr/>
          <p:nvPr/>
        </p:nvSpPr>
        <p:spPr>
          <a:xfrm>
            <a:off x="9132891" y="3024164"/>
            <a:ext cx="671958" cy="354769"/>
          </a:xfrm>
          <a:prstGeom prst="flowChartDecision">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直線コネクタ 62">
            <a:extLst>
              <a:ext uri="{FF2B5EF4-FFF2-40B4-BE49-F238E27FC236}">
                <a16:creationId xmlns:a16="http://schemas.microsoft.com/office/drawing/2014/main" id="{938EFBC6-2D64-4409-8D17-6E90DABEA958}"/>
              </a:ext>
            </a:extLst>
          </p:cNvPr>
          <p:cNvCxnSpPr>
            <a:cxnSpLocks/>
            <a:stCxn id="57" idx="2"/>
            <a:endCxn id="62" idx="0"/>
          </p:cNvCxnSpPr>
          <p:nvPr/>
        </p:nvCxnSpPr>
        <p:spPr>
          <a:xfrm>
            <a:off x="9465151" y="2907081"/>
            <a:ext cx="3719" cy="1170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A0817623-0470-4D99-B23B-B2FB137B626C}"/>
              </a:ext>
            </a:extLst>
          </p:cNvPr>
          <p:cNvSpPr/>
          <p:nvPr/>
        </p:nvSpPr>
        <p:spPr>
          <a:xfrm>
            <a:off x="10211002" y="3592934"/>
            <a:ext cx="1339286" cy="54581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ナンス</a:t>
            </a:r>
            <a:endParaRPr kumimoji="1" lang="en-US" altLang="ja-JP" sz="1600" dirty="0"/>
          </a:p>
          <a:p>
            <a:pPr algn="ctr"/>
            <a:r>
              <a:rPr kumimoji="1" lang="ja-JP" altLang="en-US" sz="1600" dirty="0"/>
              <a:t>再設定</a:t>
            </a:r>
          </a:p>
        </p:txBody>
      </p:sp>
      <p:cxnSp>
        <p:nvCxnSpPr>
          <p:cNvPr id="65" name="コネクタ: カギ線 64">
            <a:extLst>
              <a:ext uri="{FF2B5EF4-FFF2-40B4-BE49-F238E27FC236}">
                <a16:creationId xmlns:a16="http://schemas.microsoft.com/office/drawing/2014/main" id="{44241E80-2771-492F-8228-4F9ABB9E8198}"/>
              </a:ext>
            </a:extLst>
          </p:cNvPr>
          <p:cNvCxnSpPr>
            <a:stCxn id="62" idx="3"/>
            <a:endCxn id="64" idx="0"/>
          </p:cNvCxnSpPr>
          <p:nvPr/>
        </p:nvCxnSpPr>
        <p:spPr>
          <a:xfrm>
            <a:off x="9804849" y="3201549"/>
            <a:ext cx="1075796" cy="391385"/>
          </a:xfrm>
          <a:prstGeom prst="bentConnector2">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27C5C350-4117-4ABF-ABE6-74ADB4A4B2B8}"/>
              </a:ext>
            </a:extLst>
          </p:cNvPr>
          <p:cNvSpPr/>
          <p:nvPr/>
        </p:nvSpPr>
        <p:spPr>
          <a:xfrm>
            <a:off x="8803550" y="3589085"/>
            <a:ext cx="1339286" cy="54581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ブロードキャスト</a:t>
            </a:r>
          </a:p>
        </p:txBody>
      </p:sp>
      <p:cxnSp>
        <p:nvCxnSpPr>
          <p:cNvPr id="67" name="直線コネクタ 66">
            <a:extLst>
              <a:ext uri="{FF2B5EF4-FFF2-40B4-BE49-F238E27FC236}">
                <a16:creationId xmlns:a16="http://schemas.microsoft.com/office/drawing/2014/main" id="{E2FB6935-4355-4A79-BC5C-980EFDA7E6C2}"/>
              </a:ext>
            </a:extLst>
          </p:cNvPr>
          <p:cNvCxnSpPr>
            <a:cxnSpLocks/>
            <a:stCxn id="62" idx="2"/>
            <a:endCxn id="66" idx="0"/>
          </p:cNvCxnSpPr>
          <p:nvPr/>
        </p:nvCxnSpPr>
        <p:spPr>
          <a:xfrm>
            <a:off x="9468870" y="3378933"/>
            <a:ext cx="4323" cy="21015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ACA1D66B-8909-4EEF-9376-6683B33A91B5}"/>
              </a:ext>
            </a:extLst>
          </p:cNvPr>
          <p:cNvSpPr txBox="1"/>
          <p:nvPr/>
        </p:nvSpPr>
        <p:spPr>
          <a:xfrm>
            <a:off x="6937978" y="3000933"/>
            <a:ext cx="2315057" cy="307777"/>
          </a:xfrm>
          <a:prstGeom prst="rect">
            <a:avLst/>
          </a:prstGeom>
          <a:noFill/>
        </p:spPr>
        <p:txBody>
          <a:bodyPr wrap="none" rtlCol="0">
            <a:spAutoFit/>
          </a:bodyPr>
          <a:lstStyle/>
          <a:p>
            <a:r>
              <a:rPr kumimoji="1" lang="ja-JP" altLang="en-US" sz="1400" dirty="0"/>
              <a:t>ハッシュ値の上位</a:t>
            </a:r>
            <a:r>
              <a:rPr kumimoji="1" lang="en-US" altLang="ja-JP" sz="1400" dirty="0"/>
              <a:t>X</a:t>
            </a:r>
            <a:r>
              <a:rPr kumimoji="1" lang="ja-JP" altLang="en-US" sz="1400" dirty="0"/>
              <a:t>桁が</a:t>
            </a:r>
            <a:r>
              <a:rPr kumimoji="1" lang="en-US" altLang="ja-JP" sz="1400" dirty="0"/>
              <a:t>”0”</a:t>
            </a:r>
            <a:endParaRPr kumimoji="1" lang="ja-JP" altLang="en-US" sz="1400" dirty="0"/>
          </a:p>
        </p:txBody>
      </p:sp>
      <p:sp>
        <p:nvSpPr>
          <p:cNvPr id="71" name="テキスト ボックス 70">
            <a:extLst>
              <a:ext uri="{FF2B5EF4-FFF2-40B4-BE49-F238E27FC236}">
                <a16:creationId xmlns:a16="http://schemas.microsoft.com/office/drawing/2014/main" id="{7085DA10-0562-4C2E-B5B6-86103E447CDC}"/>
              </a:ext>
            </a:extLst>
          </p:cNvPr>
          <p:cNvSpPr txBox="1"/>
          <p:nvPr/>
        </p:nvSpPr>
        <p:spPr>
          <a:xfrm>
            <a:off x="9040765" y="3302063"/>
            <a:ext cx="424540" cy="307777"/>
          </a:xfrm>
          <a:prstGeom prst="rect">
            <a:avLst/>
          </a:prstGeom>
          <a:noFill/>
        </p:spPr>
        <p:txBody>
          <a:bodyPr wrap="none" rtlCol="0">
            <a:spAutoFit/>
          </a:bodyPr>
          <a:lstStyle/>
          <a:p>
            <a:r>
              <a:rPr kumimoji="1" lang="en-US" altLang="ja-JP" sz="1400" dirty="0"/>
              <a:t>yes</a:t>
            </a:r>
            <a:endParaRPr kumimoji="1" lang="ja-JP" altLang="en-US" sz="1400" dirty="0"/>
          </a:p>
        </p:txBody>
      </p:sp>
      <p:sp>
        <p:nvSpPr>
          <p:cNvPr id="73" name="テキスト ボックス 72">
            <a:extLst>
              <a:ext uri="{FF2B5EF4-FFF2-40B4-BE49-F238E27FC236}">
                <a16:creationId xmlns:a16="http://schemas.microsoft.com/office/drawing/2014/main" id="{7786F145-2365-468C-81F4-ECD5B9EBF5E6}"/>
              </a:ext>
            </a:extLst>
          </p:cNvPr>
          <p:cNvSpPr txBox="1"/>
          <p:nvPr/>
        </p:nvSpPr>
        <p:spPr>
          <a:xfrm>
            <a:off x="9757055" y="2907081"/>
            <a:ext cx="373820" cy="307777"/>
          </a:xfrm>
          <a:prstGeom prst="rect">
            <a:avLst/>
          </a:prstGeom>
          <a:noFill/>
        </p:spPr>
        <p:txBody>
          <a:bodyPr wrap="none" rtlCol="0">
            <a:spAutoFit/>
          </a:bodyPr>
          <a:lstStyle/>
          <a:p>
            <a:r>
              <a:rPr kumimoji="1" lang="en-US" altLang="ja-JP" sz="1400" dirty="0"/>
              <a:t>no</a:t>
            </a:r>
            <a:endParaRPr kumimoji="1" lang="ja-JP" altLang="en-US" sz="1400" dirty="0"/>
          </a:p>
        </p:txBody>
      </p:sp>
      <p:sp>
        <p:nvSpPr>
          <p:cNvPr id="74" name="テキスト ボックス 73">
            <a:extLst>
              <a:ext uri="{FF2B5EF4-FFF2-40B4-BE49-F238E27FC236}">
                <a16:creationId xmlns:a16="http://schemas.microsoft.com/office/drawing/2014/main" id="{73168B0C-8203-4A4C-AD91-C085DDD014BA}"/>
              </a:ext>
            </a:extLst>
          </p:cNvPr>
          <p:cNvSpPr txBox="1"/>
          <p:nvPr/>
        </p:nvSpPr>
        <p:spPr>
          <a:xfrm>
            <a:off x="6987510" y="1235685"/>
            <a:ext cx="1338828" cy="369332"/>
          </a:xfrm>
          <a:prstGeom prst="rect">
            <a:avLst/>
          </a:prstGeom>
          <a:noFill/>
        </p:spPr>
        <p:txBody>
          <a:bodyPr wrap="none" rtlCol="0">
            <a:spAutoFit/>
          </a:bodyPr>
          <a:lstStyle/>
          <a:p>
            <a:r>
              <a:rPr kumimoji="1" lang="ja-JP" altLang="en-US" dirty="0"/>
              <a:t>マイニング</a:t>
            </a:r>
          </a:p>
        </p:txBody>
      </p:sp>
      <p:cxnSp>
        <p:nvCxnSpPr>
          <p:cNvPr id="6" name="直線コネクタ 5">
            <a:extLst>
              <a:ext uri="{FF2B5EF4-FFF2-40B4-BE49-F238E27FC236}">
                <a16:creationId xmlns:a16="http://schemas.microsoft.com/office/drawing/2014/main" id="{021F4427-1AE4-4E38-B1A0-8A6665196E3B}"/>
              </a:ext>
            </a:extLst>
          </p:cNvPr>
          <p:cNvCxnSpPr>
            <a:cxnSpLocks/>
          </p:cNvCxnSpPr>
          <p:nvPr/>
        </p:nvCxnSpPr>
        <p:spPr>
          <a:xfrm flipV="1">
            <a:off x="5737797" y="1128068"/>
            <a:ext cx="1173607" cy="188261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1D009206-1703-4E07-9FD2-C66E6998366F}"/>
              </a:ext>
            </a:extLst>
          </p:cNvPr>
          <p:cNvCxnSpPr>
            <a:cxnSpLocks/>
          </p:cNvCxnSpPr>
          <p:nvPr/>
        </p:nvCxnSpPr>
        <p:spPr>
          <a:xfrm>
            <a:off x="5737797" y="3842699"/>
            <a:ext cx="1173607" cy="52502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94DAA1F4-B1E9-4791-957B-22B71B9A14B3}"/>
              </a:ext>
            </a:extLst>
          </p:cNvPr>
          <p:cNvSpPr txBox="1"/>
          <p:nvPr/>
        </p:nvSpPr>
        <p:spPr>
          <a:xfrm>
            <a:off x="219326" y="4671209"/>
            <a:ext cx="2031325" cy="369332"/>
          </a:xfrm>
          <a:prstGeom prst="rect">
            <a:avLst/>
          </a:prstGeom>
          <a:noFill/>
        </p:spPr>
        <p:txBody>
          <a:bodyPr wrap="none" rtlCol="0">
            <a:spAutoFit/>
          </a:bodyPr>
          <a:lstStyle/>
          <a:p>
            <a:r>
              <a:rPr kumimoji="1" lang="ja-JP" altLang="en-US" dirty="0"/>
              <a:t>ブロックチェーン</a:t>
            </a:r>
          </a:p>
        </p:txBody>
      </p:sp>
      <p:sp>
        <p:nvSpPr>
          <p:cNvPr id="81" name="テキスト ボックス 80">
            <a:extLst>
              <a:ext uri="{FF2B5EF4-FFF2-40B4-BE49-F238E27FC236}">
                <a16:creationId xmlns:a16="http://schemas.microsoft.com/office/drawing/2014/main" id="{CDDA7698-C3F1-4AD7-AD66-D91075EF350C}"/>
              </a:ext>
            </a:extLst>
          </p:cNvPr>
          <p:cNvSpPr txBox="1"/>
          <p:nvPr/>
        </p:nvSpPr>
        <p:spPr>
          <a:xfrm>
            <a:off x="6891143" y="4741946"/>
            <a:ext cx="4845871" cy="1200329"/>
          </a:xfrm>
          <a:prstGeom prst="rect">
            <a:avLst/>
          </a:prstGeom>
          <a:noFill/>
        </p:spPr>
        <p:txBody>
          <a:bodyPr wrap="square" rtlCol="0">
            <a:spAutoFit/>
          </a:bodyPr>
          <a:lstStyle/>
          <a:p>
            <a:r>
              <a:rPr kumimoji="1" lang="en-US" altLang="ja-JP" dirty="0"/>
              <a:t>※</a:t>
            </a:r>
            <a:r>
              <a:rPr kumimoji="1" lang="ja-JP" altLang="en-US" dirty="0"/>
              <a:t>ナンス</a:t>
            </a:r>
            <a:endParaRPr kumimoji="1" lang="en-US" altLang="ja-JP" dirty="0"/>
          </a:p>
          <a:p>
            <a:r>
              <a:rPr lang="ja-JP" altLang="en-US" dirty="0"/>
              <a:t>　</a:t>
            </a:r>
            <a:r>
              <a:rPr lang="en-US" altLang="ja-JP" dirty="0"/>
              <a:t>Number used once(</a:t>
            </a:r>
            <a:r>
              <a:rPr lang="ja-JP" altLang="en-US" dirty="0"/>
              <a:t>一度だけ使用される使い捨ての数字</a:t>
            </a:r>
            <a:r>
              <a:rPr lang="en-US" altLang="ja-JP" dirty="0"/>
              <a:t>)</a:t>
            </a:r>
            <a:r>
              <a:rPr lang="ja-JP" altLang="en-US" dirty="0"/>
              <a:t>。</a:t>
            </a:r>
            <a:r>
              <a:rPr lang="en-US" altLang="ja-JP" dirty="0"/>
              <a:t>32</a:t>
            </a:r>
            <a:r>
              <a:rPr lang="ja-JP" altLang="en-US" dirty="0"/>
              <a:t>ビットの数値で、取引データと合わせてハッシュ関数に通す。</a:t>
            </a:r>
            <a:endParaRPr lang="en-US" altLang="ja-JP" dirty="0"/>
          </a:p>
        </p:txBody>
      </p:sp>
    </p:spTree>
    <p:extLst>
      <p:ext uri="{BB962C8B-B14F-4D97-AF65-F5344CB8AC3E}">
        <p14:creationId xmlns:p14="http://schemas.microsoft.com/office/powerpoint/2010/main" val="68578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直方体 78">
            <a:extLst>
              <a:ext uri="{FF2B5EF4-FFF2-40B4-BE49-F238E27FC236}">
                <a16:creationId xmlns:a16="http://schemas.microsoft.com/office/drawing/2014/main" id="{981F1FC6-C4EB-42C8-8661-D78D06D8A588}"/>
              </a:ext>
            </a:extLst>
          </p:cNvPr>
          <p:cNvSpPr/>
          <p:nvPr/>
        </p:nvSpPr>
        <p:spPr>
          <a:xfrm>
            <a:off x="915603" y="5140799"/>
            <a:ext cx="1285103" cy="1235675"/>
          </a:xfrm>
          <a:prstGeom prst="cub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 name="グラフィックス 17" descr="リンク 単色塗りつぶし">
            <a:extLst>
              <a:ext uri="{FF2B5EF4-FFF2-40B4-BE49-F238E27FC236}">
                <a16:creationId xmlns:a16="http://schemas.microsoft.com/office/drawing/2014/main" id="{79789834-AD1B-47B0-951B-2443464CAB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0000">
            <a:off x="1974244" y="5301436"/>
            <a:ext cx="914400" cy="914400"/>
          </a:xfrm>
          <a:prstGeom prst="rect">
            <a:avLst/>
          </a:prstGeom>
        </p:spPr>
      </p:pic>
      <p:sp>
        <p:nvSpPr>
          <p:cNvPr id="49" name="直方体 48">
            <a:extLst>
              <a:ext uri="{FF2B5EF4-FFF2-40B4-BE49-F238E27FC236}">
                <a16:creationId xmlns:a16="http://schemas.microsoft.com/office/drawing/2014/main" id="{B4F3A12A-8D37-4EFB-9F82-F8B6C9AEEEA5}"/>
              </a:ext>
            </a:extLst>
          </p:cNvPr>
          <p:cNvSpPr/>
          <p:nvPr/>
        </p:nvSpPr>
        <p:spPr>
          <a:xfrm>
            <a:off x="2695993" y="5112492"/>
            <a:ext cx="1285103" cy="1235675"/>
          </a:xfrm>
          <a:prstGeom prst="cub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8" name="グラフィックス 77" descr="リンク 単色塗りつぶし">
            <a:extLst>
              <a:ext uri="{FF2B5EF4-FFF2-40B4-BE49-F238E27FC236}">
                <a16:creationId xmlns:a16="http://schemas.microsoft.com/office/drawing/2014/main" id="{E0AA4DB0-3F90-40DD-9E08-8FEB4F69C4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0000">
            <a:off x="3720890" y="5301437"/>
            <a:ext cx="914400" cy="914400"/>
          </a:xfrm>
          <a:prstGeom prst="rect">
            <a:avLst/>
          </a:prstGeom>
        </p:spPr>
      </p:pic>
      <p:sp>
        <p:nvSpPr>
          <p:cNvPr id="2" name="タイトル 1">
            <a:extLst>
              <a:ext uri="{FF2B5EF4-FFF2-40B4-BE49-F238E27FC236}">
                <a16:creationId xmlns:a16="http://schemas.microsoft.com/office/drawing/2014/main" id="{187B3D9E-2FBC-4F37-8B2A-482C2AE8E006}"/>
              </a:ext>
            </a:extLst>
          </p:cNvPr>
          <p:cNvSpPr>
            <a:spLocks noGrp="1"/>
          </p:cNvSpPr>
          <p:nvPr>
            <p:ph type="title"/>
          </p:nvPr>
        </p:nvSpPr>
        <p:spPr/>
        <p:txBody>
          <a:bodyPr/>
          <a:lstStyle/>
          <a:p>
            <a:r>
              <a:rPr kumimoji="1" lang="ja-JP" altLang="en-US" dirty="0"/>
              <a:t>取引履歴をブロックチェーンへ格納する流れ②</a:t>
            </a:r>
          </a:p>
        </p:txBody>
      </p:sp>
      <p:pic>
        <p:nvPicPr>
          <p:cNvPr id="5" name="コンテンツ プレースホルダー 4">
            <a:extLst>
              <a:ext uri="{FF2B5EF4-FFF2-40B4-BE49-F238E27FC236}">
                <a16:creationId xmlns:a16="http://schemas.microsoft.com/office/drawing/2014/main" id="{EACCAC39-8F06-440E-91A4-4C9B25508F16}"/>
              </a:ext>
            </a:extLst>
          </p:cNvPr>
          <p:cNvPicPr>
            <a:picLocks noGrp="1" noChangeAspect="1"/>
          </p:cNvPicPr>
          <p:nvPr>
            <p:ph idx="1"/>
          </p:nvPr>
        </p:nvPicPr>
        <p:blipFill>
          <a:blip r:embed="rId4"/>
          <a:stretch>
            <a:fillRect/>
          </a:stretch>
        </p:blipFill>
        <p:spPr>
          <a:xfrm>
            <a:off x="612818" y="1128068"/>
            <a:ext cx="5743575" cy="523875"/>
          </a:xfrm>
        </p:spPr>
      </p:pic>
      <p:pic>
        <p:nvPicPr>
          <p:cNvPr id="7" name="グラフィックス 6" descr="サーバー 枠線">
            <a:extLst>
              <a:ext uri="{FF2B5EF4-FFF2-40B4-BE49-F238E27FC236}">
                <a16:creationId xmlns:a16="http://schemas.microsoft.com/office/drawing/2014/main" id="{8FE5275D-4189-45F0-BB43-D43038D393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9309" y="1874110"/>
            <a:ext cx="914400" cy="914400"/>
          </a:xfrm>
          <a:prstGeom prst="rect">
            <a:avLst/>
          </a:prstGeom>
        </p:spPr>
      </p:pic>
      <p:pic>
        <p:nvPicPr>
          <p:cNvPr id="8" name="グラフィックス 7" descr="サーバー 枠線">
            <a:extLst>
              <a:ext uri="{FF2B5EF4-FFF2-40B4-BE49-F238E27FC236}">
                <a16:creationId xmlns:a16="http://schemas.microsoft.com/office/drawing/2014/main" id="{B04D35E3-54DE-4AFA-90FC-DBF1F4BAEEE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97315" y="1874110"/>
            <a:ext cx="914400" cy="914400"/>
          </a:xfrm>
          <a:prstGeom prst="rect">
            <a:avLst/>
          </a:prstGeom>
        </p:spPr>
      </p:pic>
      <p:pic>
        <p:nvPicPr>
          <p:cNvPr id="9" name="グラフィックス 8" descr="サーバー 枠線">
            <a:extLst>
              <a:ext uri="{FF2B5EF4-FFF2-40B4-BE49-F238E27FC236}">
                <a16:creationId xmlns:a16="http://schemas.microsoft.com/office/drawing/2014/main" id="{E9FEBABA-081F-45C0-97DE-40856DE1BDB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60356" y="1874110"/>
            <a:ext cx="914400" cy="914400"/>
          </a:xfrm>
          <a:prstGeom prst="rect">
            <a:avLst/>
          </a:prstGeom>
        </p:spPr>
      </p:pic>
      <p:pic>
        <p:nvPicPr>
          <p:cNvPr id="10" name="グラフィックス 9" descr="サーバー 枠線">
            <a:extLst>
              <a:ext uri="{FF2B5EF4-FFF2-40B4-BE49-F238E27FC236}">
                <a16:creationId xmlns:a16="http://schemas.microsoft.com/office/drawing/2014/main" id="{A67AC313-137D-46C3-8CF1-8F36158FEE8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23397" y="1874110"/>
            <a:ext cx="914400" cy="914400"/>
          </a:xfrm>
          <a:prstGeom prst="rect">
            <a:avLst/>
          </a:prstGeom>
        </p:spPr>
      </p:pic>
      <p:cxnSp>
        <p:nvCxnSpPr>
          <p:cNvPr id="12" name="直線コネクタ 11">
            <a:extLst>
              <a:ext uri="{FF2B5EF4-FFF2-40B4-BE49-F238E27FC236}">
                <a16:creationId xmlns:a16="http://schemas.microsoft.com/office/drawing/2014/main" id="{9CF43928-51CA-42C7-87E7-715A9C75289B}"/>
              </a:ext>
            </a:extLst>
          </p:cNvPr>
          <p:cNvCxnSpPr>
            <a:stCxn id="7" idx="0"/>
            <a:endCxn id="5" idx="2"/>
          </p:cNvCxnSpPr>
          <p:nvPr/>
        </p:nvCxnSpPr>
        <p:spPr>
          <a:xfrm flipV="1">
            <a:off x="1476509" y="1651943"/>
            <a:ext cx="2008097" cy="22216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4F20F021-2DC6-4421-A207-AED8236D60AD}"/>
              </a:ext>
            </a:extLst>
          </p:cNvPr>
          <p:cNvCxnSpPr>
            <a:cxnSpLocks/>
            <a:stCxn id="8" idx="0"/>
            <a:endCxn id="5" idx="2"/>
          </p:cNvCxnSpPr>
          <p:nvPr/>
        </p:nvCxnSpPr>
        <p:spPr>
          <a:xfrm flipV="1">
            <a:off x="2754515" y="1651943"/>
            <a:ext cx="730091" cy="22216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632C1F19-FF95-4749-8864-DB1D2D6025DF}"/>
              </a:ext>
            </a:extLst>
          </p:cNvPr>
          <p:cNvCxnSpPr>
            <a:cxnSpLocks/>
            <a:stCxn id="9" idx="0"/>
            <a:endCxn id="5" idx="2"/>
          </p:cNvCxnSpPr>
          <p:nvPr/>
        </p:nvCxnSpPr>
        <p:spPr>
          <a:xfrm flipH="1" flipV="1">
            <a:off x="3484606" y="1651943"/>
            <a:ext cx="532950" cy="22216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6AEE3580-8941-47D7-A60D-C439127FC74B}"/>
              </a:ext>
            </a:extLst>
          </p:cNvPr>
          <p:cNvCxnSpPr>
            <a:cxnSpLocks/>
            <a:stCxn id="10" idx="0"/>
            <a:endCxn id="5" idx="2"/>
          </p:cNvCxnSpPr>
          <p:nvPr/>
        </p:nvCxnSpPr>
        <p:spPr>
          <a:xfrm flipH="1" flipV="1">
            <a:off x="3484606" y="1651943"/>
            <a:ext cx="1795991" cy="22216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5" name="グループ化 24">
            <a:extLst>
              <a:ext uri="{FF2B5EF4-FFF2-40B4-BE49-F238E27FC236}">
                <a16:creationId xmlns:a16="http://schemas.microsoft.com/office/drawing/2014/main" id="{04270ADB-AE94-49A5-9762-805EEA0A4748}"/>
              </a:ext>
            </a:extLst>
          </p:cNvPr>
          <p:cNvGrpSpPr/>
          <p:nvPr/>
        </p:nvGrpSpPr>
        <p:grpSpPr>
          <a:xfrm>
            <a:off x="1019309" y="3010677"/>
            <a:ext cx="914400" cy="832022"/>
            <a:chOff x="3630703" y="2924432"/>
            <a:chExt cx="914400" cy="832022"/>
          </a:xfrm>
        </p:grpSpPr>
        <p:pic>
          <p:nvPicPr>
            <p:cNvPr id="23" name="グラフィックス 22" descr="労働者 単色塗りつぶし">
              <a:extLst>
                <a:ext uri="{FF2B5EF4-FFF2-40B4-BE49-F238E27FC236}">
                  <a16:creationId xmlns:a16="http://schemas.microsoft.com/office/drawing/2014/main" id="{3C1EC527-2DC5-4A20-B833-8E9580E7138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67719" y="3015828"/>
              <a:ext cx="640368" cy="640368"/>
            </a:xfrm>
            <a:prstGeom prst="rect">
              <a:avLst/>
            </a:prstGeom>
          </p:spPr>
        </p:pic>
        <p:sp>
          <p:nvSpPr>
            <p:cNvPr id="24" name="正方形/長方形 23">
              <a:extLst>
                <a:ext uri="{FF2B5EF4-FFF2-40B4-BE49-F238E27FC236}">
                  <a16:creationId xmlns:a16="http://schemas.microsoft.com/office/drawing/2014/main" id="{41BEC191-225B-4976-9775-A9425911CDE4}"/>
                </a:ext>
              </a:extLst>
            </p:cNvPr>
            <p:cNvSpPr/>
            <p:nvPr/>
          </p:nvSpPr>
          <p:spPr>
            <a:xfrm>
              <a:off x="3630703" y="2924432"/>
              <a:ext cx="914400" cy="83202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 name="グループ化 25">
            <a:extLst>
              <a:ext uri="{FF2B5EF4-FFF2-40B4-BE49-F238E27FC236}">
                <a16:creationId xmlns:a16="http://schemas.microsoft.com/office/drawing/2014/main" id="{5383A8CA-02F2-43C4-AC73-0E94DB0816C5}"/>
              </a:ext>
            </a:extLst>
          </p:cNvPr>
          <p:cNvGrpSpPr/>
          <p:nvPr/>
        </p:nvGrpSpPr>
        <p:grpSpPr>
          <a:xfrm>
            <a:off x="2297315" y="3006246"/>
            <a:ext cx="914400" cy="832022"/>
            <a:chOff x="3630703" y="2924432"/>
            <a:chExt cx="914400" cy="832022"/>
          </a:xfrm>
        </p:grpSpPr>
        <p:pic>
          <p:nvPicPr>
            <p:cNvPr id="27" name="グラフィックス 26" descr="労働者 単色塗りつぶし">
              <a:extLst>
                <a:ext uri="{FF2B5EF4-FFF2-40B4-BE49-F238E27FC236}">
                  <a16:creationId xmlns:a16="http://schemas.microsoft.com/office/drawing/2014/main" id="{D145F3E7-8596-4318-8B77-2CBA5CEC675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67719" y="3015828"/>
              <a:ext cx="640368" cy="640368"/>
            </a:xfrm>
            <a:prstGeom prst="rect">
              <a:avLst/>
            </a:prstGeom>
          </p:spPr>
        </p:pic>
        <p:sp>
          <p:nvSpPr>
            <p:cNvPr id="28" name="正方形/長方形 27">
              <a:extLst>
                <a:ext uri="{FF2B5EF4-FFF2-40B4-BE49-F238E27FC236}">
                  <a16:creationId xmlns:a16="http://schemas.microsoft.com/office/drawing/2014/main" id="{FAEF0812-E8F0-446E-9688-7563D7B3C2CF}"/>
                </a:ext>
              </a:extLst>
            </p:cNvPr>
            <p:cNvSpPr/>
            <p:nvPr/>
          </p:nvSpPr>
          <p:spPr>
            <a:xfrm>
              <a:off x="3630703" y="2924432"/>
              <a:ext cx="914400" cy="83202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9" name="グループ化 28">
            <a:extLst>
              <a:ext uri="{FF2B5EF4-FFF2-40B4-BE49-F238E27FC236}">
                <a16:creationId xmlns:a16="http://schemas.microsoft.com/office/drawing/2014/main" id="{3C0768F2-3ED4-4EAE-98B6-4B83EF39CE1C}"/>
              </a:ext>
            </a:extLst>
          </p:cNvPr>
          <p:cNvGrpSpPr/>
          <p:nvPr/>
        </p:nvGrpSpPr>
        <p:grpSpPr>
          <a:xfrm>
            <a:off x="3560356" y="3001815"/>
            <a:ext cx="914400" cy="832022"/>
            <a:chOff x="3630703" y="2924432"/>
            <a:chExt cx="914400" cy="832022"/>
          </a:xfrm>
        </p:grpSpPr>
        <p:pic>
          <p:nvPicPr>
            <p:cNvPr id="30" name="グラフィックス 29" descr="労働者 単色塗りつぶし">
              <a:extLst>
                <a:ext uri="{FF2B5EF4-FFF2-40B4-BE49-F238E27FC236}">
                  <a16:creationId xmlns:a16="http://schemas.microsoft.com/office/drawing/2014/main" id="{976E9A96-C096-41DA-BF4F-B8C380256EA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67719" y="3015828"/>
              <a:ext cx="640368" cy="640368"/>
            </a:xfrm>
            <a:prstGeom prst="rect">
              <a:avLst/>
            </a:prstGeom>
          </p:spPr>
        </p:pic>
        <p:sp>
          <p:nvSpPr>
            <p:cNvPr id="31" name="正方形/長方形 30">
              <a:extLst>
                <a:ext uri="{FF2B5EF4-FFF2-40B4-BE49-F238E27FC236}">
                  <a16:creationId xmlns:a16="http://schemas.microsoft.com/office/drawing/2014/main" id="{999AE6D7-B636-476C-A25B-10430D21A76A}"/>
                </a:ext>
              </a:extLst>
            </p:cNvPr>
            <p:cNvSpPr/>
            <p:nvPr/>
          </p:nvSpPr>
          <p:spPr>
            <a:xfrm>
              <a:off x="3630703" y="2924432"/>
              <a:ext cx="914400" cy="83202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a:extLst>
              <a:ext uri="{FF2B5EF4-FFF2-40B4-BE49-F238E27FC236}">
                <a16:creationId xmlns:a16="http://schemas.microsoft.com/office/drawing/2014/main" id="{9488821F-E297-45CD-B2A2-4A78DACD4543}"/>
              </a:ext>
            </a:extLst>
          </p:cNvPr>
          <p:cNvGrpSpPr/>
          <p:nvPr/>
        </p:nvGrpSpPr>
        <p:grpSpPr>
          <a:xfrm>
            <a:off x="4823397" y="3006246"/>
            <a:ext cx="914400" cy="832022"/>
            <a:chOff x="3630703" y="2924432"/>
            <a:chExt cx="914400" cy="832022"/>
          </a:xfrm>
        </p:grpSpPr>
        <p:pic>
          <p:nvPicPr>
            <p:cNvPr id="33" name="グラフィックス 32" descr="労働者 単色塗りつぶし">
              <a:extLst>
                <a:ext uri="{FF2B5EF4-FFF2-40B4-BE49-F238E27FC236}">
                  <a16:creationId xmlns:a16="http://schemas.microsoft.com/office/drawing/2014/main" id="{E393A0BB-17B5-4D8E-A426-09202DF916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67719" y="3015828"/>
              <a:ext cx="640368" cy="640368"/>
            </a:xfrm>
            <a:prstGeom prst="rect">
              <a:avLst/>
            </a:prstGeom>
          </p:spPr>
        </p:pic>
        <p:sp>
          <p:nvSpPr>
            <p:cNvPr id="34" name="正方形/長方形 33">
              <a:extLst>
                <a:ext uri="{FF2B5EF4-FFF2-40B4-BE49-F238E27FC236}">
                  <a16:creationId xmlns:a16="http://schemas.microsoft.com/office/drawing/2014/main" id="{68405B5D-6FA8-482C-9472-E985C25E4FB0}"/>
                </a:ext>
              </a:extLst>
            </p:cNvPr>
            <p:cNvSpPr/>
            <p:nvPr/>
          </p:nvSpPr>
          <p:spPr>
            <a:xfrm>
              <a:off x="3630703" y="2924432"/>
              <a:ext cx="914400" cy="83202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 name="直線コネクタ 35">
            <a:extLst>
              <a:ext uri="{FF2B5EF4-FFF2-40B4-BE49-F238E27FC236}">
                <a16:creationId xmlns:a16="http://schemas.microsoft.com/office/drawing/2014/main" id="{EB9BBDCD-C098-41B3-A1B4-3B77359B6C6A}"/>
              </a:ext>
            </a:extLst>
          </p:cNvPr>
          <p:cNvCxnSpPr>
            <a:stCxn id="24" idx="0"/>
            <a:endCxn id="7" idx="2"/>
          </p:cNvCxnSpPr>
          <p:nvPr/>
        </p:nvCxnSpPr>
        <p:spPr>
          <a:xfrm flipV="1">
            <a:off x="1476509" y="2788510"/>
            <a:ext cx="0" cy="22216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557D1CC1-6205-4C08-AC77-98FA58E225C6}"/>
              </a:ext>
            </a:extLst>
          </p:cNvPr>
          <p:cNvCxnSpPr>
            <a:cxnSpLocks/>
            <a:stCxn id="28" idx="0"/>
            <a:endCxn id="8" idx="2"/>
          </p:cNvCxnSpPr>
          <p:nvPr/>
        </p:nvCxnSpPr>
        <p:spPr>
          <a:xfrm flipV="1">
            <a:off x="2754515" y="2788510"/>
            <a:ext cx="0" cy="21773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0A2DC4B9-492E-4206-8A94-A640C439CDC0}"/>
              </a:ext>
            </a:extLst>
          </p:cNvPr>
          <p:cNvCxnSpPr>
            <a:cxnSpLocks/>
            <a:stCxn id="31" idx="0"/>
            <a:endCxn id="9" idx="2"/>
          </p:cNvCxnSpPr>
          <p:nvPr/>
        </p:nvCxnSpPr>
        <p:spPr>
          <a:xfrm flipV="1">
            <a:off x="4017556" y="2788510"/>
            <a:ext cx="0" cy="21330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F7F08C10-7363-42D7-B8D3-C8C402A21E67}"/>
              </a:ext>
            </a:extLst>
          </p:cNvPr>
          <p:cNvCxnSpPr>
            <a:cxnSpLocks/>
            <a:stCxn id="34" idx="0"/>
            <a:endCxn id="10" idx="2"/>
          </p:cNvCxnSpPr>
          <p:nvPr/>
        </p:nvCxnSpPr>
        <p:spPr>
          <a:xfrm flipV="1">
            <a:off x="5280597" y="2788510"/>
            <a:ext cx="0" cy="21773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0" name="直方体 49">
            <a:extLst>
              <a:ext uri="{FF2B5EF4-FFF2-40B4-BE49-F238E27FC236}">
                <a16:creationId xmlns:a16="http://schemas.microsoft.com/office/drawing/2014/main" id="{91DB120E-51D9-452B-8583-BE584999804B}"/>
              </a:ext>
            </a:extLst>
          </p:cNvPr>
          <p:cNvSpPr/>
          <p:nvPr/>
        </p:nvSpPr>
        <p:spPr>
          <a:xfrm>
            <a:off x="4498981" y="5112094"/>
            <a:ext cx="1285103" cy="1235675"/>
          </a:xfrm>
          <a:prstGeom prst="cub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グラフィックス 53" descr="リンク 単色塗りつぶし">
            <a:extLst>
              <a:ext uri="{FF2B5EF4-FFF2-40B4-BE49-F238E27FC236}">
                <a16:creationId xmlns:a16="http://schemas.microsoft.com/office/drawing/2014/main" id="{20FDCB92-C27D-47B3-B475-7233C873A7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00000">
            <a:off x="5543861" y="5330178"/>
            <a:ext cx="914400" cy="914400"/>
          </a:xfrm>
          <a:prstGeom prst="rect">
            <a:avLst/>
          </a:prstGeom>
        </p:spPr>
      </p:pic>
      <p:sp>
        <p:nvSpPr>
          <p:cNvPr id="53" name="直方体 52">
            <a:extLst>
              <a:ext uri="{FF2B5EF4-FFF2-40B4-BE49-F238E27FC236}">
                <a16:creationId xmlns:a16="http://schemas.microsoft.com/office/drawing/2014/main" id="{3F4ED1F6-E6A6-4C90-A781-7B01E0FB6428}"/>
              </a:ext>
            </a:extLst>
          </p:cNvPr>
          <p:cNvSpPr/>
          <p:nvPr/>
        </p:nvSpPr>
        <p:spPr>
          <a:xfrm>
            <a:off x="6301969" y="5112057"/>
            <a:ext cx="1285103" cy="1235675"/>
          </a:xfrm>
          <a:prstGeom prst="cub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コネクタ: カギ線 3">
            <a:extLst>
              <a:ext uri="{FF2B5EF4-FFF2-40B4-BE49-F238E27FC236}">
                <a16:creationId xmlns:a16="http://schemas.microsoft.com/office/drawing/2014/main" id="{7E87DD4B-DE07-4BA3-AF22-E205FBD130B4}"/>
              </a:ext>
            </a:extLst>
          </p:cNvPr>
          <p:cNvCxnSpPr>
            <a:cxnSpLocks/>
            <a:stCxn id="34" idx="2"/>
            <a:endCxn id="53" idx="0"/>
          </p:cNvCxnSpPr>
          <p:nvPr/>
        </p:nvCxnSpPr>
        <p:spPr>
          <a:xfrm rot="16200000" flipH="1">
            <a:off x="5552894" y="3565970"/>
            <a:ext cx="1273789" cy="1818383"/>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15A75ED3-4C48-4003-966B-8DD23E8CD0A7}"/>
              </a:ext>
            </a:extLst>
          </p:cNvPr>
          <p:cNvSpPr/>
          <p:nvPr/>
        </p:nvSpPr>
        <p:spPr>
          <a:xfrm>
            <a:off x="7502791" y="1089774"/>
            <a:ext cx="4076391" cy="325849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941FF9B1-F81B-4F00-B435-D189EF2CF2AC}"/>
              </a:ext>
            </a:extLst>
          </p:cNvPr>
          <p:cNvSpPr/>
          <p:nvPr/>
        </p:nvSpPr>
        <p:spPr>
          <a:xfrm>
            <a:off x="7803355" y="1709901"/>
            <a:ext cx="3463046" cy="46692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前ブロックのハッシュ値</a:t>
            </a:r>
          </a:p>
        </p:txBody>
      </p:sp>
      <p:sp>
        <p:nvSpPr>
          <p:cNvPr id="69" name="正方形/長方形 68">
            <a:extLst>
              <a:ext uri="{FF2B5EF4-FFF2-40B4-BE49-F238E27FC236}">
                <a16:creationId xmlns:a16="http://schemas.microsoft.com/office/drawing/2014/main" id="{D350C555-D2FC-46EF-AFBA-26CE8ABD2272}"/>
              </a:ext>
            </a:extLst>
          </p:cNvPr>
          <p:cNvSpPr/>
          <p:nvPr/>
        </p:nvSpPr>
        <p:spPr>
          <a:xfrm>
            <a:off x="7803355" y="3609235"/>
            <a:ext cx="3463046" cy="46692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ナンス</a:t>
            </a:r>
          </a:p>
        </p:txBody>
      </p:sp>
      <p:sp>
        <p:nvSpPr>
          <p:cNvPr id="70" name="正方形/長方形 69">
            <a:extLst>
              <a:ext uri="{FF2B5EF4-FFF2-40B4-BE49-F238E27FC236}">
                <a16:creationId xmlns:a16="http://schemas.microsoft.com/office/drawing/2014/main" id="{29E6FA81-1E5A-451E-8D24-963584E21223}"/>
              </a:ext>
            </a:extLst>
          </p:cNvPr>
          <p:cNvSpPr/>
          <p:nvPr/>
        </p:nvSpPr>
        <p:spPr>
          <a:xfrm>
            <a:off x="7803355" y="2928575"/>
            <a:ext cx="3463046" cy="46692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ブロックのハッシュ値</a:t>
            </a:r>
          </a:p>
        </p:txBody>
      </p:sp>
      <p:pic>
        <p:nvPicPr>
          <p:cNvPr id="72" name="コンテンツ プレースホルダー 4">
            <a:extLst>
              <a:ext uri="{FF2B5EF4-FFF2-40B4-BE49-F238E27FC236}">
                <a16:creationId xmlns:a16="http://schemas.microsoft.com/office/drawing/2014/main" id="{3733435D-110D-49C5-BA6D-6CB3B02BFFB8}"/>
              </a:ext>
            </a:extLst>
          </p:cNvPr>
          <p:cNvPicPr>
            <a:picLocks noChangeAspect="1"/>
          </p:cNvPicPr>
          <p:nvPr/>
        </p:nvPicPr>
        <p:blipFill>
          <a:blip r:embed="rId4"/>
          <a:stretch>
            <a:fillRect/>
          </a:stretch>
        </p:blipFill>
        <p:spPr>
          <a:xfrm>
            <a:off x="7803355" y="2335953"/>
            <a:ext cx="3463046" cy="466928"/>
          </a:xfrm>
          <a:prstGeom prst="rect">
            <a:avLst/>
          </a:prstGeom>
        </p:spPr>
      </p:pic>
      <p:sp>
        <p:nvSpPr>
          <p:cNvPr id="76" name="テキスト ボックス 75">
            <a:extLst>
              <a:ext uri="{FF2B5EF4-FFF2-40B4-BE49-F238E27FC236}">
                <a16:creationId xmlns:a16="http://schemas.microsoft.com/office/drawing/2014/main" id="{6308E786-00EA-42D4-BDAD-F9A7688051B2}"/>
              </a:ext>
            </a:extLst>
          </p:cNvPr>
          <p:cNvSpPr txBox="1"/>
          <p:nvPr/>
        </p:nvSpPr>
        <p:spPr>
          <a:xfrm>
            <a:off x="7502791" y="1215172"/>
            <a:ext cx="1800493" cy="369332"/>
          </a:xfrm>
          <a:prstGeom prst="rect">
            <a:avLst/>
          </a:prstGeom>
          <a:noFill/>
        </p:spPr>
        <p:txBody>
          <a:bodyPr wrap="none" rtlCol="0">
            <a:spAutoFit/>
          </a:bodyPr>
          <a:lstStyle/>
          <a:p>
            <a:r>
              <a:rPr kumimoji="1" lang="ja-JP" altLang="en-US" dirty="0"/>
              <a:t>ブロックの中身</a:t>
            </a:r>
          </a:p>
        </p:txBody>
      </p:sp>
      <p:cxnSp>
        <p:nvCxnSpPr>
          <p:cNvPr id="77" name="直線コネクタ 76">
            <a:extLst>
              <a:ext uri="{FF2B5EF4-FFF2-40B4-BE49-F238E27FC236}">
                <a16:creationId xmlns:a16="http://schemas.microsoft.com/office/drawing/2014/main" id="{9C8950BF-83F9-40AB-8D0B-6F9F510C53F0}"/>
              </a:ext>
            </a:extLst>
          </p:cNvPr>
          <p:cNvCxnSpPr>
            <a:cxnSpLocks/>
          </p:cNvCxnSpPr>
          <p:nvPr/>
        </p:nvCxnSpPr>
        <p:spPr>
          <a:xfrm flipV="1">
            <a:off x="6613726" y="4348264"/>
            <a:ext cx="876848" cy="749422"/>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30E90053-E9F3-44CA-9E35-C01C13F5EB61}"/>
              </a:ext>
            </a:extLst>
          </p:cNvPr>
          <p:cNvCxnSpPr>
            <a:cxnSpLocks/>
          </p:cNvCxnSpPr>
          <p:nvPr/>
        </p:nvCxnSpPr>
        <p:spPr>
          <a:xfrm flipV="1">
            <a:off x="7616865" y="4362636"/>
            <a:ext cx="3962317" cy="1687968"/>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61AAD538-46F7-477F-96AB-675FDF3A7BED}"/>
              </a:ext>
            </a:extLst>
          </p:cNvPr>
          <p:cNvSpPr txBox="1"/>
          <p:nvPr/>
        </p:nvSpPr>
        <p:spPr>
          <a:xfrm>
            <a:off x="219326" y="4671209"/>
            <a:ext cx="2031325" cy="369332"/>
          </a:xfrm>
          <a:prstGeom prst="rect">
            <a:avLst/>
          </a:prstGeom>
          <a:noFill/>
        </p:spPr>
        <p:txBody>
          <a:bodyPr wrap="none" rtlCol="0">
            <a:spAutoFit/>
          </a:bodyPr>
          <a:lstStyle/>
          <a:p>
            <a:r>
              <a:rPr kumimoji="1" lang="ja-JP" altLang="en-US" dirty="0"/>
              <a:t>ブロックチェーン</a:t>
            </a:r>
          </a:p>
        </p:txBody>
      </p:sp>
    </p:spTree>
    <p:extLst>
      <p:ext uri="{BB962C8B-B14F-4D97-AF65-F5344CB8AC3E}">
        <p14:creationId xmlns:p14="http://schemas.microsoft.com/office/powerpoint/2010/main" val="727027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0" name="Freeform: Shape 9">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2" name="Freeform: Shape 11">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 name="Straight Connector 12">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5" name="Rectangle 14">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8ADBAF01-E618-407B-ADA8-8CE5EF197F92}"/>
              </a:ext>
            </a:extLst>
          </p:cNvPr>
          <p:cNvSpPr>
            <a:spLocks noGrp="1"/>
          </p:cNvSpPr>
          <p:nvPr>
            <p:ph type="title"/>
          </p:nvPr>
        </p:nvSpPr>
        <p:spPr>
          <a:xfrm>
            <a:off x="447261" y="1089025"/>
            <a:ext cx="5448817" cy="4679949"/>
          </a:xfrm>
        </p:spPr>
        <p:txBody>
          <a:bodyPr vert="horz" lIns="0" tIns="0" rIns="0" bIns="0" rtlCol="0" anchor="ctr" anchorCtr="0">
            <a:normAutofit/>
          </a:bodyPr>
          <a:lstStyle/>
          <a:p>
            <a:pPr algn="ctr"/>
            <a:r>
              <a:rPr kumimoji="1" lang="en-US" altLang="ja-JP" sz="4000" cap="all" spc="400" dirty="0">
                <a:solidFill>
                  <a:schemeClr val="accent2"/>
                </a:solidFill>
              </a:rPr>
              <a:t>3. </a:t>
            </a:r>
            <a:r>
              <a:rPr kumimoji="1" lang="ja-JP" altLang="en-US" sz="4000" cap="all" spc="400" dirty="0">
                <a:solidFill>
                  <a:schemeClr val="accent2"/>
                </a:solidFill>
              </a:rPr>
              <a:t>コンセンサス</a:t>
            </a:r>
            <a:br>
              <a:rPr kumimoji="1" lang="en-US" altLang="ja-JP" sz="4000" cap="all" spc="400" dirty="0">
                <a:solidFill>
                  <a:schemeClr val="accent2"/>
                </a:solidFill>
              </a:rPr>
            </a:br>
            <a:r>
              <a:rPr kumimoji="1" lang="ja-JP" altLang="en-US" sz="4000" cap="all" spc="400" dirty="0">
                <a:solidFill>
                  <a:schemeClr val="accent2"/>
                </a:solidFill>
              </a:rPr>
              <a:t>アルゴリズム</a:t>
            </a:r>
            <a:endParaRPr kumimoji="1" lang="en-US" altLang="ja-JP" sz="4000" cap="all" spc="400" dirty="0">
              <a:solidFill>
                <a:schemeClr val="accent2"/>
              </a:solidFill>
            </a:endParaRPr>
          </a:p>
        </p:txBody>
      </p:sp>
      <p:cxnSp>
        <p:nvCxnSpPr>
          <p:cNvPr id="17" name="Straight Connector 16">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8824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11E972-5DE9-4809-9E5B-D5B4F54680FC}"/>
              </a:ext>
            </a:extLst>
          </p:cNvPr>
          <p:cNvSpPr>
            <a:spLocks noGrp="1"/>
          </p:cNvSpPr>
          <p:nvPr>
            <p:ph type="title"/>
          </p:nvPr>
        </p:nvSpPr>
        <p:spPr/>
        <p:txBody>
          <a:bodyPr/>
          <a:lstStyle/>
          <a:p>
            <a:r>
              <a:rPr kumimoji="1" lang="ja-JP" altLang="en-US" sz="4000" dirty="0"/>
              <a:t>コンセンサスアルゴリズムとは</a:t>
            </a:r>
          </a:p>
        </p:txBody>
      </p:sp>
      <p:sp>
        <p:nvSpPr>
          <p:cNvPr id="3" name="コンテンツ プレースホルダー 2">
            <a:extLst>
              <a:ext uri="{FF2B5EF4-FFF2-40B4-BE49-F238E27FC236}">
                <a16:creationId xmlns:a16="http://schemas.microsoft.com/office/drawing/2014/main" id="{3DF153BB-8AD2-43F0-B8F5-FAB4ED4BE5EF}"/>
              </a:ext>
            </a:extLst>
          </p:cNvPr>
          <p:cNvSpPr>
            <a:spLocks noGrp="1"/>
          </p:cNvSpPr>
          <p:nvPr>
            <p:ph idx="1"/>
          </p:nvPr>
        </p:nvSpPr>
        <p:spPr>
          <a:xfrm>
            <a:off x="313379" y="2176604"/>
            <a:ext cx="11549104" cy="1883668"/>
          </a:xfrm>
        </p:spPr>
        <p:txBody>
          <a:bodyPr/>
          <a:lstStyle/>
          <a:p>
            <a:pPr marL="0" indent="0" algn="ctr">
              <a:buNone/>
            </a:pPr>
            <a:r>
              <a:rPr kumimoji="1" lang="ja-JP" altLang="en-US" sz="4000" dirty="0"/>
              <a:t>各ノードが保持するデータの正当性を</a:t>
            </a:r>
            <a:endParaRPr kumimoji="1" lang="en-US" altLang="ja-JP" sz="4000" dirty="0"/>
          </a:p>
          <a:p>
            <a:pPr marL="0" indent="0" algn="ctr">
              <a:buNone/>
            </a:pPr>
            <a:r>
              <a:rPr kumimoji="1" lang="ja-JP" altLang="en-US" sz="4000" dirty="0"/>
              <a:t>担保する仕組み</a:t>
            </a:r>
          </a:p>
        </p:txBody>
      </p:sp>
    </p:spTree>
    <p:extLst>
      <p:ext uri="{BB962C8B-B14F-4D97-AF65-F5344CB8AC3E}">
        <p14:creationId xmlns:p14="http://schemas.microsoft.com/office/powerpoint/2010/main" val="1305408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25F2524A-0341-4D24-A783-E608A10E3B84}"/>
              </a:ext>
            </a:extLst>
          </p:cNvPr>
          <p:cNvSpPr>
            <a:spLocks noGrp="1"/>
          </p:cNvSpPr>
          <p:nvPr>
            <p:ph type="title"/>
          </p:nvPr>
        </p:nvSpPr>
        <p:spPr>
          <a:xfrm>
            <a:off x="446123" y="1084257"/>
            <a:ext cx="3533705" cy="4689475"/>
          </a:xfrm>
        </p:spPr>
        <p:txBody>
          <a:bodyPr anchor="ctr">
            <a:normAutofit/>
          </a:bodyPr>
          <a:lstStyle/>
          <a:p>
            <a:pPr algn="ctr"/>
            <a:r>
              <a:rPr kumimoji="1" lang="ja-JP" altLang="en-US" sz="4000" dirty="0"/>
              <a:t>コンセンサスアルゴリズムの種類</a:t>
            </a:r>
          </a:p>
        </p:txBody>
      </p:sp>
      <p:sp>
        <p:nvSpPr>
          <p:cNvPr id="11" name="Rectangle 10">
            <a:extLst>
              <a:ext uri="{FF2B5EF4-FFF2-40B4-BE49-F238E27FC236}">
                <a16:creationId xmlns:a16="http://schemas.microsoft.com/office/drawing/2014/main" id="{8576A6EA-4B09-480F-BB03-96160272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5950" y="-1"/>
            <a:ext cx="7766050" cy="6857993"/>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コンテンツ プレースホルダー 2">
            <a:extLst>
              <a:ext uri="{FF2B5EF4-FFF2-40B4-BE49-F238E27FC236}">
                <a16:creationId xmlns:a16="http://schemas.microsoft.com/office/drawing/2014/main" id="{30F93C17-B92B-43A9-A1F8-B86C9956A384}"/>
              </a:ext>
            </a:extLst>
          </p:cNvPr>
          <p:cNvGraphicFramePr>
            <a:graphicFrameLocks noGrp="1"/>
          </p:cNvGraphicFramePr>
          <p:nvPr>
            <p:ph idx="1"/>
            <p:extLst>
              <p:ext uri="{D42A27DB-BD31-4B8C-83A1-F6EECF244321}">
                <p14:modId xmlns:p14="http://schemas.microsoft.com/office/powerpoint/2010/main" val="3192944733"/>
              </p:ext>
            </p:extLst>
          </p:nvPr>
        </p:nvGraphicFramePr>
        <p:xfrm>
          <a:off x="4981575" y="540000"/>
          <a:ext cx="6669431"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1048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1" name="Freeform: Shape 10">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3" name="Freeform: Shape 12">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6" name="Rectangle 15">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8ADBAF01-E618-407B-ADA8-8CE5EF197F92}"/>
              </a:ext>
            </a:extLst>
          </p:cNvPr>
          <p:cNvSpPr>
            <a:spLocks noGrp="1"/>
          </p:cNvSpPr>
          <p:nvPr>
            <p:ph type="title"/>
          </p:nvPr>
        </p:nvSpPr>
        <p:spPr>
          <a:xfrm>
            <a:off x="318782" y="1089025"/>
            <a:ext cx="5218418" cy="4679949"/>
          </a:xfrm>
        </p:spPr>
        <p:txBody>
          <a:bodyPr vert="horz" lIns="0" tIns="0" rIns="0" bIns="0" rtlCol="0" anchor="ctr" anchorCtr="0">
            <a:normAutofit/>
          </a:bodyPr>
          <a:lstStyle/>
          <a:p>
            <a:pPr algn="ctr"/>
            <a:r>
              <a:rPr kumimoji="1" lang="en-US" altLang="ja-JP" sz="4000" cap="all" spc="400" dirty="0">
                <a:solidFill>
                  <a:schemeClr val="accent2"/>
                </a:solidFill>
              </a:rPr>
              <a:t>1. </a:t>
            </a:r>
            <a:r>
              <a:rPr kumimoji="1" lang="ja-JP" altLang="en-US" sz="4000" cap="all" spc="400" dirty="0">
                <a:solidFill>
                  <a:schemeClr val="accent2"/>
                </a:solidFill>
              </a:rPr>
              <a:t>ブロックチェーンの特徴</a:t>
            </a:r>
            <a:endParaRPr kumimoji="1" lang="en-US" altLang="ja-JP" sz="4000" cap="all" spc="400" dirty="0">
              <a:solidFill>
                <a:schemeClr val="accent2"/>
              </a:solidFill>
            </a:endParaRPr>
          </a:p>
        </p:txBody>
      </p:sp>
      <p:cxnSp>
        <p:nvCxnSpPr>
          <p:cNvPr id="18" name="Straight Connector 17">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761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71CFD3-BD6D-4F38-940A-059B223E560B}"/>
              </a:ext>
            </a:extLst>
          </p:cNvPr>
          <p:cNvSpPr>
            <a:spLocks noGrp="1"/>
          </p:cNvSpPr>
          <p:nvPr>
            <p:ph type="title"/>
          </p:nvPr>
        </p:nvSpPr>
        <p:spPr/>
        <p:txBody>
          <a:bodyPr/>
          <a:lstStyle/>
          <a:p>
            <a:r>
              <a:rPr kumimoji="1" lang="en-US" altLang="ja-JP" sz="4000" dirty="0"/>
              <a:t>Proof of Work(</a:t>
            </a:r>
            <a:r>
              <a:rPr kumimoji="1" lang="en-US" altLang="ja-JP" sz="4000" dirty="0" err="1"/>
              <a:t>PoW</a:t>
            </a:r>
            <a:r>
              <a:rPr kumimoji="1" lang="en-US" altLang="ja-JP" sz="4000" dirty="0"/>
              <a:t>)</a:t>
            </a:r>
            <a:endParaRPr kumimoji="1" lang="ja-JP" altLang="en-US" sz="4000" dirty="0"/>
          </a:p>
        </p:txBody>
      </p:sp>
      <p:graphicFrame>
        <p:nvGraphicFramePr>
          <p:cNvPr id="4" name="コンテンツ プレースホルダー 3">
            <a:extLst>
              <a:ext uri="{FF2B5EF4-FFF2-40B4-BE49-F238E27FC236}">
                <a16:creationId xmlns:a16="http://schemas.microsoft.com/office/drawing/2014/main" id="{F8CFE606-71E6-481C-9BC3-8046C18559E3}"/>
              </a:ext>
            </a:extLst>
          </p:cNvPr>
          <p:cNvGraphicFramePr>
            <a:graphicFrameLocks noGrp="1"/>
          </p:cNvGraphicFramePr>
          <p:nvPr>
            <p:ph idx="1"/>
            <p:extLst>
              <p:ext uri="{D42A27DB-BD31-4B8C-83A1-F6EECF244321}">
                <p14:modId xmlns:p14="http://schemas.microsoft.com/office/powerpoint/2010/main" val="310527132"/>
              </p:ext>
            </p:extLst>
          </p:nvPr>
        </p:nvGraphicFramePr>
        <p:xfrm>
          <a:off x="313378" y="1140599"/>
          <a:ext cx="11549104" cy="4765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16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73EE89-E923-488A-8673-FF5BCFC33789}"/>
              </a:ext>
            </a:extLst>
          </p:cNvPr>
          <p:cNvSpPr>
            <a:spLocks noGrp="1"/>
          </p:cNvSpPr>
          <p:nvPr>
            <p:ph type="title"/>
          </p:nvPr>
        </p:nvSpPr>
        <p:spPr/>
        <p:txBody>
          <a:bodyPr/>
          <a:lstStyle/>
          <a:p>
            <a:r>
              <a:rPr kumimoji="1" lang="en-US" altLang="ja-JP" sz="4000" dirty="0"/>
              <a:t>Proof of Stake(</a:t>
            </a:r>
            <a:r>
              <a:rPr kumimoji="1" lang="en-US" altLang="ja-JP" sz="4000" dirty="0" err="1"/>
              <a:t>PoS</a:t>
            </a:r>
            <a:r>
              <a:rPr kumimoji="1" lang="en-US" altLang="ja-JP" sz="4000" dirty="0"/>
              <a:t>)</a:t>
            </a:r>
            <a:endParaRPr kumimoji="1" lang="ja-JP" altLang="en-US" sz="4000" dirty="0"/>
          </a:p>
        </p:txBody>
      </p:sp>
      <p:graphicFrame>
        <p:nvGraphicFramePr>
          <p:cNvPr id="4" name="コンテンツ プレースホルダー 3">
            <a:extLst>
              <a:ext uri="{FF2B5EF4-FFF2-40B4-BE49-F238E27FC236}">
                <a16:creationId xmlns:a16="http://schemas.microsoft.com/office/drawing/2014/main" id="{877C8F5F-F0BF-44B4-86A1-40AB91E20E17}"/>
              </a:ext>
            </a:extLst>
          </p:cNvPr>
          <p:cNvGraphicFramePr>
            <a:graphicFrameLocks noGrp="1"/>
          </p:cNvGraphicFramePr>
          <p:nvPr>
            <p:ph idx="1"/>
            <p:extLst>
              <p:ext uri="{D42A27DB-BD31-4B8C-83A1-F6EECF244321}">
                <p14:modId xmlns:p14="http://schemas.microsoft.com/office/powerpoint/2010/main" val="1555856186"/>
              </p:ext>
            </p:extLst>
          </p:nvPr>
        </p:nvGraphicFramePr>
        <p:xfrm>
          <a:off x="313380" y="1161536"/>
          <a:ext cx="11549104" cy="4607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5630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73EE89-E923-488A-8673-FF5BCFC33789}"/>
              </a:ext>
            </a:extLst>
          </p:cNvPr>
          <p:cNvSpPr>
            <a:spLocks noGrp="1"/>
          </p:cNvSpPr>
          <p:nvPr>
            <p:ph type="title"/>
          </p:nvPr>
        </p:nvSpPr>
        <p:spPr/>
        <p:txBody>
          <a:bodyPr/>
          <a:lstStyle/>
          <a:p>
            <a:r>
              <a:rPr kumimoji="1" lang="en-US" altLang="ja-JP" sz="4000" dirty="0"/>
              <a:t>Proof of Importance(</a:t>
            </a:r>
            <a:r>
              <a:rPr kumimoji="1" lang="en-US" altLang="ja-JP" sz="4000" dirty="0" err="1"/>
              <a:t>PoI</a:t>
            </a:r>
            <a:r>
              <a:rPr kumimoji="1" lang="en-US" altLang="ja-JP" sz="4000" dirty="0"/>
              <a:t>)</a:t>
            </a:r>
            <a:endParaRPr kumimoji="1" lang="ja-JP" altLang="en-US" sz="4000" dirty="0"/>
          </a:p>
        </p:txBody>
      </p:sp>
      <p:graphicFrame>
        <p:nvGraphicFramePr>
          <p:cNvPr id="4" name="コンテンツ プレースホルダー 3">
            <a:extLst>
              <a:ext uri="{FF2B5EF4-FFF2-40B4-BE49-F238E27FC236}">
                <a16:creationId xmlns:a16="http://schemas.microsoft.com/office/drawing/2014/main" id="{877C8F5F-F0BF-44B4-86A1-40AB91E20E17}"/>
              </a:ext>
            </a:extLst>
          </p:cNvPr>
          <p:cNvGraphicFramePr>
            <a:graphicFrameLocks noGrp="1"/>
          </p:cNvGraphicFramePr>
          <p:nvPr>
            <p:ph idx="1"/>
            <p:extLst>
              <p:ext uri="{D42A27DB-BD31-4B8C-83A1-F6EECF244321}">
                <p14:modId xmlns:p14="http://schemas.microsoft.com/office/powerpoint/2010/main" val="569261242"/>
              </p:ext>
            </p:extLst>
          </p:nvPr>
        </p:nvGraphicFramePr>
        <p:xfrm>
          <a:off x="313380" y="1161536"/>
          <a:ext cx="11549104" cy="4607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0394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73EE89-E923-488A-8673-FF5BCFC33789}"/>
              </a:ext>
            </a:extLst>
          </p:cNvPr>
          <p:cNvSpPr>
            <a:spLocks noGrp="1"/>
          </p:cNvSpPr>
          <p:nvPr>
            <p:ph type="title"/>
          </p:nvPr>
        </p:nvSpPr>
        <p:spPr/>
        <p:txBody>
          <a:bodyPr/>
          <a:lstStyle/>
          <a:p>
            <a:r>
              <a:rPr kumimoji="1" lang="en-US" altLang="ja-JP" sz="4000" dirty="0"/>
              <a:t>Proof of Consensus(PoC)</a:t>
            </a:r>
            <a:endParaRPr kumimoji="1" lang="ja-JP" altLang="en-US" sz="4000" dirty="0"/>
          </a:p>
        </p:txBody>
      </p:sp>
      <p:graphicFrame>
        <p:nvGraphicFramePr>
          <p:cNvPr id="4" name="コンテンツ プレースホルダー 3">
            <a:extLst>
              <a:ext uri="{FF2B5EF4-FFF2-40B4-BE49-F238E27FC236}">
                <a16:creationId xmlns:a16="http://schemas.microsoft.com/office/drawing/2014/main" id="{877C8F5F-F0BF-44B4-86A1-40AB91E20E17}"/>
              </a:ext>
            </a:extLst>
          </p:cNvPr>
          <p:cNvGraphicFramePr>
            <a:graphicFrameLocks noGrp="1"/>
          </p:cNvGraphicFramePr>
          <p:nvPr>
            <p:ph idx="1"/>
            <p:extLst>
              <p:ext uri="{D42A27DB-BD31-4B8C-83A1-F6EECF244321}">
                <p14:modId xmlns:p14="http://schemas.microsoft.com/office/powerpoint/2010/main" val="2184416827"/>
              </p:ext>
            </p:extLst>
          </p:nvPr>
        </p:nvGraphicFramePr>
        <p:xfrm>
          <a:off x="313380" y="1161536"/>
          <a:ext cx="11549104" cy="4607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48884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0" name="Freeform: Shape 9">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2" name="Freeform: Shape 11">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 name="Straight Connector 12">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5" name="Rectangle 14">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8ADBAF01-E618-407B-ADA8-8CE5EF197F92}"/>
              </a:ext>
            </a:extLst>
          </p:cNvPr>
          <p:cNvSpPr>
            <a:spLocks noGrp="1"/>
          </p:cNvSpPr>
          <p:nvPr>
            <p:ph type="title"/>
          </p:nvPr>
        </p:nvSpPr>
        <p:spPr>
          <a:xfrm>
            <a:off x="674608" y="1089025"/>
            <a:ext cx="4746784" cy="4679949"/>
          </a:xfrm>
        </p:spPr>
        <p:txBody>
          <a:bodyPr vert="horz" lIns="0" tIns="0" rIns="0" bIns="0" rtlCol="0" anchor="ctr" anchorCtr="0">
            <a:normAutofit/>
          </a:bodyPr>
          <a:lstStyle/>
          <a:p>
            <a:pPr algn="ctr"/>
            <a:r>
              <a:rPr kumimoji="1" lang="en-US" altLang="ja-JP" sz="4000" cap="all" spc="400" dirty="0">
                <a:solidFill>
                  <a:schemeClr val="accent2"/>
                </a:solidFill>
              </a:rPr>
              <a:t>4. </a:t>
            </a:r>
            <a:r>
              <a:rPr kumimoji="1" lang="ja-JP" altLang="en-US" sz="4000" cap="all" spc="400" dirty="0">
                <a:solidFill>
                  <a:schemeClr val="accent2"/>
                </a:solidFill>
              </a:rPr>
              <a:t>スマート</a:t>
            </a:r>
            <a:br>
              <a:rPr kumimoji="1" lang="en-US" altLang="ja-JP" sz="4000" cap="all" spc="400" dirty="0">
                <a:solidFill>
                  <a:schemeClr val="accent2"/>
                </a:solidFill>
              </a:rPr>
            </a:br>
            <a:r>
              <a:rPr kumimoji="1" lang="ja-JP" altLang="en-US" sz="4000" cap="all" spc="400" dirty="0">
                <a:solidFill>
                  <a:schemeClr val="accent2"/>
                </a:solidFill>
              </a:rPr>
              <a:t>コントラクト</a:t>
            </a:r>
            <a:endParaRPr kumimoji="1" lang="en-US" altLang="ja-JP" sz="4000" cap="all" spc="400" dirty="0">
              <a:solidFill>
                <a:schemeClr val="accent2"/>
              </a:solidFill>
            </a:endParaRPr>
          </a:p>
        </p:txBody>
      </p:sp>
      <p:cxnSp>
        <p:nvCxnSpPr>
          <p:cNvPr id="17" name="Straight Connector 16">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38018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9614EE-4AE3-47E2-BA75-8C5204503D38}"/>
              </a:ext>
            </a:extLst>
          </p:cNvPr>
          <p:cNvSpPr>
            <a:spLocks noGrp="1"/>
          </p:cNvSpPr>
          <p:nvPr>
            <p:ph type="title"/>
          </p:nvPr>
        </p:nvSpPr>
        <p:spPr/>
        <p:txBody>
          <a:bodyPr/>
          <a:lstStyle/>
          <a:p>
            <a:r>
              <a:rPr kumimoji="1" lang="ja-JP" altLang="en-US" sz="4000" dirty="0"/>
              <a:t>スマートコントラクトとは</a:t>
            </a:r>
          </a:p>
        </p:txBody>
      </p:sp>
      <p:sp>
        <p:nvSpPr>
          <p:cNvPr id="3" name="コンテンツ プレースホルダー 2">
            <a:extLst>
              <a:ext uri="{FF2B5EF4-FFF2-40B4-BE49-F238E27FC236}">
                <a16:creationId xmlns:a16="http://schemas.microsoft.com/office/drawing/2014/main" id="{9B49F29B-537C-4D2B-9CC4-F6BA017DF655}"/>
              </a:ext>
            </a:extLst>
          </p:cNvPr>
          <p:cNvSpPr>
            <a:spLocks noGrp="1"/>
          </p:cNvSpPr>
          <p:nvPr>
            <p:ph idx="1"/>
          </p:nvPr>
        </p:nvSpPr>
        <p:spPr>
          <a:xfrm>
            <a:off x="598606" y="2218549"/>
            <a:ext cx="4896184" cy="1044768"/>
          </a:xfrm>
        </p:spPr>
        <p:txBody>
          <a:bodyPr/>
          <a:lstStyle/>
          <a:p>
            <a:pPr marL="0" indent="0">
              <a:buNone/>
            </a:pPr>
            <a:r>
              <a:rPr kumimoji="1" lang="ja-JP" altLang="en-US" sz="4000" dirty="0"/>
              <a:t>スマート</a:t>
            </a:r>
            <a:r>
              <a:rPr kumimoji="1" lang="en-US" altLang="ja-JP" sz="4000" dirty="0"/>
              <a:t>(</a:t>
            </a:r>
            <a:r>
              <a:rPr kumimoji="1" lang="ja-JP" altLang="en-US" sz="4000" dirty="0"/>
              <a:t>自動的な</a:t>
            </a:r>
            <a:r>
              <a:rPr kumimoji="1" lang="en-US" altLang="ja-JP" sz="4000" dirty="0"/>
              <a:t>)</a:t>
            </a:r>
            <a:endParaRPr kumimoji="1" lang="ja-JP" altLang="en-US" sz="4000" dirty="0"/>
          </a:p>
        </p:txBody>
      </p:sp>
      <p:sp>
        <p:nvSpPr>
          <p:cNvPr id="4" name="十字形 3">
            <a:extLst>
              <a:ext uri="{FF2B5EF4-FFF2-40B4-BE49-F238E27FC236}">
                <a16:creationId xmlns:a16="http://schemas.microsoft.com/office/drawing/2014/main" id="{425CEDE2-4956-4E1E-942A-E38BDF9577F3}"/>
              </a:ext>
            </a:extLst>
          </p:cNvPr>
          <p:cNvSpPr/>
          <p:nvPr/>
        </p:nvSpPr>
        <p:spPr>
          <a:xfrm>
            <a:off x="5620623" y="2357305"/>
            <a:ext cx="738231" cy="751123"/>
          </a:xfrm>
          <a:prstGeom prst="plus">
            <a:avLst>
              <a:gd name="adj" fmla="val 4059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5C1F5D83-E450-47D3-A0ED-86BE433516EE}"/>
              </a:ext>
            </a:extLst>
          </p:cNvPr>
          <p:cNvSpPr txBox="1">
            <a:spLocks/>
          </p:cNvSpPr>
          <p:nvPr/>
        </p:nvSpPr>
        <p:spPr>
          <a:xfrm>
            <a:off x="6631689" y="2245114"/>
            <a:ext cx="4896184" cy="1044768"/>
          </a:xfrm>
          <a:prstGeom prst="rect">
            <a:avLst/>
          </a:prstGeom>
        </p:spPr>
        <p:txBody>
          <a:bodyPr lIns="109728" tIns="109728" rIns="109728" bIns="91440" anchor="t"/>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spc="9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0" kern="1200" spc="9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spc="9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0" kern="1200" spc="9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spc="9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kumimoji="1" lang="ja-JP" altLang="en-US" sz="4000" dirty="0"/>
              <a:t>コントラクト</a:t>
            </a:r>
            <a:r>
              <a:rPr kumimoji="1" lang="en-US" altLang="ja-JP" sz="4000" dirty="0"/>
              <a:t>(</a:t>
            </a:r>
            <a:r>
              <a:rPr kumimoji="1" lang="ja-JP" altLang="en-US" sz="4000" dirty="0"/>
              <a:t>契約</a:t>
            </a:r>
            <a:r>
              <a:rPr kumimoji="1" lang="en-US" altLang="ja-JP" sz="4000" dirty="0"/>
              <a:t>)</a:t>
            </a:r>
            <a:endParaRPr kumimoji="1" lang="ja-JP" altLang="en-US" sz="4000" dirty="0"/>
          </a:p>
        </p:txBody>
      </p:sp>
      <p:sp>
        <p:nvSpPr>
          <p:cNvPr id="6" name="コンテンツ プレースホルダー 2">
            <a:extLst>
              <a:ext uri="{FF2B5EF4-FFF2-40B4-BE49-F238E27FC236}">
                <a16:creationId xmlns:a16="http://schemas.microsoft.com/office/drawing/2014/main" id="{9BBBC6B7-9D59-4C14-9201-042E28E826B4}"/>
              </a:ext>
            </a:extLst>
          </p:cNvPr>
          <p:cNvSpPr txBox="1">
            <a:spLocks/>
          </p:cNvSpPr>
          <p:nvPr/>
        </p:nvSpPr>
        <p:spPr>
          <a:xfrm>
            <a:off x="385895" y="3688021"/>
            <a:ext cx="11476590" cy="2091994"/>
          </a:xfrm>
          <a:prstGeom prst="rect">
            <a:avLst/>
          </a:prstGeom>
        </p:spPr>
        <p:txBody>
          <a:bodyPr lIns="109728" tIns="109728" rIns="109728" bIns="91440" anchor="t"/>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spc="9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0" kern="1200" spc="9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spc="9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0" kern="1200" spc="9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spc="9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kumimoji="1" lang="ja-JP" altLang="en-US" sz="2400" dirty="0"/>
              <a:t>契約のスムーズな検証、執行、実行、</a:t>
            </a:r>
            <a:r>
              <a:rPr lang="ja-JP" altLang="en-US" sz="2400" dirty="0"/>
              <a:t>交渉を意図したコンピュータプロトコル</a:t>
            </a:r>
            <a:endParaRPr lang="en-US" altLang="ja-JP" sz="2400" dirty="0"/>
          </a:p>
          <a:p>
            <a:pPr marL="0" indent="0">
              <a:buFont typeface="Wingdings" panose="05000000000000000000" pitchFamily="2" charset="2"/>
              <a:buNone/>
            </a:pPr>
            <a:r>
              <a:rPr kumimoji="1" lang="ja-JP" altLang="en-US" sz="2400" dirty="0"/>
              <a:t>第三者を介さずに信用が担保されたトランザクションを処理可能</a:t>
            </a:r>
            <a:endParaRPr kumimoji="1" lang="en-US" altLang="ja-JP" sz="2400" dirty="0"/>
          </a:p>
          <a:p>
            <a:pPr marL="0" indent="0">
              <a:buFont typeface="Wingdings" panose="05000000000000000000" pitchFamily="2" charset="2"/>
              <a:buNone/>
            </a:pPr>
            <a:r>
              <a:rPr lang="en-US" altLang="ja-JP" sz="2400" dirty="0"/>
              <a:t>1994</a:t>
            </a:r>
            <a:r>
              <a:rPr lang="ja-JP" altLang="en-US" sz="2400" dirty="0"/>
              <a:t>年にニック・スザボにより提唱された</a:t>
            </a:r>
            <a:endParaRPr kumimoji="1" lang="ja-JP" altLang="en-US" sz="2400" dirty="0"/>
          </a:p>
        </p:txBody>
      </p:sp>
    </p:spTree>
    <p:extLst>
      <p:ext uri="{BB962C8B-B14F-4D97-AF65-F5344CB8AC3E}">
        <p14:creationId xmlns:p14="http://schemas.microsoft.com/office/powerpoint/2010/main" val="601859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09D421-D11E-4A29-96FD-E19DD4C8D698}"/>
              </a:ext>
            </a:extLst>
          </p:cNvPr>
          <p:cNvSpPr>
            <a:spLocks noGrp="1"/>
          </p:cNvSpPr>
          <p:nvPr>
            <p:ph type="title"/>
          </p:nvPr>
        </p:nvSpPr>
        <p:spPr/>
        <p:txBody>
          <a:bodyPr/>
          <a:lstStyle/>
          <a:p>
            <a:r>
              <a:rPr kumimoji="1" lang="ja-JP" altLang="en-US" sz="4000" dirty="0"/>
              <a:t>スマートコントラクトの流れ</a:t>
            </a:r>
          </a:p>
        </p:txBody>
      </p:sp>
      <p:graphicFrame>
        <p:nvGraphicFramePr>
          <p:cNvPr id="4" name="コンテンツ プレースホルダー 3">
            <a:extLst>
              <a:ext uri="{FF2B5EF4-FFF2-40B4-BE49-F238E27FC236}">
                <a16:creationId xmlns:a16="http://schemas.microsoft.com/office/drawing/2014/main" id="{8A42D471-AF59-4360-9631-0A7AB26989B9}"/>
              </a:ext>
            </a:extLst>
          </p:cNvPr>
          <p:cNvGraphicFramePr>
            <a:graphicFrameLocks noGrp="1"/>
          </p:cNvGraphicFramePr>
          <p:nvPr>
            <p:ph idx="1"/>
            <p:extLst>
              <p:ext uri="{D42A27DB-BD31-4B8C-83A1-F6EECF244321}">
                <p14:modId xmlns:p14="http://schemas.microsoft.com/office/powerpoint/2010/main" val="3193270250"/>
              </p:ext>
            </p:extLst>
          </p:nvPr>
        </p:nvGraphicFramePr>
        <p:xfrm>
          <a:off x="329516" y="876041"/>
          <a:ext cx="11549104" cy="3951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右中かっこ 4">
            <a:extLst>
              <a:ext uri="{FF2B5EF4-FFF2-40B4-BE49-F238E27FC236}">
                <a16:creationId xmlns:a16="http://schemas.microsoft.com/office/drawing/2014/main" id="{B0AD146A-2F7D-4D51-9268-88E211676F4D}"/>
              </a:ext>
            </a:extLst>
          </p:cNvPr>
          <p:cNvSpPr/>
          <p:nvPr/>
        </p:nvSpPr>
        <p:spPr>
          <a:xfrm rot="5400000">
            <a:off x="1570234" y="2241355"/>
            <a:ext cx="318781" cy="2949937"/>
          </a:xfrm>
          <a:prstGeom prst="rightBrace">
            <a:avLst>
              <a:gd name="adj1" fmla="val 26754"/>
              <a:gd name="adj2" fmla="val 49716"/>
            </a:avLst>
          </a:prstGeom>
          <a:ln w="28575">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08B2B32-1A09-4C6E-95FA-92C66194132F}"/>
              </a:ext>
            </a:extLst>
          </p:cNvPr>
          <p:cNvSpPr txBox="1"/>
          <p:nvPr/>
        </p:nvSpPr>
        <p:spPr>
          <a:xfrm>
            <a:off x="506418" y="4090169"/>
            <a:ext cx="2698175" cy="523220"/>
          </a:xfrm>
          <a:prstGeom prst="rect">
            <a:avLst/>
          </a:prstGeom>
          <a:noFill/>
        </p:spPr>
        <p:txBody>
          <a:bodyPr wrap="none" rtlCol="0">
            <a:spAutoFit/>
          </a:bodyPr>
          <a:lstStyle/>
          <a:p>
            <a:r>
              <a:rPr kumimoji="1" lang="ja-JP" altLang="en-US" sz="2800" dirty="0"/>
              <a:t>プログラミング</a:t>
            </a:r>
          </a:p>
        </p:txBody>
      </p:sp>
      <p:sp>
        <p:nvSpPr>
          <p:cNvPr id="7" name="右中かっこ 6">
            <a:extLst>
              <a:ext uri="{FF2B5EF4-FFF2-40B4-BE49-F238E27FC236}">
                <a16:creationId xmlns:a16="http://schemas.microsoft.com/office/drawing/2014/main" id="{FD0652DC-EA7C-49C8-B90A-06CA51B78215}"/>
              </a:ext>
            </a:extLst>
          </p:cNvPr>
          <p:cNvSpPr/>
          <p:nvPr/>
        </p:nvSpPr>
        <p:spPr>
          <a:xfrm rot="5400000">
            <a:off x="7461589" y="-600039"/>
            <a:ext cx="318781" cy="8632726"/>
          </a:xfrm>
          <a:prstGeom prst="rightBrace">
            <a:avLst>
              <a:gd name="adj1" fmla="val 26754"/>
              <a:gd name="adj2" fmla="val 49716"/>
            </a:avLst>
          </a:prstGeom>
          <a:ln w="28575">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8FBCAAB-BE0B-4602-B32F-72B1617807EA}"/>
              </a:ext>
            </a:extLst>
          </p:cNvPr>
          <p:cNvSpPr txBox="1"/>
          <p:nvPr/>
        </p:nvSpPr>
        <p:spPr>
          <a:xfrm>
            <a:off x="5374210" y="4098002"/>
            <a:ext cx="4493538" cy="523220"/>
          </a:xfrm>
          <a:prstGeom prst="rect">
            <a:avLst/>
          </a:prstGeom>
          <a:noFill/>
        </p:spPr>
        <p:txBody>
          <a:bodyPr wrap="none" rtlCol="0">
            <a:spAutoFit/>
          </a:bodyPr>
          <a:lstStyle/>
          <a:p>
            <a:r>
              <a:rPr kumimoji="1" lang="ja-JP" altLang="en-US" sz="2800" dirty="0"/>
              <a:t>プログラムにより自動実行</a:t>
            </a:r>
          </a:p>
        </p:txBody>
      </p:sp>
    </p:spTree>
    <p:extLst>
      <p:ext uri="{BB962C8B-B14F-4D97-AF65-F5344CB8AC3E}">
        <p14:creationId xmlns:p14="http://schemas.microsoft.com/office/powerpoint/2010/main" val="7048825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線矢印コネクタ 17">
            <a:extLst>
              <a:ext uri="{FF2B5EF4-FFF2-40B4-BE49-F238E27FC236}">
                <a16:creationId xmlns:a16="http://schemas.microsoft.com/office/drawing/2014/main" id="{2B5F03DD-1EE9-4A96-A774-7CEC49C614B0}"/>
              </a:ext>
            </a:extLst>
          </p:cNvPr>
          <p:cNvCxnSpPr/>
          <p:nvPr/>
        </p:nvCxnSpPr>
        <p:spPr>
          <a:xfrm>
            <a:off x="3267033" y="2292226"/>
            <a:ext cx="3940387"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99A746AE-4FBA-4147-B100-C697BA715326}"/>
              </a:ext>
            </a:extLst>
          </p:cNvPr>
          <p:cNvSpPr>
            <a:spLocks noGrp="1"/>
          </p:cNvSpPr>
          <p:nvPr>
            <p:ph type="title"/>
          </p:nvPr>
        </p:nvSpPr>
        <p:spPr/>
        <p:txBody>
          <a:bodyPr/>
          <a:lstStyle/>
          <a:p>
            <a:r>
              <a:rPr kumimoji="1" lang="ja-JP" altLang="en-US" dirty="0"/>
              <a:t>スマートコントラクトの代表例</a:t>
            </a:r>
          </a:p>
        </p:txBody>
      </p:sp>
      <p:pic>
        <p:nvPicPr>
          <p:cNvPr id="10" name="コンテンツ プレースホルダー 9" descr="アイコン が含まれている画像&#10;&#10;自動的に生成された説明">
            <a:extLst>
              <a:ext uri="{FF2B5EF4-FFF2-40B4-BE49-F238E27FC236}">
                <a16:creationId xmlns:a16="http://schemas.microsoft.com/office/drawing/2014/main" id="{DD974544-DA9D-4D38-821F-668BDEC1D77A}"/>
              </a:ext>
            </a:extLst>
          </p:cNvPr>
          <p:cNvPicPr>
            <a:picLocks noGrp="1" noChangeAspect="1"/>
          </p:cNvPicPr>
          <p:nvPr>
            <p:ph idx="1"/>
          </p:nvPr>
        </p:nvPicPr>
        <p:blipFill>
          <a:blip r:embed="rId2">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41932" y="1848691"/>
            <a:ext cx="1366259" cy="2215555"/>
          </a:xfrm>
        </p:spPr>
      </p:pic>
      <p:pic>
        <p:nvPicPr>
          <p:cNvPr id="12" name="グラフィックス 11" descr="男性 単色塗りつぶし">
            <a:extLst>
              <a:ext uri="{FF2B5EF4-FFF2-40B4-BE49-F238E27FC236}">
                <a16:creationId xmlns:a16="http://schemas.microsoft.com/office/drawing/2014/main" id="{433D1035-CC77-460B-B26B-85B4F85496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35518" y="2096107"/>
            <a:ext cx="1531515" cy="1531515"/>
          </a:xfrm>
          <a:prstGeom prst="rect">
            <a:avLst/>
          </a:prstGeom>
        </p:spPr>
      </p:pic>
      <p:pic>
        <p:nvPicPr>
          <p:cNvPr id="14" name="グラフィックス 13" descr="硬貨 枠線">
            <a:extLst>
              <a:ext uri="{FF2B5EF4-FFF2-40B4-BE49-F238E27FC236}">
                <a16:creationId xmlns:a16="http://schemas.microsoft.com/office/drawing/2014/main" id="{5F7CE15F-E38F-4597-B928-66F24AB3F2E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12458" y="1251788"/>
            <a:ext cx="887071" cy="887071"/>
          </a:xfrm>
          <a:prstGeom prst="rect">
            <a:avLst/>
          </a:prstGeom>
        </p:spPr>
      </p:pic>
      <p:pic>
        <p:nvPicPr>
          <p:cNvPr id="16" name="グラフィックス 15" descr="水筒 単色塗りつぶし">
            <a:extLst>
              <a:ext uri="{FF2B5EF4-FFF2-40B4-BE49-F238E27FC236}">
                <a16:creationId xmlns:a16="http://schemas.microsoft.com/office/drawing/2014/main" id="{9642B9BF-03DC-44D8-8AD4-DDDF10028BF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62981" y="3705867"/>
            <a:ext cx="1341502" cy="1341502"/>
          </a:xfrm>
          <a:prstGeom prst="rect">
            <a:avLst/>
          </a:prstGeom>
        </p:spPr>
      </p:pic>
      <p:cxnSp>
        <p:nvCxnSpPr>
          <p:cNvPr id="19" name="直線矢印コネクタ 18">
            <a:extLst>
              <a:ext uri="{FF2B5EF4-FFF2-40B4-BE49-F238E27FC236}">
                <a16:creationId xmlns:a16="http://schemas.microsoft.com/office/drawing/2014/main" id="{8908C04D-66F0-45A0-AA13-6ABA75F8E7CC}"/>
              </a:ext>
            </a:extLst>
          </p:cNvPr>
          <p:cNvCxnSpPr>
            <a:cxnSpLocks/>
          </p:cNvCxnSpPr>
          <p:nvPr/>
        </p:nvCxnSpPr>
        <p:spPr>
          <a:xfrm flipH="1">
            <a:off x="3267033" y="3627622"/>
            <a:ext cx="3909635"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22" name="グラフィックス 21" descr="硬貨 枠線">
            <a:extLst>
              <a:ext uri="{FF2B5EF4-FFF2-40B4-BE49-F238E27FC236}">
                <a16:creationId xmlns:a16="http://schemas.microsoft.com/office/drawing/2014/main" id="{A21A0A59-29B3-441A-B61A-106BE005410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86136" y="3933082"/>
            <a:ext cx="887071" cy="887071"/>
          </a:xfrm>
          <a:prstGeom prst="rect">
            <a:avLst/>
          </a:prstGeom>
        </p:spPr>
      </p:pic>
      <p:sp>
        <p:nvSpPr>
          <p:cNvPr id="23" name="吹き出し: 四角形 22">
            <a:extLst>
              <a:ext uri="{FF2B5EF4-FFF2-40B4-BE49-F238E27FC236}">
                <a16:creationId xmlns:a16="http://schemas.microsoft.com/office/drawing/2014/main" id="{51E827DB-06AD-4F71-9A5E-26A555FD8875}"/>
              </a:ext>
            </a:extLst>
          </p:cNvPr>
          <p:cNvSpPr/>
          <p:nvPr/>
        </p:nvSpPr>
        <p:spPr>
          <a:xfrm>
            <a:off x="9051720" y="1222582"/>
            <a:ext cx="1786855" cy="580490"/>
          </a:xfrm>
          <a:prstGeom prst="wedgeRectCallout">
            <a:avLst>
              <a:gd name="adj1" fmla="val -36259"/>
              <a:gd name="adj2" fmla="val 62500"/>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契約執行</a:t>
            </a:r>
          </a:p>
        </p:txBody>
      </p:sp>
      <p:sp>
        <p:nvSpPr>
          <p:cNvPr id="25" name="吹き出し: 四角形 24">
            <a:extLst>
              <a:ext uri="{FF2B5EF4-FFF2-40B4-BE49-F238E27FC236}">
                <a16:creationId xmlns:a16="http://schemas.microsoft.com/office/drawing/2014/main" id="{34BC65CE-0B20-4B07-9C96-F0B5C79EAD26}"/>
              </a:ext>
            </a:extLst>
          </p:cNvPr>
          <p:cNvSpPr/>
          <p:nvPr/>
        </p:nvSpPr>
        <p:spPr>
          <a:xfrm>
            <a:off x="1435835" y="1091345"/>
            <a:ext cx="2565027" cy="580490"/>
          </a:xfrm>
          <a:prstGeom prst="wedgeRectCallout">
            <a:avLst>
              <a:gd name="adj1" fmla="val 51534"/>
              <a:gd name="adj2" fmla="val 71171"/>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イベント発生</a:t>
            </a:r>
          </a:p>
        </p:txBody>
      </p:sp>
      <p:sp>
        <p:nvSpPr>
          <p:cNvPr id="26" name="吹き出し: 四角形 25">
            <a:extLst>
              <a:ext uri="{FF2B5EF4-FFF2-40B4-BE49-F238E27FC236}">
                <a16:creationId xmlns:a16="http://schemas.microsoft.com/office/drawing/2014/main" id="{0E917EE8-3120-4647-B750-0A7C2E1FC094}"/>
              </a:ext>
            </a:extLst>
          </p:cNvPr>
          <p:cNvSpPr/>
          <p:nvPr/>
        </p:nvSpPr>
        <p:spPr>
          <a:xfrm>
            <a:off x="6648504" y="4599018"/>
            <a:ext cx="1786855" cy="580490"/>
          </a:xfrm>
          <a:prstGeom prst="wedgeRectCallout">
            <a:avLst>
              <a:gd name="adj1" fmla="val -59264"/>
              <a:gd name="adj2" fmla="val -35771"/>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決済</a:t>
            </a:r>
          </a:p>
        </p:txBody>
      </p:sp>
      <p:sp>
        <p:nvSpPr>
          <p:cNvPr id="27" name="右中かっこ 26">
            <a:extLst>
              <a:ext uri="{FF2B5EF4-FFF2-40B4-BE49-F238E27FC236}">
                <a16:creationId xmlns:a16="http://schemas.microsoft.com/office/drawing/2014/main" id="{B526BC50-877D-4A64-9530-934099806305}"/>
              </a:ext>
            </a:extLst>
          </p:cNvPr>
          <p:cNvSpPr/>
          <p:nvPr/>
        </p:nvSpPr>
        <p:spPr>
          <a:xfrm rot="5400000">
            <a:off x="6158006" y="2289834"/>
            <a:ext cx="318781" cy="6475327"/>
          </a:xfrm>
          <a:prstGeom prst="rightBrace">
            <a:avLst>
              <a:gd name="adj1" fmla="val 26754"/>
              <a:gd name="adj2" fmla="val 49716"/>
            </a:avLst>
          </a:prstGeom>
          <a:ln w="28575">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EB61D14D-3670-4D38-A288-24F58ECBD6B0}"/>
              </a:ext>
            </a:extLst>
          </p:cNvPr>
          <p:cNvSpPr txBox="1"/>
          <p:nvPr/>
        </p:nvSpPr>
        <p:spPr>
          <a:xfrm>
            <a:off x="5124119" y="5807874"/>
            <a:ext cx="2698175" cy="523220"/>
          </a:xfrm>
          <a:prstGeom prst="rect">
            <a:avLst/>
          </a:prstGeom>
          <a:noFill/>
          <a:ln w="19050">
            <a:solidFill>
              <a:schemeClr val="accent2"/>
            </a:solidFill>
          </a:ln>
        </p:spPr>
        <p:txBody>
          <a:bodyPr wrap="none" rtlCol="0">
            <a:spAutoFit/>
          </a:bodyPr>
          <a:lstStyle/>
          <a:p>
            <a:r>
              <a:rPr kumimoji="1" lang="ja-JP" altLang="en-US" sz="2800" dirty="0"/>
              <a:t>契約の事前定義</a:t>
            </a:r>
          </a:p>
        </p:txBody>
      </p:sp>
      <p:pic>
        <p:nvPicPr>
          <p:cNvPr id="30" name="グラフィックス 29" descr="カーソル 単色塗りつぶし">
            <a:extLst>
              <a:ext uri="{FF2B5EF4-FFF2-40B4-BE49-F238E27FC236}">
                <a16:creationId xmlns:a16="http://schemas.microsoft.com/office/drawing/2014/main" id="{C9951E27-E2C5-45D3-9D34-174634DD5B5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467222" y="1236165"/>
            <a:ext cx="914400" cy="914400"/>
          </a:xfrm>
          <a:prstGeom prst="rect">
            <a:avLst/>
          </a:prstGeom>
        </p:spPr>
      </p:pic>
    </p:spTree>
    <p:extLst>
      <p:ext uri="{BB962C8B-B14F-4D97-AF65-F5344CB8AC3E}">
        <p14:creationId xmlns:p14="http://schemas.microsoft.com/office/powerpoint/2010/main" val="21616675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08CE11-FB8A-49CC-AF6F-609030B0E0E1}"/>
              </a:ext>
            </a:extLst>
          </p:cNvPr>
          <p:cNvSpPr>
            <a:spLocks noGrp="1"/>
          </p:cNvSpPr>
          <p:nvPr>
            <p:ph type="title"/>
          </p:nvPr>
        </p:nvSpPr>
        <p:spPr>
          <a:xfrm>
            <a:off x="940628" y="1084262"/>
            <a:ext cx="10310743" cy="4689475"/>
          </a:xfrm>
        </p:spPr>
        <p:txBody>
          <a:bodyPr/>
          <a:lstStyle/>
          <a:p>
            <a:r>
              <a:rPr lang="en-US" altLang="ja-JP" dirty="0"/>
              <a:t>Bitcoin</a:t>
            </a:r>
            <a:r>
              <a:rPr lang="ja-JP" altLang="en-US" dirty="0"/>
              <a:t>を筆頭に初期のブロックチェーンは、</a:t>
            </a:r>
            <a:br>
              <a:rPr lang="en-US" altLang="ja-JP" dirty="0"/>
            </a:br>
            <a:r>
              <a:rPr lang="ja-JP" altLang="en-US" dirty="0"/>
              <a:t>取引が発生すると無条件にブロック格納対象としている。</a:t>
            </a:r>
            <a:br>
              <a:rPr lang="en-US" altLang="ja-JP" dirty="0"/>
            </a:br>
            <a:br>
              <a:rPr lang="en-US" altLang="ja-JP" dirty="0"/>
            </a:br>
            <a:r>
              <a:rPr lang="ja-JP" altLang="en-US" dirty="0"/>
              <a:t>イベントが発生してからブロックへ格納するまでの</a:t>
            </a:r>
            <a:br>
              <a:rPr lang="en-US" altLang="ja-JP" dirty="0"/>
            </a:br>
            <a:r>
              <a:rPr lang="ja-JP" altLang="en-US" dirty="0"/>
              <a:t>条件と処理を記述したプログラムのことを</a:t>
            </a:r>
            <a:br>
              <a:rPr lang="en-US" altLang="ja-JP" dirty="0"/>
            </a:br>
            <a:r>
              <a:rPr lang="ja-JP" altLang="en-US" dirty="0"/>
              <a:t>スマートコントラクトと呼ぶ。</a:t>
            </a:r>
          </a:p>
        </p:txBody>
      </p:sp>
    </p:spTree>
    <p:extLst>
      <p:ext uri="{BB962C8B-B14F-4D97-AF65-F5344CB8AC3E}">
        <p14:creationId xmlns:p14="http://schemas.microsoft.com/office/powerpoint/2010/main" val="583891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3A4CED-AB9B-48AD-B869-F7DC2863DABC}"/>
              </a:ext>
            </a:extLst>
          </p:cNvPr>
          <p:cNvPicPr>
            <a:picLocks noChangeAspect="1"/>
          </p:cNvPicPr>
          <p:nvPr/>
        </p:nvPicPr>
        <p:blipFill rotWithShape="1">
          <a:blip r:embed="rId2"/>
          <a:srcRect t="25000"/>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 name="タイトル 1">
            <a:extLst>
              <a:ext uri="{FF2B5EF4-FFF2-40B4-BE49-F238E27FC236}">
                <a16:creationId xmlns:a16="http://schemas.microsoft.com/office/drawing/2014/main" id="{5B7AA4E5-07FD-469C-85C6-DBCB4675D0F2}"/>
              </a:ext>
            </a:extLst>
          </p:cNvPr>
          <p:cNvSpPr>
            <a:spLocks noGrp="1"/>
          </p:cNvSpPr>
          <p:nvPr>
            <p:ph type="title"/>
          </p:nvPr>
        </p:nvSpPr>
        <p:spPr>
          <a:xfrm>
            <a:off x="1085852" y="2252663"/>
            <a:ext cx="10020298" cy="965237"/>
          </a:xfrm>
        </p:spPr>
        <p:txBody>
          <a:bodyPr vert="horz" lIns="0" tIns="0" rIns="0" bIns="0" rtlCol="0" anchor="b" anchorCtr="0">
            <a:normAutofit/>
          </a:bodyPr>
          <a:lstStyle/>
          <a:p>
            <a:pPr algn="ctr"/>
            <a:r>
              <a:rPr kumimoji="1" lang="en-US" altLang="ja-JP" cap="all" spc="400" dirty="0">
                <a:solidFill>
                  <a:srgbClr val="FFFFFF"/>
                </a:solidFill>
              </a:rPr>
              <a:t>Non-Fungible Token(NFT)</a:t>
            </a:r>
          </a:p>
        </p:txBody>
      </p:sp>
    </p:spTree>
    <p:extLst>
      <p:ext uri="{BB962C8B-B14F-4D97-AF65-F5344CB8AC3E}">
        <p14:creationId xmlns:p14="http://schemas.microsoft.com/office/powerpoint/2010/main" val="4284025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2C3D42-64E7-4386-BE47-CA39FF2E82E6}"/>
              </a:ext>
            </a:extLst>
          </p:cNvPr>
          <p:cNvSpPr>
            <a:spLocks noGrp="1"/>
          </p:cNvSpPr>
          <p:nvPr>
            <p:ph type="title"/>
          </p:nvPr>
        </p:nvSpPr>
        <p:spPr/>
        <p:txBody>
          <a:bodyPr/>
          <a:lstStyle/>
          <a:p>
            <a:r>
              <a:rPr kumimoji="1" lang="ja-JP" altLang="en-US" sz="4000" dirty="0"/>
              <a:t>ブロックチェーンを一言で表すと</a:t>
            </a:r>
          </a:p>
        </p:txBody>
      </p:sp>
      <p:sp>
        <p:nvSpPr>
          <p:cNvPr id="3" name="コンテンツ プレースホルダー 2">
            <a:extLst>
              <a:ext uri="{FF2B5EF4-FFF2-40B4-BE49-F238E27FC236}">
                <a16:creationId xmlns:a16="http://schemas.microsoft.com/office/drawing/2014/main" id="{318E9739-553C-4C41-8286-0B708116207E}"/>
              </a:ext>
            </a:extLst>
          </p:cNvPr>
          <p:cNvSpPr>
            <a:spLocks noGrp="1"/>
          </p:cNvSpPr>
          <p:nvPr>
            <p:ph idx="1"/>
          </p:nvPr>
        </p:nvSpPr>
        <p:spPr>
          <a:xfrm>
            <a:off x="321449" y="2408839"/>
            <a:ext cx="11549104" cy="2010032"/>
          </a:xfrm>
        </p:spPr>
        <p:txBody>
          <a:bodyPr/>
          <a:lstStyle/>
          <a:p>
            <a:pPr marL="0" indent="0" algn="ctr">
              <a:buNone/>
            </a:pPr>
            <a:r>
              <a:rPr kumimoji="1" lang="ja-JP" altLang="en-US" sz="4000" dirty="0">
                <a:latin typeface="Meiryo UI" panose="020B0604030504040204" pitchFamily="50" charset="-128"/>
                <a:ea typeface="Meiryo UI" panose="020B0604030504040204" pitchFamily="50" charset="-128"/>
              </a:rPr>
              <a:t>「あらゆる資産を、管理者不要かつ</a:t>
            </a:r>
            <a:endParaRPr kumimoji="1" lang="en-US" altLang="ja-JP" sz="4000" dirty="0">
              <a:latin typeface="Meiryo UI" panose="020B0604030504040204" pitchFamily="50" charset="-128"/>
              <a:ea typeface="Meiryo UI" panose="020B0604030504040204" pitchFamily="50" charset="-128"/>
            </a:endParaRPr>
          </a:p>
          <a:p>
            <a:pPr marL="0" indent="0" algn="ctr">
              <a:buNone/>
            </a:pPr>
            <a:r>
              <a:rPr kumimoji="1" lang="ja-JP" altLang="en-US" sz="4000" dirty="0">
                <a:latin typeface="Meiryo UI" panose="020B0604030504040204" pitchFamily="50" charset="-128"/>
                <a:ea typeface="Meiryo UI" panose="020B0604030504040204" pitchFamily="50" charset="-128"/>
              </a:rPr>
              <a:t>改ざんできない状態で管理することのできる技術」</a:t>
            </a:r>
          </a:p>
        </p:txBody>
      </p:sp>
    </p:spTree>
    <p:extLst>
      <p:ext uri="{BB962C8B-B14F-4D97-AF65-F5344CB8AC3E}">
        <p14:creationId xmlns:p14="http://schemas.microsoft.com/office/powerpoint/2010/main" val="1794151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AB5D0A6B-326B-4B33-B725-49FF0157CBC9}"/>
              </a:ext>
            </a:extLst>
          </p:cNvPr>
          <p:cNvSpPr>
            <a:spLocks noGrp="1"/>
          </p:cNvSpPr>
          <p:nvPr>
            <p:ph type="title"/>
          </p:nvPr>
        </p:nvSpPr>
        <p:spPr>
          <a:xfrm>
            <a:off x="540988" y="540033"/>
            <a:ext cx="3884962" cy="1331604"/>
          </a:xfrm>
        </p:spPr>
        <p:txBody>
          <a:bodyPr anchor="b">
            <a:normAutofit/>
          </a:bodyPr>
          <a:lstStyle/>
          <a:p>
            <a:pPr algn="ctr"/>
            <a:r>
              <a:rPr kumimoji="1" lang="en-US" altLang="ja-JP" dirty="0"/>
              <a:t>NFT</a:t>
            </a:r>
            <a:r>
              <a:rPr kumimoji="1" lang="ja-JP" altLang="en-US" dirty="0"/>
              <a:t>とは</a:t>
            </a:r>
            <a:endParaRPr kumimoji="1" lang="ja-JP" altLang="en-US"/>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2B0B4BE8-0606-4AC4-BA37-474966B50C77}"/>
              </a:ext>
            </a:extLst>
          </p:cNvPr>
          <p:cNvSpPr>
            <a:spLocks noGrp="1"/>
          </p:cNvSpPr>
          <p:nvPr>
            <p:ph idx="1"/>
          </p:nvPr>
        </p:nvSpPr>
        <p:spPr>
          <a:xfrm>
            <a:off x="540988" y="2759076"/>
            <a:ext cx="3884962" cy="3009899"/>
          </a:xfrm>
        </p:spPr>
        <p:txBody>
          <a:bodyPr>
            <a:normAutofit/>
          </a:bodyPr>
          <a:lstStyle/>
          <a:p>
            <a:pPr>
              <a:lnSpc>
                <a:spcPct val="115000"/>
              </a:lnSpc>
            </a:pPr>
            <a:r>
              <a:rPr kumimoji="1" lang="ja-JP" altLang="en-US" sz="1400" dirty="0"/>
              <a:t>ブロックチェーン技術を利用し、所有権や取引履歴を証明するデジタル技術</a:t>
            </a:r>
            <a:endParaRPr kumimoji="1" lang="en-US" altLang="ja-JP" sz="1400" dirty="0"/>
          </a:p>
          <a:p>
            <a:pPr>
              <a:lnSpc>
                <a:spcPct val="115000"/>
              </a:lnSpc>
            </a:pPr>
            <a:r>
              <a:rPr kumimoji="1" lang="en-US" altLang="ja-JP" sz="1400" dirty="0"/>
              <a:t>Non-Fungible = (</a:t>
            </a:r>
            <a:r>
              <a:rPr kumimoji="1" lang="ja-JP" altLang="en-US" sz="1400" dirty="0"/>
              <a:t>非代替性、交換不可能</a:t>
            </a:r>
            <a:r>
              <a:rPr kumimoji="1" lang="en-US" altLang="ja-JP" sz="1400" dirty="0"/>
              <a:t>)</a:t>
            </a:r>
          </a:p>
          <a:p>
            <a:pPr marL="357188" indent="-357188">
              <a:lnSpc>
                <a:spcPct val="115000"/>
              </a:lnSpc>
              <a:buNone/>
            </a:pPr>
            <a:r>
              <a:rPr kumimoji="1" lang="ja-JP" altLang="en-US" sz="1400" dirty="0"/>
              <a:t>　　例）サイン入りホームランボール・ライブチケット</a:t>
            </a:r>
            <a:endParaRPr kumimoji="1" lang="en-US" altLang="ja-JP" sz="1400" dirty="0"/>
          </a:p>
          <a:p>
            <a:pPr>
              <a:lnSpc>
                <a:spcPct val="115000"/>
              </a:lnSpc>
            </a:pPr>
            <a:r>
              <a:rPr kumimoji="1" lang="ja-JP" altLang="en-US" sz="1400" dirty="0"/>
              <a:t>所有権と取引履歴を証明することで、簡単に複製可能なデジタルデータの価値を証明可能</a:t>
            </a:r>
            <a:endParaRPr kumimoji="1" lang="en-US" altLang="ja-JP" sz="1400" dirty="0"/>
          </a:p>
          <a:p>
            <a:pPr>
              <a:lnSpc>
                <a:spcPct val="115000"/>
              </a:lnSpc>
            </a:pPr>
            <a:endParaRPr kumimoji="1" lang="en-US" altLang="ja-JP" sz="1400" dirty="0"/>
          </a:p>
        </p:txBody>
      </p:sp>
      <p:sp>
        <p:nvSpPr>
          <p:cNvPr id="14" name="Rectangle 13">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図 4">
            <a:extLst>
              <a:ext uri="{FF2B5EF4-FFF2-40B4-BE49-F238E27FC236}">
                <a16:creationId xmlns:a16="http://schemas.microsoft.com/office/drawing/2014/main" id="{CEC4E8BD-28EC-49E0-8C4E-4421061EE859}"/>
              </a:ext>
            </a:extLst>
          </p:cNvPr>
          <p:cNvPicPr>
            <a:picLocks noChangeAspect="1"/>
          </p:cNvPicPr>
          <p:nvPr/>
        </p:nvPicPr>
        <p:blipFill>
          <a:blip r:embed="rId2"/>
          <a:stretch>
            <a:fillRect/>
          </a:stretch>
        </p:blipFill>
        <p:spPr>
          <a:xfrm>
            <a:off x="5537200" y="1883935"/>
            <a:ext cx="6113812" cy="3087475"/>
          </a:xfrm>
          <a:prstGeom prst="rect">
            <a:avLst/>
          </a:prstGeom>
        </p:spPr>
      </p:pic>
    </p:spTree>
    <p:extLst>
      <p:ext uri="{BB962C8B-B14F-4D97-AF65-F5344CB8AC3E}">
        <p14:creationId xmlns:p14="http://schemas.microsoft.com/office/powerpoint/2010/main" val="28840179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11">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FD9355CD-12B8-4195-8090-12775A0CE873}"/>
              </a:ext>
            </a:extLst>
          </p:cNvPr>
          <p:cNvSpPr>
            <a:spLocks noGrp="1"/>
          </p:cNvSpPr>
          <p:nvPr>
            <p:ph type="title"/>
          </p:nvPr>
        </p:nvSpPr>
        <p:spPr>
          <a:xfrm>
            <a:off x="540988" y="540033"/>
            <a:ext cx="3884962" cy="1331604"/>
          </a:xfrm>
        </p:spPr>
        <p:txBody>
          <a:bodyPr anchor="b">
            <a:normAutofit/>
          </a:bodyPr>
          <a:lstStyle/>
          <a:p>
            <a:pPr algn="ctr"/>
            <a:r>
              <a:rPr kumimoji="1" lang="en-US" altLang="ja-JP" dirty="0"/>
              <a:t>The First 5000 Days</a:t>
            </a:r>
            <a:endParaRPr kumimoji="1" lang="ja-JP" altLang="en-US" dirty="0"/>
          </a:p>
        </p:txBody>
      </p:sp>
      <p:cxnSp>
        <p:nvCxnSpPr>
          <p:cNvPr id="14" name="Straight Connector 13">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01B783A9-89B3-4819-8A8D-A9B5BF268D0E}"/>
              </a:ext>
            </a:extLst>
          </p:cNvPr>
          <p:cNvSpPr>
            <a:spLocks noGrp="1"/>
          </p:cNvSpPr>
          <p:nvPr>
            <p:ph idx="1"/>
          </p:nvPr>
        </p:nvSpPr>
        <p:spPr>
          <a:xfrm>
            <a:off x="540988" y="2759076"/>
            <a:ext cx="3884962" cy="3009899"/>
          </a:xfrm>
        </p:spPr>
        <p:txBody>
          <a:bodyPr>
            <a:normAutofit fontScale="70000" lnSpcReduction="20000"/>
          </a:bodyPr>
          <a:lstStyle/>
          <a:p>
            <a:r>
              <a:rPr lang="en-US" altLang="ja-JP" dirty="0" err="1">
                <a:latin typeface="Meiryo UI" panose="020B0604030504040204" pitchFamily="50" charset="-128"/>
                <a:ea typeface="Meiryo UI" panose="020B0604030504040204" pitchFamily="50" charset="-128"/>
              </a:rPr>
              <a:t>Beeple</a:t>
            </a:r>
            <a:r>
              <a:rPr lang="en-US" altLang="ja-JP" dirty="0">
                <a:latin typeface="Meiryo UI" panose="020B0604030504040204" pitchFamily="50" charset="-128"/>
                <a:ea typeface="Meiryo UI" panose="020B0604030504040204" pitchFamily="50" charset="-128"/>
              </a:rPr>
              <a:t> </a:t>
            </a:r>
            <a:r>
              <a:rPr lang="ja-JP" altLang="en-US" dirty="0">
                <a:latin typeface="Meiryo UI" panose="020B0604030504040204" pitchFamily="50" charset="-128"/>
                <a:ea typeface="Meiryo UI" panose="020B0604030504040204" pitchFamily="50" charset="-128"/>
              </a:rPr>
              <a:t>という名前で活動している</a:t>
            </a:r>
            <a:r>
              <a:rPr lang="en-US" altLang="ja-JP" dirty="0">
                <a:latin typeface="Meiryo UI" panose="020B0604030504040204" pitchFamily="50" charset="-128"/>
                <a:ea typeface="Meiryo UI" panose="020B0604030504040204" pitchFamily="50" charset="-128"/>
              </a:rPr>
              <a:t>Mike Winkelmann</a:t>
            </a:r>
            <a:r>
              <a:rPr lang="ja-JP" altLang="en-US" dirty="0">
                <a:latin typeface="Meiryo UI" panose="020B0604030504040204" pitchFamily="50" charset="-128"/>
                <a:ea typeface="Meiryo UI" panose="020B0604030504040204" pitchFamily="50" charset="-128"/>
              </a:rPr>
              <a:t>氏は、ルイ・ヴィトンやナイキ などとのコラボを行う著名アーティスト 。</a:t>
            </a:r>
            <a:endParaRPr lang="en-US" altLang="ja-JP" dirty="0">
              <a:latin typeface="Meiryo UI" panose="020B0604030504040204" pitchFamily="50" charset="-128"/>
              <a:ea typeface="Meiryo UI" panose="020B0604030504040204" pitchFamily="50" charset="-128"/>
            </a:endParaRPr>
          </a:p>
          <a:p>
            <a:r>
              <a:rPr lang="en-US" altLang="ja-JP" dirty="0">
                <a:latin typeface="Meiryo UI" panose="020B0604030504040204" pitchFamily="50" charset="-128"/>
                <a:ea typeface="Meiryo UI" panose="020B0604030504040204" pitchFamily="50" charset="-128"/>
              </a:rPr>
              <a:t>2021</a:t>
            </a:r>
            <a:r>
              <a:rPr lang="ja-JP" altLang="en-US" dirty="0">
                <a:latin typeface="Meiryo UI" panose="020B0604030504040204" pitchFamily="50" charset="-128"/>
                <a:ea typeface="Meiryo UI" panose="020B0604030504040204" pitchFamily="50" charset="-128"/>
              </a:rPr>
              <a:t>年</a:t>
            </a:r>
            <a:r>
              <a:rPr lang="en-US" altLang="ja-JP" dirty="0">
                <a:latin typeface="Meiryo UI" panose="020B0604030504040204" pitchFamily="50" charset="-128"/>
                <a:ea typeface="Meiryo UI" panose="020B0604030504040204" pitchFamily="50" charset="-128"/>
              </a:rPr>
              <a:t>2</a:t>
            </a:r>
            <a:r>
              <a:rPr lang="ja-JP" altLang="en-US" dirty="0">
                <a:latin typeface="Meiryo UI" panose="020B0604030504040204" pitchFamily="50" charset="-128"/>
                <a:ea typeface="Meiryo UI" panose="020B0604030504040204" pitchFamily="50" charset="-128"/>
              </a:rPr>
              <a:t>月、</a:t>
            </a:r>
            <a:r>
              <a:rPr lang="en-US" altLang="ja-JP" dirty="0">
                <a:latin typeface="Meiryo UI" panose="020B0604030504040204" pitchFamily="50" charset="-128"/>
                <a:ea typeface="Meiryo UI" panose="020B0604030504040204" pitchFamily="50" charset="-128"/>
              </a:rPr>
              <a:t>5000</a:t>
            </a:r>
            <a:r>
              <a:rPr lang="ja-JP" altLang="en-US" dirty="0">
                <a:latin typeface="Meiryo UI" panose="020B0604030504040204" pitchFamily="50" charset="-128"/>
                <a:ea typeface="Meiryo UI" panose="020B0604030504040204" pitchFamily="50" charset="-128"/>
              </a:rPr>
              <a:t>日間で制作したアート作品</a:t>
            </a:r>
            <a:r>
              <a:rPr lang="en-US" altLang="ja-JP" dirty="0">
                <a:latin typeface="Meiryo UI" panose="020B0604030504040204" pitchFamily="50" charset="-128"/>
                <a:ea typeface="Meiryo UI" panose="020B0604030504040204" pitchFamily="50" charset="-128"/>
              </a:rPr>
              <a:t>5000</a:t>
            </a:r>
            <a:r>
              <a:rPr lang="ja-JP" altLang="en-US" dirty="0">
                <a:latin typeface="Meiryo UI" panose="020B0604030504040204" pitchFamily="50" charset="-128"/>
                <a:ea typeface="Meiryo UI" panose="020B0604030504040204" pitchFamily="50" charset="-128"/>
              </a:rPr>
              <a:t>点をひとつにまとめコラージュさせた作品を、クリスティーズで出品したところ、 </a:t>
            </a:r>
            <a:r>
              <a:rPr lang="en-US" altLang="ja-JP" dirty="0">
                <a:latin typeface="Meiryo UI" panose="020B0604030504040204" pitchFamily="50" charset="-128"/>
                <a:ea typeface="Meiryo UI" panose="020B0604030504040204" pitchFamily="50" charset="-128"/>
              </a:rPr>
              <a:t>69, 346, 250 </a:t>
            </a:r>
            <a:r>
              <a:rPr lang="ja-JP" altLang="en-US" dirty="0">
                <a:latin typeface="Meiryo UI" panose="020B0604030504040204" pitchFamily="50" charset="-128"/>
                <a:ea typeface="Meiryo UI" panose="020B0604030504040204" pitchFamily="50" charset="-128"/>
              </a:rPr>
              <a:t>米ドル（約</a:t>
            </a:r>
            <a:r>
              <a:rPr lang="en-US" altLang="ja-JP" dirty="0">
                <a:latin typeface="Meiryo UI" panose="020B0604030504040204" pitchFamily="50" charset="-128"/>
                <a:ea typeface="Meiryo UI" panose="020B0604030504040204" pitchFamily="50" charset="-128"/>
              </a:rPr>
              <a:t>75</a:t>
            </a:r>
            <a:r>
              <a:rPr lang="ja-JP" altLang="en-US" dirty="0">
                <a:latin typeface="Meiryo UI" panose="020B0604030504040204" pitchFamily="50" charset="-128"/>
                <a:ea typeface="Meiryo UI" panose="020B0604030504040204" pitchFamily="50" charset="-128"/>
              </a:rPr>
              <a:t>億円）で落札され、世界中に大きな話題を呼ぶとともに、 </a:t>
            </a:r>
            <a:r>
              <a:rPr lang="en-US" altLang="ja-JP" dirty="0">
                <a:latin typeface="Meiryo UI" panose="020B0604030504040204" pitchFamily="50" charset="-128"/>
                <a:ea typeface="Meiryo UI" panose="020B0604030504040204" pitchFamily="50" charset="-128"/>
              </a:rPr>
              <a:t>NFT</a:t>
            </a:r>
            <a:r>
              <a:rPr lang="ja-JP" altLang="en-US" dirty="0">
                <a:latin typeface="Meiryo UI" panose="020B0604030504040204" pitchFamily="50" charset="-128"/>
                <a:ea typeface="Meiryo UI" panose="020B0604030504040204" pitchFamily="50" charset="-128"/>
              </a:rPr>
              <a:t>に対する新たなブームを巻き起こした。</a:t>
            </a:r>
          </a:p>
          <a:p>
            <a:endParaRPr lang="en-US" dirty="0">
              <a:latin typeface="Meiryo UI" panose="020B0604030504040204" pitchFamily="50" charset="-128"/>
              <a:ea typeface="Meiryo UI" panose="020B0604030504040204" pitchFamily="50" charset="-128"/>
            </a:endParaRPr>
          </a:p>
        </p:txBody>
      </p:sp>
      <p:sp>
        <p:nvSpPr>
          <p:cNvPr id="16" name="Rectangle 15">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コンテンツ プレースホルダー 4" descr="グラフィカル ユーザー インターフェイス, アプリケーション&#10;&#10;自動的に生成された説明">
            <a:extLst>
              <a:ext uri="{FF2B5EF4-FFF2-40B4-BE49-F238E27FC236}">
                <a16:creationId xmlns:a16="http://schemas.microsoft.com/office/drawing/2014/main" id="{F868F73A-31FD-44D2-AF0C-BE74766F9A0B}"/>
              </a:ext>
            </a:extLst>
          </p:cNvPr>
          <p:cNvPicPr>
            <a:picLocks noChangeAspect="1"/>
          </p:cNvPicPr>
          <p:nvPr/>
        </p:nvPicPr>
        <p:blipFill>
          <a:blip r:embed="rId2"/>
          <a:stretch>
            <a:fillRect/>
          </a:stretch>
        </p:blipFill>
        <p:spPr>
          <a:xfrm>
            <a:off x="5624811" y="540033"/>
            <a:ext cx="5938590" cy="5775279"/>
          </a:xfrm>
          <a:prstGeom prst="rect">
            <a:avLst/>
          </a:prstGeom>
        </p:spPr>
      </p:pic>
    </p:spTree>
    <p:extLst>
      <p:ext uri="{BB962C8B-B14F-4D97-AF65-F5344CB8AC3E}">
        <p14:creationId xmlns:p14="http://schemas.microsoft.com/office/powerpoint/2010/main" val="38067295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36" name="Freeform: Shape 11">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37" name="Freeform: Shape 13">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38" name="Rectangle 16">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391AE69-510F-49B9-BEDC-CF7E3E04EEC2}"/>
              </a:ext>
            </a:extLst>
          </p:cNvPr>
          <p:cNvPicPr>
            <a:picLocks noChangeAspect="1"/>
          </p:cNvPicPr>
          <p:nvPr/>
        </p:nvPicPr>
        <p:blipFill rotWithShape="1">
          <a:blip r:embed="rId2"/>
          <a:srcRect b="15730"/>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9" name="Rectangle 18">
            <a:extLst>
              <a:ext uri="{FF2B5EF4-FFF2-40B4-BE49-F238E27FC236}">
                <a16:creationId xmlns:a16="http://schemas.microsoft.com/office/drawing/2014/main" id="{2A079D24-860A-4799-B3AE-658D4F136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76325"/>
            <a:ext cx="12191999" cy="4705352"/>
          </a:xfrm>
          <a:prstGeom prst="rect">
            <a:avLst/>
          </a:prstGeom>
          <a:gradFill flip="none" rotWithShape="1">
            <a:gsLst>
              <a:gs pos="45000">
                <a:srgbClr val="000000">
                  <a:alpha val="35000"/>
                </a:srgbClr>
              </a:gs>
              <a:gs pos="55000">
                <a:srgbClr val="000000">
                  <a:alpha val="35000"/>
                </a:srgbClr>
              </a:gs>
              <a:gs pos="25000">
                <a:srgbClr val="000000">
                  <a:alpha val="20000"/>
                </a:srgbClr>
              </a:gs>
              <a:gs pos="0">
                <a:srgbClr val="000000">
                  <a:alpha val="0"/>
                </a:srgbClr>
              </a:gs>
              <a:gs pos="100000">
                <a:srgbClr val="000000">
                  <a:alpha val="0"/>
                </a:srgbClr>
              </a:gs>
              <a:gs pos="75000">
                <a:srgbClr val="000000">
                  <a:alpha val="2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タイトル 1">
            <a:extLst>
              <a:ext uri="{FF2B5EF4-FFF2-40B4-BE49-F238E27FC236}">
                <a16:creationId xmlns:a16="http://schemas.microsoft.com/office/drawing/2014/main" id="{7F86956D-2976-4490-8568-F66D6FAF07D8}"/>
              </a:ext>
            </a:extLst>
          </p:cNvPr>
          <p:cNvSpPr>
            <a:spLocks noGrp="1"/>
          </p:cNvSpPr>
          <p:nvPr>
            <p:ph type="title"/>
          </p:nvPr>
        </p:nvSpPr>
        <p:spPr>
          <a:xfrm>
            <a:off x="1085852" y="2252663"/>
            <a:ext cx="10020298" cy="965237"/>
          </a:xfrm>
        </p:spPr>
        <p:txBody>
          <a:bodyPr vert="horz" lIns="0" tIns="0" rIns="0" bIns="0" rtlCol="0" anchor="b" anchorCtr="0">
            <a:normAutofit/>
          </a:bodyPr>
          <a:lstStyle/>
          <a:p>
            <a:pPr algn="ctr"/>
            <a:r>
              <a:rPr kumimoji="1" lang="ja-JP" altLang="en-US" cap="all" spc="400">
                <a:solidFill>
                  <a:srgbClr val="FFFFFF"/>
                </a:solidFill>
              </a:rPr>
              <a:t>スマートコントラクトと</a:t>
            </a:r>
            <a:r>
              <a:rPr kumimoji="1" lang="en-US" altLang="ja-JP" cap="all" spc="400">
                <a:solidFill>
                  <a:srgbClr val="FFFFFF"/>
                </a:solidFill>
              </a:rPr>
              <a:t>NFT</a:t>
            </a:r>
            <a:r>
              <a:rPr kumimoji="1" lang="ja-JP" altLang="en-US" cap="all" spc="400">
                <a:solidFill>
                  <a:srgbClr val="FFFFFF"/>
                </a:solidFill>
              </a:rPr>
              <a:t>の関係</a:t>
            </a:r>
          </a:p>
        </p:txBody>
      </p:sp>
      <p:cxnSp>
        <p:nvCxnSpPr>
          <p:cNvPr id="21" name="Straight Connector 2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85140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1193773F-8E9F-4F3E-A7D2-0EBECA70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コンテンツ プレースホルダー 3">
            <a:extLst>
              <a:ext uri="{FF2B5EF4-FFF2-40B4-BE49-F238E27FC236}">
                <a16:creationId xmlns:a16="http://schemas.microsoft.com/office/drawing/2014/main" id="{1C5B462F-D41D-4217-96E5-32C3C92EC0DD}"/>
              </a:ext>
            </a:extLst>
          </p:cNvPr>
          <p:cNvPicPr>
            <a:picLocks noGrp="1" noChangeAspect="1"/>
          </p:cNvPicPr>
          <p:nvPr>
            <p:ph idx="1"/>
          </p:nvPr>
        </p:nvPicPr>
        <p:blipFill rotWithShape="1">
          <a:blip r:embed="rId2"/>
          <a:srcRect l="2870"/>
          <a:stretch/>
        </p:blipFill>
        <p:spPr>
          <a:xfrm>
            <a:off x="2364726" y="1489027"/>
            <a:ext cx="7462548" cy="3879945"/>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5" name="四角形: 角を丸くする 4">
            <a:extLst>
              <a:ext uri="{FF2B5EF4-FFF2-40B4-BE49-F238E27FC236}">
                <a16:creationId xmlns:a16="http://schemas.microsoft.com/office/drawing/2014/main" id="{F97135D5-5007-4CA8-A243-8902E34DBEFE}"/>
              </a:ext>
            </a:extLst>
          </p:cNvPr>
          <p:cNvSpPr/>
          <p:nvPr/>
        </p:nvSpPr>
        <p:spPr>
          <a:xfrm>
            <a:off x="5708708" y="4077050"/>
            <a:ext cx="2719036" cy="77465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四角形 5">
            <a:extLst>
              <a:ext uri="{FF2B5EF4-FFF2-40B4-BE49-F238E27FC236}">
                <a16:creationId xmlns:a16="http://schemas.microsoft.com/office/drawing/2014/main" id="{56F03D1C-1199-4F5D-94AF-54A1E57A8425}"/>
              </a:ext>
            </a:extLst>
          </p:cNvPr>
          <p:cNvSpPr/>
          <p:nvPr/>
        </p:nvSpPr>
        <p:spPr>
          <a:xfrm>
            <a:off x="2869034" y="5127391"/>
            <a:ext cx="4941116" cy="1134414"/>
          </a:xfrm>
          <a:prstGeom prst="wedgeRectCallout">
            <a:avLst>
              <a:gd name="adj1" fmla="val 34786"/>
              <a:gd name="adj2" fmla="val -66071"/>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latin typeface="Meiryo UI" panose="020B0604030504040204" pitchFamily="50" charset="-128"/>
                <a:ea typeface="Meiryo UI" panose="020B0604030504040204" pitchFamily="50" charset="-128"/>
              </a:rPr>
              <a:t>個人間で作品を売買した場合、</a:t>
            </a:r>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次創作者に継続的にマージンが入る仕組みを作ることが可能</a:t>
            </a:r>
          </a:p>
        </p:txBody>
      </p:sp>
      <p:pic>
        <p:nvPicPr>
          <p:cNvPr id="7" name="図 6">
            <a:extLst>
              <a:ext uri="{FF2B5EF4-FFF2-40B4-BE49-F238E27FC236}">
                <a16:creationId xmlns:a16="http://schemas.microsoft.com/office/drawing/2014/main" id="{AAD9CC84-21A6-4B6A-A914-0E37CACE3E61}"/>
              </a:ext>
            </a:extLst>
          </p:cNvPr>
          <p:cNvPicPr>
            <a:picLocks noChangeAspect="1"/>
          </p:cNvPicPr>
          <p:nvPr/>
        </p:nvPicPr>
        <p:blipFill>
          <a:blip r:embed="rId3"/>
          <a:stretch>
            <a:fillRect/>
          </a:stretch>
        </p:blipFill>
        <p:spPr>
          <a:xfrm>
            <a:off x="409249" y="-275683"/>
            <a:ext cx="4497909" cy="1517254"/>
          </a:xfrm>
          <a:prstGeom prst="rect">
            <a:avLst/>
          </a:prstGeom>
        </p:spPr>
      </p:pic>
    </p:spTree>
    <p:extLst>
      <p:ext uri="{BB962C8B-B14F-4D97-AF65-F5344CB8AC3E}">
        <p14:creationId xmlns:p14="http://schemas.microsoft.com/office/powerpoint/2010/main" val="6926257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7996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91ADBA4-5A2D-4AFB-B05C-0CEA83C8D34B}"/>
              </a:ext>
            </a:extLst>
          </p:cNvPr>
          <p:cNvSpPr>
            <a:spLocks noGrp="1"/>
          </p:cNvSpPr>
          <p:nvPr>
            <p:ph type="title"/>
          </p:nvPr>
        </p:nvSpPr>
        <p:spPr/>
        <p:txBody>
          <a:bodyPr/>
          <a:lstStyle/>
          <a:p>
            <a:r>
              <a:rPr lang="ja-JP" altLang="en-US" sz="4000" dirty="0"/>
              <a:t>管理できる資産</a:t>
            </a:r>
          </a:p>
        </p:txBody>
      </p:sp>
    </p:spTree>
    <p:extLst>
      <p:ext uri="{BB962C8B-B14F-4D97-AF65-F5344CB8AC3E}">
        <p14:creationId xmlns:p14="http://schemas.microsoft.com/office/powerpoint/2010/main" val="1240498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7704513-56F2-48B8-BB1C-D42F0412DBF5}"/>
              </a:ext>
            </a:extLst>
          </p:cNvPr>
          <p:cNvSpPr>
            <a:spLocks noGrp="1"/>
          </p:cNvSpPr>
          <p:nvPr>
            <p:ph type="title"/>
          </p:nvPr>
        </p:nvSpPr>
        <p:spPr>
          <a:xfrm>
            <a:off x="541338" y="1079500"/>
            <a:ext cx="3322637" cy="4689475"/>
          </a:xfrm>
        </p:spPr>
        <p:txBody>
          <a:bodyPr anchor="ctr">
            <a:normAutofit/>
          </a:bodyPr>
          <a:lstStyle/>
          <a:p>
            <a:pPr algn="ctr"/>
            <a:r>
              <a:rPr kumimoji="1" lang="ja-JP" altLang="en-US" sz="4000" dirty="0"/>
              <a:t>資産の種類</a:t>
            </a:r>
          </a:p>
        </p:txBody>
      </p:sp>
      <p:sp>
        <p:nvSpPr>
          <p:cNvPr id="13" name="Rectangle 12">
            <a:extLst>
              <a:ext uri="{FF2B5EF4-FFF2-40B4-BE49-F238E27FC236}">
                <a16:creationId xmlns:a16="http://schemas.microsoft.com/office/drawing/2014/main" id="{8576A6EA-4B09-480F-BB03-96160272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5950" y="-1"/>
            <a:ext cx="7766050" cy="6857993"/>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コンテンツ プレースホルダー 4">
            <a:extLst>
              <a:ext uri="{FF2B5EF4-FFF2-40B4-BE49-F238E27FC236}">
                <a16:creationId xmlns:a16="http://schemas.microsoft.com/office/drawing/2014/main" id="{8D0DDF2B-3ECC-4D96-9BCA-419EED99131B}"/>
              </a:ext>
            </a:extLst>
          </p:cNvPr>
          <p:cNvGraphicFramePr>
            <a:graphicFrameLocks noGrp="1"/>
          </p:cNvGraphicFramePr>
          <p:nvPr>
            <p:ph idx="1"/>
            <p:extLst>
              <p:ext uri="{D42A27DB-BD31-4B8C-83A1-F6EECF244321}">
                <p14:modId xmlns:p14="http://schemas.microsoft.com/office/powerpoint/2010/main" val="2505120627"/>
              </p:ext>
            </p:extLst>
          </p:nvPr>
        </p:nvGraphicFramePr>
        <p:xfrm>
          <a:off x="4981575" y="540000"/>
          <a:ext cx="6669431"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2390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EE12698-C509-4A8F-ABF9-40E7A85706D2}"/>
              </a:ext>
            </a:extLst>
          </p:cNvPr>
          <p:cNvSpPr>
            <a:spLocks noGrp="1"/>
          </p:cNvSpPr>
          <p:nvPr>
            <p:ph type="title"/>
          </p:nvPr>
        </p:nvSpPr>
        <p:spPr>
          <a:xfrm>
            <a:off x="1082675" y="3429000"/>
            <a:ext cx="10026650" cy="1439562"/>
          </a:xfrm>
        </p:spPr>
        <p:txBody>
          <a:bodyPr/>
          <a:lstStyle/>
          <a:p>
            <a:r>
              <a:rPr lang="ja-JP" altLang="en-US" sz="4000" dirty="0">
                <a:latin typeface="Meiryo UI" panose="020B0604030504040204" pitchFamily="50" charset="-128"/>
                <a:ea typeface="Meiryo UI" panose="020B0604030504040204" pitchFamily="50" charset="-128"/>
              </a:rPr>
              <a:t>「データ化できる」　かつ　</a:t>
            </a:r>
            <a:br>
              <a:rPr lang="en-US" altLang="ja-JP" sz="4000" dirty="0">
                <a:latin typeface="Meiryo UI" panose="020B0604030504040204" pitchFamily="50" charset="-128"/>
                <a:ea typeface="Meiryo UI" panose="020B0604030504040204" pitchFamily="50" charset="-128"/>
              </a:rPr>
            </a:br>
            <a:r>
              <a:rPr lang="ja-JP" altLang="en-US" sz="4000" dirty="0">
                <a:latin typeface="Meiryo UI" panose="020B0604030504040204" pitchFamily="50" charset="-128"/>
                <a:ea typeface="Meiryo UI" panose="020B0604030504040204" pitchFamily="50" charset="-128"/>
              </a:rPr>
              <a:t>「価値があると認められる」もの</a:t>
            </a:r>
          </a:p>
        </p:txBody>
      </p:sp>
      <p:sp>
        <p:nvSpPr>
          <p:cNvPr id="5" name="タイトル 3">
            <a:extLst>
              <a:ext uri="{FF2B5EF4-FFF2-40B4-BE49-F238E27FC236}">
                <a16:creationId xmlns:a16="http://schemas.microsoft.com/office/drawing/2014/main" id="{AF09710E-52CD-4A03-B570-C1763E040191}"/>
              </a:ext>
            </a:extLst>
          </p:cNvPr>
          <p:cNvSpPr txBox="1">
            <a:spLocks/>
          </p:cNvSpPr>
          <p:nvPr/>
        </p:nvSpPr>
        <p:spPr>
          <a:xfrm>
            <a:off x="1082675" y="1554892"/>
            <a:ext cx="10026650" cy="1013255"/>
          </a:xfrm>
          <a:prstGeom prst="rect">
            <a:avLst/>
          </a:prstGeom>
        </p:spPr>
        <p:txBody>
          <a:bodyPr lIns="109728" tIns="109728" rIns="109728" bIns="91440" anchor="ctr"/>
          <a:lstStyle>
            <a:lvl1pPr algn="ctr" defTabSz="914400" rtl="0" eaLnBrk="1" latinLnBrk="0" hangingPunct="1">
              <a:lnSpc>
                <a:spcPct val="100000"/>
              </a:lnSpc>
              <a:spcBef>
                <a:spcPct val="0"/>
              </a:spcBef>
              <a:buNone/>
              <a:defRPr sz="2800" b="0" i="0" kern="1200" cap="none" spc="300" baseline="0">
                <a:solidFill>
                  <a:schemeClr val="tx1"/>
                </a:solidFill>
                <a:latin typeface="+mj-lt"/>
                <a:ea typeface="+mj-ea"/>
                <a:cs typeface="+mj-cs"/>
              </a:defRPr>
            </a:lvl1pPr>
          </a:lstStyle>
          <a:p>
            <a:r>
              <a:rPr kumimoji="0" lang="ja-JP" altLang="en-US" sz="4000" dirty="0">
                <a:latin typeface="Meiryo UI" panose="020B0604030504040204" pitchFamily="50" charset="-128"/>
                <a:ea typeface="Meiryo UI" panose="020B0604030504040204" pitchFamily="50" charset="-128"/>
              </a:rPr>
              <a:t>ブロックチェーンで管理できるもの</a:t>
            </a:r>
            <a:endParaRPr kumimoji="0" lang="en-US" altLang="ja-JP" sz="4000" dirty="0">
              <a:latin typeface="Meiryo UI" panose="020B0604030504040204" pitchFamily="50" charset="-128"/>
              <a:ea typeface="Meiryo UI" panose="020B0604030504040204" pitchFamily="50" charset="-128"/>
            </a:endParaRPr>
          </a:p>
        </p:txBody>
      </p:sp>
      <p:sp>
        <p:nvSpPr>
          <p:cNvPr id="6" name="二等辺三角形 5">
            <a:extLst>
              <a:ext uri="{FF2B5EF4-FFF2-40B4-BE49-F238E27FC236}">
                <a16:creationId xmlns:a16="http://schemas.microsoft.com/office/drawing/2014/main" id="{E7FC4FB8-AFF7-44F5-B31C-41156E73DA68}"/>
              </a:ext>
            </a:extLst>
          </p:cNvPr>
          <p:cNvSpPr/>
          <p:nvPr/>
        </p:nvSpPr>
        <p:spPr>
          <a:xfrm rot="10800000">
            <a:off x="5898292" y="2809103"/>
            <a:ext cx="461319" cy="37894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17517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42C3D42-64E7-4386-BE47-CA39FF2E82E6}"/>
              </a:ext>
            </a:extLst>
          </p:cNvPr>
          <p:cNvSpPr>
            <a:spLocks noGrp="1"/>
          </p:cNvSpPr>
          <p:nvPr>
            <p:ph type="title"/>
          </p:nvPr>
        </p:nvSpPr>
        <p:spPr>
          <a:xfrm>
            <a:off x="100870" y="1084257"/>
            <a:ext cx="4224210" cy="4689475"/>
          </a:xfrm>
        </p:spPr>
        <p:txBody>
          <a:bodyPr anchor="ctr">
            <a:normAutofit/>
          </a:bodyPr>
          <a:lstStyle/>
          <a:p>
            <a:pPr algn="ctr"/>
            <a:r>
              <a:rPr kumimoji="1" lang="ja-JP" altLang="en-US" sz="3600" dirty="0"/>
              <a:t>ブロックチェーン応用例</a:t>
            </a:r>
          </a:p>
        </p:txBody>
      </p:sp>
      <p:sp>
        <p:nvSpPr>
          <p:cNvPr id="11" name="Rectangle 10">
            <a:extLst>
              <a:ext uri="{FF2B5EF4-FFF2-40B4-BE49-F238E27FC236}">
                <a16:creationId xmlns:a16="http://schemas.microsoft.com/office/drawing/2014/main" id="{8576A6EA-4B09-480F-BB03-96160272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5950" y="-1"/>
            <a:ext cx="7766050" cy="6857993"/>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コンテンツ プレースホルダー 2">
            <a:extLst>
              <a:ext uri="{FF2B5EF4-FFF2-40B4-BE49-F238E27FC236}">
                <a16:creationId xmlns:a16="http://schemas.microsoft.com/office/drawing/2014/main" id="{6FE6C693-A505-46DB-8832-DB933BAF87B3}"/>
              </a:ext>
            </a:extLst>
          </p:cNvPr>
          <p:cNvGraphicFramePr>
            <a:graphicFrameLocks noGrp="1"/>
          </p:cNvGraphicFramePr>
          <p:nvPr>
            <p:ph idx="1"/>
            <p:extLst>
              <p:ext uri="{D42A27DB-BD31-4B8C-83A1-F6EECF244321}">
                <p14:modId xmlns:p14="http://schemas.microsoft.com/office/powerpoint/2010/main" val="4139447863"/>
              </p:ext>
            </p:extLst>
          </p:nvPr>
        </p:nvGraphicFramePr>
        <p:xfrm>
          <a:off x="4981575" y="540000"/>
          <a:ext cx="6669431"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7220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91ADBA4-5A2D-4AFB-B05C-0CEA83C8D34B}"/>
              </a:ext>
            </a:extLst>
          </p:cNvPr>
          <p:cNvSpPr>
            <a:spLocks noGrp="1"/>
          </p:cNvSpPr>
          <p:nvPr>
            <p:ph type="title"/>
          </p:nvPr>
        </p:nvSpPr>
        <p:spPr/>
        <p:txBody>
          <a:bodyPr/>
          <a:lstStyle/>
          <a:p>
            <a:r>
              <a:rPr lang="ja-JP" altLang="en-US" sz="4000" dirty="0"/>
              <a:t>改ざんできない理由</a:t>
            </a:r>
          </a:p>
        </p:txBody>
      </p:sp>
    </p:spTree>
    <p:extLst>
      <p:ext uri="{BB962C8B-B14F-4D97-AF65-F5344CB8AC3E}">
        <p14:creationId xmlns:p14="http://schemas.microsoft.com/office/powerpoint/2010/main" val="1767753669"/>
      </p:ext>
    </p:extLst>
  </p:cSld>
  <p:clrMapOvr>
    <a:masterClrMapping/>
  </p:clrMapOvr>
</p:sld>
</file>

<file path=ppt/theme/theme1.xml><?xml version="1.0" encoding="utf-8"?>
<a:theme xmlns:a="http://schemas.openxmlformats.org/drawingml/2006/main" name="Leaf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TotalTime>
  <Words>1307</Words>
  <Application>Microsoft Office PowerPoint</Application>
  <PresentationFormat>ワイド画面</PresentationFormat>
  <Paragraphs>203</Paragraphs>
  <Slides>44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44</vt:i4>
      </vt:variant>
    </vt:vector>
  </HeadingPairs>
  <TitlesOfParts>
    <vt:vector size="50" baseType="lpstr">
      <vt:lpstr>Meiryo UI</vt:lpstr>
      <vt:lpstr>游ゴシック</vt:lpstr>
      <vt:lpstr>Arial</vt:lpstr>
      <vt:lpstr>Calibri</vt:lpstr>
      <vt:lpstr>Wingdings</vt:lpstr>
      <vt:lpstr>LeafVTI</vt:lpstr>
      <vt:lpstr> 30分で理解する ブロックチェーン (基礎編)</vt:lpstr>
      <vt:lpstr>1. ブロックチェーンの特徴  2. ブロックチェーンの中身  3. コンセンサスアルゴリズム  4. スマートコントラクト </vt:lpstr>
      <vt:lpstr>1. ブロックチェーンの特徴</vt:lpstr>
      <vt:lpstr>ブロックチェーンを一言で表すと</vt:lpstr>
      <vt:lpstr>管理できる資産</vt:lpstr>
      <vt:lpstr>資産の種類</vt:lpstr>
      <vt:lpstr>「データ化できる」　かつ　 「価値があると認められる」もの</vt:lpstr>
      <vt:lpstr>ブロックチェーン応用例</vt:lpstr>
      <vt:lpstr>改ざんできない理由</vt:lpstr>
      <vt:lpstr>ブロックチェーンの通信方式</vt:lpstr>
      <vt:lpstr>P2P方式</vt:lpstr>
      <vt:lpstr>全てのノードが管理するブロックチェーンを 改ざんする必要がある</vt:lpstr>
      <vt:lpstr>管理者不要の理由</vt:lpstr>
      <vt:lpstr>分散ネットワークにおける意思決定方法</vt:lpstr>
      <vt:lpstr>ビザンチン将軍問題</vt:lpstr>
      <vt:lpstr>ビザンチン将軍問題</vt:lpstr>
      <vt:lpstr>ビザンチン将軍問題</vt:lpstr>
      <vt:lpstr>ビザンチン将軍問題</vt:lpstr>
      <vt:lpstr>ビザンチン将軍問題</vt:lpstr>
      <vt:lpstr>ブロックチェーンによるビザンチン将軍問題の解決方法</vt:lpstr>
      <vt:lpstr>2. ブロックチェーンの中身 (取引履歴)</vt:lpstr>
      <vt:lpstr>chainFlyer</vt:lpstr>
      <vt:lpstr>GENESIS</vt:lpstr>
      <vt:lpstr>ブロック</vt:lpstr>
      <vt:lpstr>取引履歴をブロックチェーンへ格納する流れ①</vt:lpstr>
      <vt:lpstr>取引履歴をブロックチェーンへ格納する流れ②</vt:lpstr>
      <vt:lpstr>3. コンセンサス アルゴリズム</vt:lpstr>
      <vt:lpstr>コンセンサスアルゴリズムとは</vt:lpstr>
      <vt:lpstr>コンセンサスアルゴリズムの種類</vt:lpstr>
      <vt:lpstr>Proof of Work(PoW)</vt:lpstr>
      <vt:lpstr>Proof of Stake(PoS)</vt:lpstr>
      <vt:lpstr>Proof of Importance(PoI)</vt:lpstr>
      <vt:lpstr>Proof of Consensus(PoC)</vt:lpstr>
      <vt:lpstr>4. スマート コントラクト</vt:lpstr>
      <vt:lpstr>スマートコントラクトとは</vt:lpstr>
      <vt:lpstr>スマートコントラクトの流れ</vt:lpstr>
      <vt:lpstr>スマートコントラクトの代表例</vt:lpstr>
      <vt:lpstr>Bitcoinを筆頭に初期のブロックチェーンは、 取引が発生すると無条件にブロック格納対象としている。  イベントが発生してからブロックへ格納するまでの 条件と処理を記述したプログラムのことを スマートコントラクトと呼ぶ。</vt:lpstr>
      <vt:lpstr>Non-Fungible Token(NFT)</vt:lpstr>
      <vt:lpstr>NFTとは</vt:lpstr>
      <vt:lpstr>The First 5000 Days</vt:lpstr>
      <vt:lpstr>スマートコントラクトとNFTの関係</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10分で理解する ブロックチェーン概要</dc:title>
  <dc:creator>ishikawa yuto</dc:creator>
  <cp:lastModifiedBy>ishikawa yuto</cp:lastModifiedBy>
  <cp:revision>52</cp:revision>
  <dcterms:created xsi:type="dcterms:W3CDTF">2021-06-12T06:44:50Z</dcterms:created>
  <dcterms:modified xsi:type="dcterms:W3CDTF">2021-06-20T04:29:40Z</dcterms:modified>
</cp:coreProperties>
</file>