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88" r:id="rId7"/>
    <p:sldId id="289" r:id="rId8"/>
    <p:sldId id="290" r:id="rId9"/>
    <p:sldId id="291" r:id="rId10"/>
    <p:sldId id="294" r:id="rId11"/>
    <p:sldId id="296" r:id="rId12"/>
    <p:sldId id="297" r:id="rId13"/>
    <p:sldId id="299" r:id="rId14"/>
    <p:sldId id="300" r:id="rId15"/>
    <p:sldId id="292" r:id="rId16"/>
    <p:sldId id="293" r:id="rId17"/>
    <p:sldId id="295" r:id="rId18"/>
    <p:sldId id="302" r:id="rId19"/>
    <p:sldId id="303" r:id="rId20"/>
    <p:sldId id="301" r:id="rId21"/>
  </p:sldIdLst>
  <p:sldSz cx="9144000" cy="6858000" type="screen4x3"/>
  <p:notesSz cx="6858000" cy="97234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865F"/>
    <a:srgbClr val="BE006E"/>
    <a:srgbClr val="00639C"/>
    <a:srgbClr val="8FBC13"/>
    <a:srgbClr val="EC7405"/>
    <a:srgbClr val="2DE176"/>
    <a:srgbClr val="5F5587"/>
    <a:srgbClr val="008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771" autoAdjust="0"/>
  </p:normalViewPr>
  <p:slideViewPr>
    <p:cSldViewPr snapToGrid="0">
      <p:cViewPr varScale="1">
        <p:scale>
          <a:sx n="78" d="100"/>
          <a:sy n="78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9" d="100"/>
          <a:sy n="89" d="100"/>
        </p:scale>
        <p:origin x="-1483" y="86"/>
      </p:cViewPr>
      <p:guideLst>
        <p:guide orient="horz" pos="306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ier Choquet" userId="S::olivier.choquet@vinci.be::53f816d3-8107-4a93-b043-614abb2d31bd" providerId="AD" clId="Web-{AF95C4E6-A76F-4153-9C66-1AC291861FF9}"/>
    <pc:docChg chg="modSld">
      <pc:chgData name="Olivier Choquet" userId="S::olivier.choquet@vinci.be::53f816d3-8107-4a93-b043-614abb2d31bd" providerId="AD" clId="Web-{AF95C4E6-A76F-4153-9C66-1AC291861FF9}" dt="2022-10-13T13:32:38.024" v="42" actId="20577"/>
      <pc:docMkLst>
        <pc:docMk/>
      </pc:docMkLst>
      <pc:sldChg chg="modSp">
        <pc:chgData name="Olivier Choquet" userId="S::olivier.choquet@vinci.be::53f816d3-8107-4a93-b043-614abb2d31bd" providerId="AD" clId="Web-{AF95C4E6-A76F-4153-9C66-1AC291861FF9}" dt="2022-10-13T13:32:38.024" v="42" actId="20577"/>
        <pc:sldMkLst>
          <pc:docMk/>
          <pc:sldMk cId="890959347" sldId="257"/>
        </pc:sldMkLst>
        <pc:spChg chg="mod">
          <ac:chgData name="Olivier Choquet" userId="S::olivier.choquet@vinci.be::53f816d3-8107-4a93-b043-614abb2d31bd" providerId="AD" clId="Web-{AF95C4E6-A76F-4153-9C66-1AC291861FF9}" dt="2022-10-13T13:32:38.024" v="42" actId="20577"/>
          <ac:spMkLst>
            <pc:docMk/>
            <pc:sldMk cId="890959347" sldId="257"/>
            <ac:spMk id="3" creationId="{00000000-0000-0000-0000-000000000000}"/>
          </ac:spMkLst>
        </pc:spChg>
      </pc:sldChg>
    </pc:docChg>
  </pc:docChgLst>
  <pc:docChgLst>
    <pc:chgData name="Olivier Choquet" userId="53f816d3-8107-4a93-b043-614abb2d31bd" providerId="ADAL" clId="{86FDDED5-ED78-416B-9111-FFEDF8BAAAD8}"/>
    <pc:docChg chg="undo custSel modSld modMainMaster">
      <pc:chgData name="Olivier Choquet" userId="53f816d3-8107-4a93-b043-614abb2d31bd" providerId="ADAL" clId="{86FDDED5-ED78-416B-9111-FFEDF8BAAAD8}" dt="2021-10-29T12:29:22.461" v="25" actId="20577"/>
      <pc:docMkLst>
        <pc:docMk/>
      </pc:docMkLst>
      <pc:sldChg chg="delSp modSp mod">
        <pc:chgData name="Olivier Choquet" userId="53f816d3-8107-4a93-b043-614abb2d31bd" providerId="ADAL" clId="{86FDDED5-ED78-416B-9111-FFEDF8BAAAD8}" dt="2021-05-02T07:44:03.641" v="3" actId="27636"/>
        <pc:sldMkLst>
          <pc:docMk/>
          <pc:sldMk cId="0" sldId="25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0" sldId="256"/>
            <ac:spMk id="4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641" v="3" actId="27636"/>
          <ac:spMkLst>
            <pc:docMk/>
            <pc:sldMk cId="0" sldId="256"/>
            <ac:spMk id="15361" creationId="{00000000-0000-0000-0000-000000000000}"/>
          </ac:spMkLst>
        </pc:spChg>
        <pc:picChg chg="del">
          <ac:chgData name="Olivier Choquet" userId="53f816d3-8107-4a93-b043-614abb2d31bd" providerId="ADAL" clId="{86FDDED5-ED78-416B-9111-FFEDF8BAAAD8}" dt="2021-05-02T07:43:55.939" v="1" actId="478"/>
          <ac:picMkLst>
            <pc:docMk/>
            <pc:sldMk cId="0" sldId="256"/>
            <ac:picMk id="2" creationId="{00000000-0000-0000-0000-000000000000}"/>
          </ac:picMkLst>
        </pc:pic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890959347" sldId="25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890959347" sldId="257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3226331" sldId="25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3226331" sldId="258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365566317" sldId="26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65566317" sldId="26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65566317" sldId="260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0697726" sldId="26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697726" sldId="26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2422245" sldId="264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2422245" sldId="264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762097218" sldId="265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762097218" sldId="265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751" v="4" actId="27636"/>
        <pc:sldMkLst>
          <pc:docMk/>
          <pc:sldMk cId="3538381439" sldId="26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38381439" sldId="26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751" v="4" actId="27636"/>
          <ac:spMkLst>
            <pc:docMk/>
            <pc:sldMk cId="3538381439" sldId="26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38381439" sldId="266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841" v="6" actId="27636"/>
        <pc:sldMkLst>
          <pc:docMk/>
          <pc:sldMk cId="3469867748" sldId="26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469867748" sldId="26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841" v="6" actId="27636"/>
          <ac:spMkLst>
            <pc:docMk/>
            <pc:sldMk cId="3469867748" sldId="267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469867748" sldId="267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136868061" sldId="26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136868061" sldId="26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718398185" sldId="27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718398185" sldId="270"/>
            <ac:spMk id="4" creationId="{00000000-0000-0000-0000-000000000000}"/>
          </ac:spMkLst>
        </pc:spChg>
      </pc:sldChg>
      <pc:sldChg chg="modSp mod">
        <pc:chgData name="Olivier Choquet" userId="53f816d3-8107-4a93-b043-614abb2d31bd" providerId="ADAL" clId="{86FDDED5-ED78-416B-9111-FFEDF8BAAAD8}" dt="2021-05-02T07:44:03.791" v="5" actId="27636"/>
        <pc:sldMkLst>
          <pc:docMk/>
          <pc:sldMk cId="3029411631" sldId="27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029411631" sldId="27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029411631" sldId="271"/>
            <ac:spMk id="4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791" v="5" actId="27636"/>
          <ac:spMkLst>
            <pc:docMk/>
            <pc:sldMk cId="3029411631" sldId="271"/>
            <ac:spMk id="5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698260940" sldId="27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698260940" sldId="27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734636785" sldId="27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734636785" sldId="276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350871843" sldId="27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50871843" sldId="27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350871843" sldId="278"/>
            <ac:spMk id="4" creationId="{00000000-0000-0000-0000-000000000000}"/>
          </ac:spMkLst>
        </pc:spChg>
        <pc:picChg chg="mod">
          <ac:chgData name="Olivier Choquet" userId="53f816d3-8107-4a93-b043-614abb2d31bd" providerId="ADAL" clId="{86FDDED5-ED78-416B-9111-FFEDF8BAAAD8}" dt="2021-05-02T07:44:03.561" v="2"/>
          <ac:picMkLst>
            <pc:docMk/>
            <pc:sldMk cId="3350871843" sldId="278"/>
            <ac:picMk id="5" creationId="{00000000-0000-0000-0000-000000000000}"/>
          </ac:picMkLst>
        </pc:picChg>
      </pc:sldChg>
      <pc:sldChg chg="modSp mod">
        <pc:chgData name="Olivier Choquet" userId="53f816d3-8107-4a93-b043-614abb2d31bd" providerId="ADAL" clId="{86FDDED5-ED78-416B-9111-FFEDF8BAAAD8}" dt="2021-10-29T12:29:22.461" v="25" actId="20577"/>
        <pc:sldMkLst>
          <pc:docMk/>
          <pc:sldMk cId="1491411756" sldId="27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491411756" sldId="27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10-29T12:29:22.461" v="25" actId="20577"/>
          <ac:spMkLst>
            <pc:docMk/>
            <pc:sldMk cId="1491411756" sldId="279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491411756" sldId="27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4290408408" sldId="28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4290408408" sldId="281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962053784" sldId="28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62053784" sldId="282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903787034" sldId="283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903787034" sldId="283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581704970" sldId="284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81704970" sldId="284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51178956" sldId="285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51178956" sldId="285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256238257" sldId="286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56238257" sldId="286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969003791" sldId="287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969003791" sldId="287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969003791" sldId="287"/>
            <ac:spMk id="4" creationId="{00000000-0000-0000-0000-000000000000}"/>
          </ac:spMkLst>
        </pc:spChg>
        <pc:picChg chg="mod">
          <ac:chgData name="Olivier Choquet" userId="53f816d3-8107-4a93-b043-614abb2d31bd" providerId="ADAL" clId="{86FDDED5-ED78-416B-9111-FFEDF8BAAAD8}" dt="2021-05-02T07:44:03.561" v="2"/>
          <ac:picMkLst>
            <pc:docMk/>
            <pc:sldMk cId="1969003791" sldId="287"/>
            <ac:picMk id="5" creationId="{00000000-0000-0000-0000-000000000000}"/>
          </ac:picMkLst>
        </pc:pic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262627187" sldId="288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62627187" sldId="288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262627187" sldId="288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2055970596" sldId="289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055970596" sldId="289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2055970596" sldId="289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94491406" sldId="290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94491406" sldId="290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3567220080" sldId="291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3567220080" sldId="291"/>
            <ac:spMk id="4" creationId="{00000000-0000-0000-0000-000000000000}"/>
          </ac:spMkLst>
        </pc:spChg>
      </pc:sldChg>
      <pc:sldChg chg="modSp">
        <pc:chgData name="Olivier Choquet" userId="53f816d3-8107-4a93-b043-614abb2d31bd" providerId="ADAL" clId="{86FDDED5-ED78-416B-9111-FFEDF8BAAAD8}" dt="2021-05-02T07:44:03.561" v="2"/>
        <pc:sldMkLst>
          <pc:docMk/>
          <pc:sldMk cId="1690540901" sldId="292"/>
        </pc:sldMkLst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2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3" creationId="{00000000-0000-0000-0000-000000000000}"/>
          </ac:spMkLst>
        </pc:spChg>
        <pc:spChg chg="mod">
          <ac:chgData name="Olivier Choquet" userId="53f816d3-8107-4a93-b043-614abb2d31bd" providerId="ADAL" clId="{86FDDED5-ED78-416B-9111-FFEDF8BAAAD8}" dt="2021-05-02T07:44:03.561" v="2"/>
          <ac:spMkLst>
            <pc:docMk/>
            <pc:sldMk cId="1690540901" sldId="292"/>
            <ac:spMk id="4" creationId="{00000000-0000-0000-0000-000000000000}"/>
          </ac:spMkLst>
        </pc:spChg>
      </pc:sldChg>
      <pc:sldMasterChg chg="modSldLayout">
        <pc:chgData name="Olivier Choquet" userId="53f816d3-8107-4a93-b043-614abb2d31bd" providerId="ADAL" clId="{86FDDED5-ED78-416B-9111-FFEDF8BAAAD8}" dt="2021-05-02T07:43:49.061" v="0" actId="478"/>
        <pc:sldMasterMkLst>
          <pc:docMk/>
          <pc:sldMasterMk cId="0" sldId="2147483672"/>
        </pc:sldMasterMkLst>
        <pc:sldLayoutChg chg="delSp mod">
          <pc:chgData name="Olivier Choquet" userId="53f816d3-8107-4a93-b043-614abb2d31bd" providerId="ADAL" clId="{86FDDED5-ED78-416B-9111-FFEDF8BAAAD8}" dt="2021-05-02T07:43:49.061" v="0" actId="478"/>
          <pc:sldLayoutMkLst>
            <pc:docMk/>
            <pc:sldMasterMk cId="0" sldId="2147483672"/>
            <pc:sldLayoutMk cId="1817406202" sldId="2147483682"/>
          </pc:sldLayoutMkLst>
          <pc:picChg chg="del">
            <ac:chgData name="Olivier Choquet" userId="53f816d3-8107-4a93-b043-614abb2d31bd" providerId="ADAL" clId="{86FDDED5-ED78-416B-9111-FFEDF8BAAAD8}" dt="2021-05-02T07:43:49.061" v="0" actId="478"/>
            <ac:picMkLst>
              <pc:docMk/>
              <pc:sldMasterMk cId="0" sldId="2147483672"/>
              <pc:sldLayoutMk cId="1817406202" sldId="2147483682"/>
              <ac:picMk id="8" creationId="{4D0B8C64-E0CF-420B-A9FC-9374617FE190}"/>
            </ac:picMkLst>
          </pc:picChg>
        </pc:sldLayoutChg>
      </pc:sldMasterChg>
    </pc:docChg>
  </pc:docChgLst>
  <pc:docChgLst>
    <pc:chgData name="Nathan Esakwa Nkongo" userId="72d54f32-cb28-4437-abb8-0ab32ffb2440" providerId="ADAL" clId="{630167C9-EDC7-42A9-8BA5-D00B82E8DA3A}"/>
    <pc:docChg chg="modSld">
      <pc:chgData name="Nathan Esakwa Nkongo" userId="72d54f32-cb28-4437-abb8-0ab32ffb2440" providerId="ADAL" clId="{630167C9-EDC7-42A9-8BA5-D00B82E8DA3A}" dt="2024-10-24T09:00:46.996" v="0" actId="20577"/>
      <pc:docMkLst>
        <pc:docMk/>
      </pc:docMkLst>
      <pc:sldChg chg="modSp mod">
        <pc:chgData name="Nathan Esakwa Nkongo" userId="72d54f32-cb28-4437-abb8-0ab32ffb2440" providerId="ADAL" clId="{630167C9-EDC7-42A9-8BA5-D00B82E8DA3A}" dt="2024-10-24T09:00:46.996" v="0" actId="20577"/>
        <pc:sldMkLst>
          <pc:docMk/>
          <pc:sldMk cId="3719522453" sldId="295"/>
        </pc:sldMkLst>
        <pc:spChg chg="mod">
          <ac:chgData name="Nathan Esakwa Nkongo" userId="72d54f32-cb28-4437-abb8-0ab32ffb2440" providerId="ADAL" clId="{630167C9-EDC7-42A9-8BA5-D00B82E8DA3A}" dt="2024-10-24T09:00:46.996" v="0" actId="20577"/>
          <ac:spMkLst>
            <pc:docMk/>
            <pc:sldMk cId="3719522453" sldId="295"/>
            <ac:spMk id="2" creationId="{CF25AF4B-B32F-A4FA-7774-E0C513BB1937}"/>
          </ac:spMkLst>
        </pc:spChg>
      </pc:sldChg>
    </pc:docChg>
  </pc:docChgLst>
  <pc:docChgLst>
    <pc:chgData name="Olivier Choquet" userId="S::olivier.choquet@vinci.be::53f816d3-8107-4a93-b043-614abb2d31bd" providerId="AD" clId="Web-{C72B52C5-0F38-40E3-8338-D84344EB5D4B}"/>
    <pc:docChg chg="modSld">
      <pc:chgData name="Olivier Choquet" userId="S::olivier.choquet@vinci.be::53f816d3-8107-4a93-b043-614abb2d31bd" providerId="AD" clId="Web-{C72B52C5-0F38-40E3-8338-D84344EB5D4B}" dt="2022-07-23T13:40:09.965" v="1" actId="20577"/>
      <pc:docMkLst>
        <pc:docMk/>
      </pc:docMkLst>
      <pc:sldChg chg="modSp">
        <pc:chgData name="Olivier Choquet" userId="S::olivier.choquet@vinci.be::53f816d3-8107-4a93-b043-614abb2d31bd" providerId="AD" clId="Web-{C72B52C5-0F38-40E3-8338-D84344EB5D4B}" dt="2022-07-23T13:40:09.965" v="1" actId="20577"/>
        <pc:sldMkLst>
          <pc:docMk/>
          <pc:sldMk cId="502546309" sldId="291"/>
        </pc:sldMkLst>
        <pc:spChg chg="mod">
          <ac:chgData name="Olivier Choquet" userId="S::olivier.choquet@vinci.be::53f816d3-8107-4a93-b043-614abb2d31bd" providerId="AD" clId="Web-{C72B52C5-0F38-40E3-8338-D84344EB5D4B}" dt="2022-07-23T13:40:09.965" v="1" actId="20577"/>
          <ac:spMkLst>
            <pc:docMk/>
            <pc:sldMk cId="502546309" sldId="291"/>
            <ac:spMk id="3" creationId="{1E87786A-6E94-658E-BDFA-277A5D95F367}"/>
          </ac:spMkLst>
        </pc:spChg>
      </pc:sldChg>
    </pc:docChg>
  </pc:docChgLst>
  <pc:docChgLst>
    <pc:chgData name="Olivier Choquet" userId="S::olivier.choquet@vinci.be::53f816d3-8107-4a93-b043-614abb2d31bd" providerId="AD" clId="Web-{4D23AE4E-B774-4C93-BFD4-E8897E0441AF}"/>
    <pc:docChg chg="addSld delSld modSld">
      <pc:chgData name="Olivier Choquet" userId="S::olivier.choquet@vinci.be::53f816d3-8107-4a93-b043-614abb2d31bd" providerId="AD" clId="Web-{4D23AE4E-B774-4C93-BFD4-E8897E0441AF}" dt="2022-07-23T13:25:26.628" v="343"/>
      <pc:docMkLst>
        <pc:docMk/>
      </pc:docMkLst>
      <pc:sldChg chg="modSp">
        <pc:chgData name="Olivier Choquet" userId="S::olivier.choquet@vinci.be::53f816d3-8107-4a93-b043-614abb2d31bd" providerId="AD" clId="Web-{4D23AE4E-B774-4C93-BFD4-E8897E0441AF}" dt="2022-07-23T12:15:57.440" v="6" actId="20577"/>
        <pc:sldMkLst>
          <pc:docMk/>
          <pc:sldMk cId="0" sldId="256"/>
        </pc:sldMkLst>
        <pc:spChg chg="mod">
          <ac:chgData name="Olivier Choquet" userId="S::olivier.choquet@vinci.be::53f816d3-8107-4a93-b043-614abb2d31bd" providerId="AD" clId="Web-{4D23AE4E-B774-4C93-BFD4-E8897E0441AF}" dt="2022-07-23T12:15:57.440" v="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7:13.224" v="26"/>
        <pc:sldMkLst>
          <pc:docMk/>
          <pc:sldMk cId="4293226331" sldId="258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8.552" v="30"/>
        <pc:sldMkLst>
          <pc:docMk/>
          <pc:sldMk cId="3365566317" sldId="260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6.162" v="32"/>
        <pc:sldMkLst>
          <pc:docMk/>
          <pc:sldMk cId="4290697726" sldId="262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2.036" v="29"/>
        <pc:sldMkLst>
          <pc:docMk/>
          <pc:sldMk cId="422422245" sldId="264"/>
        </pc:sldMkLst>
      </pc:sldChg>
      <pc:sldChg chg="del">
        <pc:chgData name="Olivier Choquet" userId="S::olivier.choquet@vinci.be::53f816d3-8107-4a93-b043-614abb2d31bd" providerId="AD" clId="Web-{4D23AE4E-B774-4C93-BFD4-E8897E0441AF}" dt="2022-07-23T12:17:20.114" v="28"/>
        <pc:sldMkLst>
          <pc:docMk/>
          <pc:sldMk cId="1762097218" sldId="265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7.240" v="33"/>
        <pc:sldMkLst>
          <pc:docMk/>
          <pc:sldMk cId="3538381439" sldId="266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9.193" v="35"/>
        <pc:sldMkLst>
          <pc:docMk/>
          <pc:sldMk cId="3469867748" sldId="267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5.631" v="36"/>
        <pc:sldMkLst>
          <pc:docMk/>
          <pc:sldMk cId="4136868061" sldId="269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7.365" v="37"/>
        <pc:sldMkLst>
          <pc:docMk/>
          <pc:sldMk cId="2718398185" sldId="270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8.131" v="34"/>
        <pc:sldMkLst>
          <pc:docMk/>
          <pc:sldMk cId="3029411631" sldId="271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8.803" v="38"/>
        <pc:sldMkLst>
          <pc:docMk/>
          <pc:sldMk cId="3698260940" sldId="272"/>
        </pc:sldMkLst>
      </pc:sldChg>
      <pc:sldChg chg="del">
        <pc:chgData name="Olivier Choquet" userId="S::olivier.choquet@vinci.be::53f816d3-8107-4a93-b043-614abb2d31bd" providerId="AD" clId="Web-{4D23AE4E-B774-4C93-BFD4-E8897E0441AF}" dt="2022-07-23T12:17:43.365" v="31"/>
        <pc:sldMkLst>
          <pc:docMk/>
          <pc:sldMk cId="734636785" sldId="276"/>
        </pc:sldMkLst>
      </pc:sldChg>
      <pc:sldChg chg="del">
        <pc:chgData name="Olivier Choquet" userId="S::olivier.choquet@vinci.be::53f816d3-8107-4a93-b043-614abb2d31bd" providerId="AD" clId="Web-{4D23AE4E-B774-4C93-BFD4-E8897E0441AF}" dt="2022-07-23T12:17:17.599" v="27"/>
        <pc:sldMkLst>
          <pc:docMk/>
          <pc:sldMk cId="3350871843" sldId="278"/>
        </pc:sldMkLst>
      </pc:sldChg>
      <pc:sldChg chg="del">
        <pc:chgData name="Olivier Choquet" userId="S::olivier.choquet@vinci.be::53f816d3-8107-4a93-b043-614abb2d31bd" providerId="AD" clId="Web-{4D23AE4E-B774-4C93-BFD4-E8897E0441AF}" dt="2022-07-23T12:17:59.959" v="39"/>
        <pc:sldMkLst>
          <pc:docMk/>
          <pc:sldMk cId="1491411756" sldId="279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2.178" v="41"/>
        <pc:sldMkLst>
          <pc:docMk/>
          <pc:sldMk cId="4290408408" sldId="281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3.225" v="42"/>
        <pc:sldMkLst>
          <pc:docMk/>
          <pc:sldMk cId="962053784" sldId="282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4.131" v="43"/>
        <pc:sldMkLst>
          <pc:docMk/>
          <pc:sldMk cId="2903787034" sldId="283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4.772" v="44"/>
        <pc:sldMkLst>
          <pc:docMk/>
          <pc:sldMk cId="3581704970" sldId="284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5.600" v="45"/>
        <pc:sldMkLst>
          <pc:docMk/>
          <pc:sldMk cId="251178956" sldId="285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6.366" v="46"/>
        <pc:sldMkLst>
          <pc:docMk/>
          <pc:sldMk cId="1256238257" sldId="286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0.787" v="40"/>
        <pc:sldMkLst>
          <pc:docMk/>
          <pc:sldMk cId="1969003791" sldId="287"/>
        </pc:sldMkLst>
      </pc:sldChg>
      <pc:sldChg chg="modSp">
        <pc:chgData name="Olivier Choquet" userId="S::olivier.choquet@vinci.be::53f816d3-8107-4a93-b043-614abb2d31bd" providerId="AD" clId="Web-{4D23AE4E-B774-4C93-BFD4-E8897E0441AF}" dt="2022-07-23T12:16:52.098" v="25" actId="20577"/>
        <pc:sldMkLst>
          <pc:docMk/>
          <pc:sldMk cId="1262627187" sldId="288"/>
        </pc:sldMkLst>
        <pc:spChg chg="mod">
          <ac:chgData name="Olivier Choquet" userId="S::olivier.choquet@vinci.be::53f816d3-8107-4a93-b043-614abb2d31bd" providerId="AD" clId="Web-{4D23AE4E-B774-4C93-BFD4-E8897E0441AF}" dt="2022-07-23T12:16:52.098" v="25" actId="20577"/>
          <ac:spMkLst>
            <pc:docMk/>
            <pc:sldMk cId="1262627187" sldId="288"/>
            <ac:spMk id="3" creationId="{00000000-0000-0000-0000-000000000000}"/>
          </ac:spMkLst>
        </pc:spChg>
      </pc:sldChg>
      <pc:sldChg chg="modSp">
        <pc:chgData name="Olivier Choquet" userId="S::olivier.choquet@vinci.be::53f816d3-8107-4a93-b043-614abb2d31bd" providerId="AD" clId="Web-{4D23AE4E-B774-4C93-BFD4-E8897E0441AF}" dt="2022-07-23T12:16:19.738" v="9" actId="20577"/>
        <pc:sldMkLst>
          <pc:docMk/>
          <pc:sldMk cId="2055970596" sldId="289"/>
        </pc:sldMkLst>
        <pc:spChg chg="mod">
          <ac:chgData name="Olivier Choquet" userId="S::olivier.choquet@vinci.be::53f816d3-8107-4a93-b043-614abb2d31bd" providerId="AD" clId="Web-{4D23AE4E-B774-4C93-BFD4-E8897E0441AF}" dt="2022-07-23T12:16:19.738" v="9" actId="20577"/>
          <ac:spMkLst>
            <pc:docMk/>
            <pc:sldMk cId="2055970596" sldId="289"/>
            <ac:spMk id="3" creationId="{00000000-0000-0000-0000-000000000000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8:07.850" v="47"/>
        <pc:sldMkLst>
          <pc:docMk/>
          <pc:sldMk cId="94491406" sldId="290"/>
        </pc:sldMkLst>
      </pc:sldChg>
      <pc:sldChg chg="modSp new">
        <pc:chgData name="Olivier Choquet" userId="S::olivier.choquet@vinci.be::53f816d3-8107-4a93-b043-614abb2d31bd" providerId="AD" clId="Web-{4D23AE4E-B774-4C93-BFD4-E8897E0441AF}" dt="2022-07-23T13:11:45.563" v="248" actId="20577"/>
        <pc:sldMkLst>
          <pc:docMk/>
          <pc:sldMk cId="1390163687" sldId="290"/>
        </pc:sldMkLst>
        <pc:spChg chg="mod">
          <ac:chgData name="Olivier Choquet" userId="S::olivier.choquet@vinci.be::53f816d3-8107-4a93-b043-614abb2d31bd" providerId="AD" clId="Web-{4D23AE4E-B774-4C93-BFD4-E8897E0441AF}" dt="2022-07-23T12:18:50.398" v="58" actId="20577"/>
          <ac:spMkLst>
            <pc:docMk/>
            <pc:sldMk cId="1390163687" sldId="290"/>
            <ac:spMk id="2" creationId="{0B89055F-505D-257E-2E28-FE3BB295A102}"/>
          </ac:spMkLst>
        </pc:spChg>
        <pc:spChg chg="mod">
          <ac:chgData name="Olivier Choquet" userId="S::olivier.choquet@vinci.be::53f816d3-8107-4a93-b043-614abb2d31bd" providerId="AD" clId="Web-{4D23AE4E-B774-4C93-BFD4-E8897E0441AF}" dt="2022-07-23T13:11:45.563" v="248" actId="20577"/>
          <ac:spMkLst>
            <pc:docMk/>
            <pc:sldMk cId="1390163687" sldId="290"/>
            <ac:spMk id="3" creationId="{7AC77244-2291-B293-6F8B-1DDF47BAB955}"/>
          </ac:spMkLst>
        </pc:spChg>
      </pc:sldChg>
      <pc:sldChg chg="addSp delSp modSp new del">
        <pc:chgData name="Olivier Choquet" userId="S::olivier.choquet@vinci.be::53f816d3-8107-4a93-b043-614abb2d31bd" providerId="AD" clId="Web-{4D23AE4E-B774-4C93-BFD4-E8897E0441AF}" dt="2022-07-23T13:21:20.128" v="291"/>
        <pc:sldMkLst>
          <pc:docMk/>
          <pc:sldMk cId="196107315" sldId="291"/>
        </pc:sldMkLst>
        <pc:spChg chg="mod">
          <ac:chgData name="Olivier Choquet" userId="S::olivier.choquet@vinci.be::53f816d3-8107-4a93-b043-614abb2d31bd" providerId="AD" clId="Web-{4D23AE4E-B774-4C93-BFD4-E8897E0441AF}" dt="2022-07-23T13:12:02.064" v="255" actId="20577"/>
          <ac:spMkLst>
            <pc:docMk/>
            <pc:sldMk cId="196107315" sldId="291"/>
            <ac:spMk id="2" creationId="{223BDEEF-8CF4-B12F-06DD-F0959A66EA52}"/>
          </ac:spMkLst>
        </pc:spChg>
        <pc:spChg chg="del mod">
          <ac:chgData name="Olivier Choquet" userId="S::olivier.choquet@vinci.be::53f816d3-8107-4a93-b043-614abb2d31bd" providerId="AD" clId="Web-{4D23AE4E-B774-4C93-BFD4-E8897E0441AF}" dt="2022-07-23T13:15:03.387" v="273"/>
          <ac:spMkLst>
            <pc:docMk/>
            <pc:sldMk cId="196107315" sldId="291"/>
            <ac:spMk id="3" creationId="{9A779D64-885F-982F-C9AD-F9D47D5A0AEB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5:09.918" v="277"/>
          <ac:spMkLst>
            <pc:docMk/>
            <pc:sldMk cId="196107315" sldId="291"/>
            <ac:spMk id="6" creationId="{8DCECDCD-3B3F-1457-7C7C-E276708D7B2D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9:31.154" v="278"/>
          <ac:spMkLst>
            <pc:docMk/>
            <pc:sldMk cId="196107315" sldId="291"/>
            <ac:spMk id="8" creationId="{B0602D6B-6075-754D-ADC8-3A33B9EF759A}"/>
          </ac:spMkLst>
        </pc:spChg>
        <pc:spChg chg="add del mod">
          <ac:chgData name="Olivier Choquet" userId="S::olivier.choquet@vinci.be::53f816d3-8107-4a93-b043-614abb2d31bd" providerId="AD" clId="Web-{4D23AE4E-B774-4C93-BFD4-E8897E0441AF}" dt="2022-07-23T13:19:52.546" v="290"/>
          <ac:spMkLst>
            <pc:docMk/>
            <pc:sldMk cId="196107315" sldId="291"/>
            <ac:spMk id="9" creationId="{369E2915-E381-8175-6F49-3D1336428976}"/>
          </ac:spMkLst>
        </pc:spChg>
      </pc:sldChg>
      <pc:sldChg chg="new">
        <pc:chgData name="Olivier Choquet" userId="S::olivier.choquet@vinci.be::53f816d3-8107-4a93-b043-614abb2d31bd" providerId="AD" clId="Web-{4D23AE4E-B774-4C93-BFD4-E8897E0441AF}" dt="2022-07-23T13:25:26.628" v="343"/>
        <pc:sldMkLst>
          <pc:docMk/>
          <pc:sldMk cId="502546309" sldId="291"/>
        </pc:sldMkLst>
      </pc:sldChg>
      <pc:sldChg chg="del">
        <pc:chgData name="Olivier Choquet" userId="S::olivier.choquet@vinci.be::53f816d3-8107-4a93-b043-614abb2d31bd" providerId="AD" clId="Web-{4D23AE4E-B774-4C93-BFD4-E8897E0441AF}" dt="2022-07-23T12:18:09.428" v="48"/>
        <pc:sldMkLst>
          <pc:docMk/>
          <pc:sldMk cId="3567220080" sldId="291"/>
        </pc:sldMkLst>
      </pc:sldChg>
      <pc:sldChg chg="addSp delSp modSp new del">
        <pc:chgData name="Olivier Choquet" userId="S::olivier.choquet@vinci.be::53f816d3-8107-4a93-b043-614abb2d31bd" providerId="AD" clId="Web-{4D23AE4E-B774-4C93-BFD4-E8897E0441AF}" dt="2022-07-23T13:25:24.456" v="342"/>
        <pc:sldMkLst>
          <pc:docMk/>
          <pc:sldMk cId="3572573912" sldId="291"/>
        </pc:sldMkLst>
        <pc:spChg chg="del mod">
          <ac:chgData name="Olivier Choquet" userId="S::olivier.choquet@vinci.be::53f816d3-8107-4a93-b043-614abb2d31bd" providerId="AD" clId="Web-{4D23AE4E-B774-4C93-BFD4-E8897E0441AF}" dt="2022-07-23T13:21:30.817" v="297"/>
          <ac:spMkLst>
            <pc:docMk/>
            <pc:sldMk cId="3572573912" sldId="291"/>
            <ac:spMk id="3" creationId="{1C7BF40E-432D-B3DE-62F1-B4ED03795B30}"/>
          </ac:spMkLst>
        </pc:spChg>
        <pc:spChg chg="add mod">
          <ac:chgData name="Olivier Choquet" userId="S::olivier.choquet@vinci.be::53f816d3-8107-4a93-b043-614abb2d31bd" providerId="AD" clId="Web-{4D23AE4E-B774-4C93-BFD4-E8897E0441AF}" dt="2022-07-23T13:24:44.657" v="341" actId="20577"/>
          <ac:spMkLst>
            <pc:docMk/>
            <pc:sldMk cId="3572573912" sldId="291"/>
            <ac:spMk id="5" creationId="{031B35B1-08A7-B284-A060-A4079CA922D1}"/>
          </ac:spMkLst>
        </pc:spChg>
      </pc:sldChg>
      <pc:sldChg chg="del">
        <pc:chgData name="Olivier Choquet" userId="S::olivier.choquet@vinci.be::53f816d3-8107-4a93-b043-614abb2d31bd" providerId="AD" clId="Web-{4D23AE4E-B774-4C93-BFD4-E8897E0441AF}" dt="2022-07-23T12:18:10.209" v="49"/>
        <pc:sldMkLst>
          <pc:docMk/>
          <pc:sldMk cId="1690540901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39A138B-1198-43DF-A856-367D835E1A11}" type="datetimeFigureOut">
              <a:rPr lang="fr-BE"/>
              <a:pPr>
                <a:defRPr/>
              </a:pPr>
              <a:t>24-10-24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C568909-3739-4CA0-AAFC-0F28AA6748DE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41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FE4062-CC6D-442E-8434-EC6F0ABF824A}" type="datetimeFigureOut">
              <a:rPr lang="fr-BE"/>
              <a:pPr>
                <a:defRPr/>
              </a:pPr>
              <a:t>24-10-24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8538" y="728663"/>
            <a:ext cx="4860925" cy="364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8038"/>
            <a:ext cx="5486400" cy="43767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B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360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FA71FD2-C3C3-4873-84E9-64B7AADEDA6C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41087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fr-BE"/>
          </a:p>
        </p:txBody>
      </p:sp>
      <p:sp>
        <p:nvSpPr>
          <p:cNvPr id="16387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D62C55-3CC6-4008-85F4-F79A5D8B01D5}" type="slidenum">
              <a:rPr lang="fr-BE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011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582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855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utiliser les </a:t>
            </a:r>
            <a:r>
              <a:rPr lang="fr-FR" dirty="0" err="1"/>
              <a:t>entities</a:t>
            </a:r>
            <a:r>
              <a:rPr lang="fr-FR" dirty="0"/>
              <a:t> directement pour l’envoi mais déconseillé !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199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075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[</a:t>
            </a:r>
            <a:r>
              <a:rPr lang="fr-FR" dirty="0" err="1"/>
              <a:t>controller</a:t>
            </a:r>
            <a:r>
              <a:rPr lang="fr-FR" dirty="0"/>
              <a:t>] -&gt; utilise le nom de la classe -&gt; ici Hello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6191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peut combiner 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BE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"hello/{id}"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 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71FD2-C3C3-4873-84E9-64B7AADEDA6C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972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F8AA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785929" y="1499012"/>
            <a:ext cx="5572142" cy="2387600"/>
          </a:xfrm>
        </p:spPr>
        <p:txBody>
          <a:bodyPr anchor="b"/>
          <a:lstStyle>
            <a:lvl1pPr algn="ctr">
              <a:defRPr sz="4500" b="1" spc="225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AJOUTER UN TITRE</a:t>
            </a:r>
            <a:endParaRPr lang="fr-BE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43469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1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BE" dirty="0"/>
          </a:p>
        </p:txBody>
      </p:sp>
      <p:sp>
        <p:nvSpPr>
          <p:cNvPr id="4" name="Organigramme : Délai 3"/>
          <p:cNvSpPr/>
          <p:nvPr/>
        </p:nvSpPr>
        <p:spPr>
          <a:xfrm>
            <a:off x="0" y="-247527"/>
            <a:ext cx="2603509" cy="1216546"/>
          </a:xfrm>
          <a:custGeom>
            <a:avLst/>
            <a:gdLst>
              <a:gd name="connsiteX0" fmla="*/ 0 w 3136875"/>
              <a:gd name="connsiteY0" fmla="*/ 0 h 2509094"/>
              <a:gd name="connsiteX1" fmla="*/ 1568438 w 3136875"/>
              <a:gd name="connsiteY1" fmla="*/ 0 h 2509094"/>
              <a:gd name="connsiteX2" fmla="*/ 3136876 w 3136875"/>
              <a:gd name="connsiteY2" fmla="*/ 1254547 h 2509094"/>
              <a:gd name="connsiteX3" fmla="*/ 1568438 w 3136875"/>
              <a:gd name="connsiteY3" fmla="*/ 2509094 h 2509094"/>
              <a:gd name="connsiteX4" fmla="*/ 0 w 3136875"/>
              <a:gd name="connsiteY4" fmla="*/ 2509094 h 2509094"/>
              <a:gd name="connsiteX5" fmla="*/ 0 w 3136875"/>
              <a:gd name="connsiteY5" fmla="*/ 0 h 2509094"/>
              <a:gd name="connsiteX0" fmla="*/ 8878 w 3145754"/>
              <a:gd name="connsiteY0" fmla="*/ 0 h 2509094"/>
              <a:gd name="connsiteX1" fmla="*/ 1577316 w 3145754"/>
              <a:gd name="connsiteY1" fmla="*/ 0 h 2509094"/>
              <a:gd name="connsiteX2" fmla="*/ 3145754 w 3145754"/>
              <a:gd name="connsiteY2" fmla="*/ 1254547 h 2509094"/>
              <a:gd name="connsiteX3" fmla="*/ 1577316 w 3145754"/>
              <a:gd name="connsiteY3" fmla="*/ 2509094 h 2509094"/>
              <a:gd name="connsiteX4" fmla="*/ 8878 w 3145754"/>
              <a:gd name="connsiteY4" fmla="*/ 2509094 h 2509094"/>
              <a:gd name="connsiteX5" fmla="*/ 0 w 3145754"/>
              <a:gd name="connsiteY5" fmla="*/ 1213443 h 2509094"/>
              <a:gd name="connsiteX6" fmla="*/ 8878 w 3145754"/>
              <a:gd name="connsiteY6" fmla="*/ 0 h 2509094"/>
              <a:gd name="connsiteX0" fmla="*/ 8878 w 3145754"/>
              <a:gd name="connsiteY0" fmla="*/ 0 h 2509094"/>
              <a:gd name="connsiteX1" fmla="*/ 3145754 w 3145754"/>
              <a:gd name="connsiteY1" fmla="*/ 1254547 h 2509094"/>
              <a:gd name="connsiteX2" fmla="*/ 1577316 w 3145754"/>
              <a:gd name="connsiteY2" fmla="*/ 2509094 h 2509094"/>
              <a:gd name="connsiteX3" fmla="*/ 8878 w 3145754"/>
              <a:gd name="connsiteY3" fmla="*/ 2509094 h 2509094"/>
              <a:gd name="connsiteX4" fmla="*/ 0 w 3145754"/>
              <a:gd name="connsiteY4" fmla="*/ 1213443 h 2509094"/>
              <a:gd name="connsiteX5" fmla="*/ 8878 w 3145754"/>
              <a:gd name="connsiteY5" fmla="*/ 0 h 2509094"/>
              <a:gd name="connsiteX0" fmla="*/ 0 w 3145754"/>
              <a:gd name="connsiteY0" fmla="*/ 140083 h 1435734"/>
              <a:gd name="connsiteX1" fmla="*/ 3145754 w 3145754"/>
              <a:gd name="connsiteY1" fmla="*/ 181187 h 1435734"/>
              <a:gd name="connsiteX2" fmla="*/ 1577316 w 3145754"/>
              <a:gd name="connsiteY2" fmla="*/ 1435734 h 1435734"/>
              <a:gd name="connsiteX3" fmla="*/ 8878 w 3145754"/>
              <a:gd name="connsiteY3" fmla="*/ 1435734 h 1435734"/>
              <a:gd name="connsiteX4" fmla="*/ 0 w 3145754"/>
              <a:gd name="connsiteY4" fmla="*/ 140083 h 1435734"/>
              <a:gd name="connsiteX0" fmla="*/ 0 w 3145754"/>
              <a:gd name="connsiteY0" fmla="*/ 70636 h 1366287"/>
              <a:gd name="connsiteX1" fmla="*/ 3145754 w 3145754"/>
              <a:gd name="connsiteY1" fmla="*/ 111740 h 1366287"/>
              <a:gd name="connsiteX2" fmla="*/ 1577316 w 3145754"/>
              <a:gd name="connsiteY2" fmla="*/ 1366287 h 1366287"/>
              <a:gd name="connsiteX3" fmla="*/ 8878 w 3145754"/>
              <a:gd name="connsiteY3" fmla="*/ 1366287 h 1366287"/>
              <a:gd name="connsiteX4" fmla="*/ 0 w 3145754"/>
              <a:gd name="connsiteY4" fmla="*/ 70636 h 1366287"/>
              <a:gd name="connsiteX0" fmla="*/ 233347 w 3379101"/>
              <a:gd name="connsiteY0" fmla="*/ 70636 h 1366287"/>
              <a:gd name="connsiteX1" fmla="*/ 3379101 w 3379101"/>
              <a:gd name="connsiteY1" fmla="*/ 111740 h 1366287"/>
              <a:gd name="connsiteX2" fmla="*/ 1810663 w 3379101"/>
              <a:gd name="connsiteY2" fmla="*/ 1366287 h 1366287"/>
              <a:gd name="connsiteX3" fmla="*/ 242225 w 3379101"/>
              <a:gd name="connsiteY3" fmla="*/ 1366287 h 1366287"/>
              <a:gd name="connsiteX4" fmla="*/ 233347 w 3379101"/>
              <a:gd name="connsiteY4" fmla="*/ 345018 h 1366287"/>
              <a:gd name="connsiteX5" fmla="*/ 233347 w 3379101"/>
              <a:gd name="connsiteY5" fmla="*/ 70636 h 1366287"/>
              <a:gd name="connsiteX0" fmla="*/ 298911 w 3444665"/>
              <a:gd name="connsiteY0" fmla="*/ 298301 h 1319570"/>
              <a:gd name="connsiteX1" fmla="*/ 3444665 w 3444665"/>
              <a:gd name="connsiteY1" fmla="*/ 65023 h 1319570"/>
              <a:gd name="connsiteX2" fmla="*/ 1876227 w 3444665"/>
              <a:gd name="connsiteY2" fmla="*/ 1319570 h 1319570"/>
              <a:gd name="connsiteX3" fmla="*/ 307789 w 3444665"/>
              <a:gd name="connsiteY3" fmla="*/ 1319570 h 1319570"/>
              <a:gd name="connsiteX4" fmla="*/ 298911 w 3444665"/>
              <a:gd name="connsiteY4" fmla="*/ 298301 h 1319570"/>
              <a:gd name="connsiteX0" fmla="*/ 298911 w 3444665"/>
              <a:gd name="connsiteY0" fmla="*/ 277227 h 1298496"/>
              <a:gd name="connsiteX1" fmla="*/ 3444665 w 3444665"/>
              <a:gd name="connsiteY1" fmla="*/ 43949 h 1298496"/>
              <a:gd name="connsiteX2" fmla="*/ 1876227 w 3444665"/>
              <a:gd name="connsiteY2" fmla="*/ 1298496 h 1298496"/>
              <a:gd name="connsiteX3" fmla="*/ 307789 w 3444665"/>
              <a:gd name="connsiteY3" fmla="*/ 1298496 h 1298496"/>
              <a:gd name="connsiteX4" fmla="*/ 298911 w 3444665"/>
              <a:gd name="connsiteY4" fmla="*/ 277227 h 1298496"/>
              <a:gd name="connsiteX0" fmla="*/ 109560 w 3255314"/>
              <a:gd name="connsiteY0" fmla="*/ 277227 h 1298496"/>
              <a:gd name="connsiteX1" fmla="*/ 3255314 w 3255314"/>
              <a:gd name="connsiteY1" fmla="*/ 43949 h 1298496"/>
              <a:gd name="connsiteX2" fmla="*/ 1686876 w 3255314"/>
              <a:gd name="connsiteY2" fmla="*/ 1298496 h 1298496"/>
              <a:gd name="connsiteX3" fmla="*/ 118438 w 3255314"/>
              <a:gd name="connsiteY3" fmla="*/ 1298496 h 1298496"/>
              <a:gd name="connsiteX4" fmla="*/ 109560 w 3255314"/>
              <a:gd name="connsiteY4" fmla="*/ 277227 h 1298496"/>
              <a:gd name="connsiteX0" fmla="*/ 0 w 3145754"/>
              <a:gd name="connsiteY0" fmla="*/ 277227 h 1298496"/>
              <a:gd name="connsiteX1" fmla="*/ 3145754 w 3145754"/>
              <a:gd name="connsiteY1" fmla="*/ 43949 h 1298496"/>
              <a:gd name="connsiteX2" fmla="*/ 1577316 w 3145754"/>
              <a:gd name="connsiteY2" fmla="*/ 1298496 h 1298496"/>
              <a:gd name="connsiteX3" fmla="*/ 8878 w 3145754"/>
              <a:gd name="connsiteY3" fmla="*/ 1298496 h 1298496"/>
              <a:gd name="connsiteX4" fmla="*/ 0 w 3145754"/>
              <a:gd name="connsiteY4" fmla="*/ 277227 h 1298496"/>
              <a:gd name="connsiteX0" fmla="*/ 0 w 3138017"/>
              <a:gd name="connsiteY0" fmla="*/ 390500 h 1289849"/>
              <a:gd name="connsiteX1" fmla="*/ 3138017 w 3138017"/>
              <a:gd name="connsiteY1" fmla="*/ 35302 h 1289849"/>
              <a:gd name="connsiteX2" fmla="*/ 1569579 w 3138017"/>
              <a:gd name="connsiteY2" fmla="*/ 1289849 h 1289849"/>
              <a:gd name="connsiteX3" fmla="*/ 1141 w 3138017"/>
              <a:gd name="connsiteY3" fmla="*/ 1289849 h 1289849"/>
              <a:gd name="connsiteX4" fmla="*/ 0 w 3138017"/>
              <a:gd name="connsiteY4" fmla="*/ 390500 h 1289849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138017"/>
              <a:gd name="connsiteY0" fmla="*/ 309189 h 1295624"/>
              <a:gd name="connsiteX1" fmla="*/ 3138017 w 3138017"/>
              <a:gd name="connsiteY1" fmla="*/ 41077 h 1295624"/>
              <a:gd name="connsiteX2" fmla="*/ 1569579 w 3138017"/>
              <a:gd name="connsiteY2" fmla="*/ 1295624 h 1295624"/>
              <a:gd name="connsiteX3" fmla="*/ 1141 w 3138017"/>
              <a:gd name="connsiteY3" fmla="*/ 1295624 h 1295624"/>
              <a:gd name="connsiteX4" fmla="*/ 0 w 3138017"/>
              <a:gd name="connsiteY4" fmla="*/ 309189 h 1295624"/>
              <a:gd name="connsiteX0" fmla="*/ 0 w 3083862"/>
              <a:gd name="connsiteY0" fmla="*/ 230111 h 1216546"/>
              <a:gd name="connsiteX1" fmla="*/ 3083862 w 3083862"/>
              <a:gd name="connsiteY1" fmla="*/ 49085 h 1216546"/>
              <a:gd name="connsiteX2" fmla="*/ 1569579 w 3083862"/>
              <a:gd name="connsiteY2" fmla="*/ 1216546 h 1216546"/>
              <a:gd name="connsiteX3" fmla="*/ 1141 w 3083862"/>
              <a:gd name="connsiteY3" fmla="*/ 1216546 h 1216546"/>
              <a:gd name="connsiteX4" fmla="*/ 0 w 3083862"/>
              <a:gd name="connsiteY4" fmla="*/ 230111 h 1216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862" h="1216546">
                <a:moveTo>
                  <a:pt x="0" y="230111"/>
                </a:moveTo>
                <a:cubicBezTo>
                  <a:pt x="460922" y="203900"/>
                  <a:pt x="2820976" y="-121127"/>
                  <a:pt x="3083862" y="49085"/>
                </a:cubicBezTo>
                <a:cubicBezTo>
                  <a:pt x="3083862" y="741952"/>
                  <a:pt x="2435803" y="1216546"/>
                  <a:pt x="1569579" y="1216546"/>
                </a:cubicBezTo>
                <a:lnTo>
                  <a:pt x="1141" y="1216546"/>
                </a:lnTo>
                <a:cubicBezTo>
                  <a:pt x="1295" y="872164"/>
                  <a:pt x="3269" y="552414"/>
                  <a:pt x="0" y="23011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1" y="208580"/>
            <a:ext cx="1937818" cy="5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398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72651E64-F95D-4AE0-8C16-B892550A8404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5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CBD64E26-A679-43C4-ADEE-A67B4407CD20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507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0" y="365126"/>
            <a:ext cx="6787190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DDF7E8B-6857-47EB-9D11-4DCCFDEBD04D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058AAE"/>
          </a:solidFill>
          <a:ln>
            <a:solidFill>
              <a:srgbClr val="058AA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2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B3ED718E-144D-48E1-85EB-9024814DD4BD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9222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685CFD0-3401-4DC6-9427-E724FA0B53D1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609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59129" y="365126"/>
            <a:ext cx="6657411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1E9F41B2-FFC8-4D88-AB48-C549C47E5B46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2" name="Rectangle 11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29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8161" y="365126"/>
            <a:ext cx="6787189" cy="1325563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D63E6CDB-89D4-43D9-85ED-7C8F58D75E34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050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A48CE1C6-A2D6-4C2A-98DF-09CAFC922642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255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43609"/>
            <a:ext cx="2949178" cy="1333831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377440"/>
            <a:ext cx="2949178" cy="349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6E0E27E8-03A4-4C96-9322-D068183A3C96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74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1051560"/>
            <a:ext cx="2949178" cy="1600200"/>
          </a:xfrm>
        </p:spPr>
        <p:txBody>
          <a:bodyPr anchor="b"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651760"/>
            <a:ext cx="2949178" cy="321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fld id="{34CA40DC-02C8-4C7C-9AD4-A9E117CE4EDD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8AA12"/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10" name="Rectangle 9"/>
          <p:cNvSpPr/>
          <p:nvPr/>
        </p:nvSpPr>
        <p:spPr>
          <a:xfrm>
            <a:off x="0" y="6721475"/>
            <a:ext cx="9144000" cy="136525"/>
          </a:xfrm>
          <a:prstGeom prst="rect">
            <a:avLst/>
          </a:prstGeom>
          <a:solidFill>
            <a:srgbClr val="F8AA12"/>
          </a:solidFill>
          <a:ln>
            <a:solidFill>
              <a:srgbClr val="F8AA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20" y="167639"/>
            <a:ext cx="2502008" cy="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030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4621EB-2F04-4A79-9B04-70D66BD9D5AB}" type="datetimeFigureOut">
              <a:rPr lang="fr-BE" smtClean="0"/>
              <a:pPr>
                <a:defRPr/>
              </a:pPr>
              <a:t>24-10-24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fr-BE"/>
              <a:t>CE 25 mars 2011– draft 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98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fr-fr/aspnet/core/web-api/?view=aspnetcore-6.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tutorials/first-web-api?view=aspnetcore-6.0&amp;tabs=visual-stud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BE" dirty="0">
                <a:solidFill>
                  <a:srgbClr val="0089AE"/>
                </a:solidFill>
              </a:rPr>
              <a:t>I314A </a:t>
            </a:r>
            <a:br>
              <a:rPr lang="fr-BE" dirty="0">
                <a:solidFill>
                  <a:srgbClr val="0089AE"/>
                </a:solidFill>
              </a:rPr>
            </a:br>
            <a:r>
              <a:rPr lang="fr-BE" dirty="0">
                <a:solidFill>
                  <a:srgbClr val="0089AE"/>
                </a:solidFill>
              </a:rPr>
              <a:t>.NET Outils et Concepts d’Application d’Entreprise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392" y="4409983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fr-BE" dirty="0"/>
              <a:t>ASP.NET </a:t>
            </a:r>
            <a:r>
              <a:rPr lang="fr-BE" dirty="0" err="1"/>
              <a:t>Core</a:t>
            </a:r>
            <a:r>
              <a:rPr lang="fr-BE" dirty="0"/>
              <a:t> Web API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6ABBC172-4964-436B-BFC1-5A68904A62C8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9E6A03-7CE5-7310-A22E-004BCB16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 modèle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849CAE-767B-E28A-3DE1-AC90101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modèle sera désérialisé automatiquement quand il sera envoyé vers l’API dans un modèle</a:t>
            </a:r>
          </a:p>
          <a:p>
            <a:pPr lvl="1"/>
            <a:r>
              <a:rPr lang="fr-FR" dirty="0"/>
              <a:t>Ex: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PostBook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FromBody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BookDTO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book)</a:t>
            </a:r>
            <a:endParaRPr lang="fr-FR" sz="1400" dirty="0"/>
          </a:p>
          <a:p>
            <a:r>
              <a:rPr lang="fr-FR" dirty="0"/>
              <a:t>Il est possible d’indiquer au </a:t>
            </a:r>
            <a:r>
              <a:rPr lang="fr-FR" dirty="0" err="1"/>
              <a:t>framework</a:t>
            </a:r>
            <a:r>
              <a:rPr lang="fr-FR" dirty="0"/>
              <a:t> où/comment rechercher l’information pour créer le modèle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FromBody</a:t>
            </a:r>
            <a:r>
              <a:rPr lang="fr-FR" dirty="0"/>
              <a:t>] : récupérer les valeurs depuis le </a:t>
            </a:r>
            <a:r>
              <a:rPr lang="fr-FR" dirty="0" err="1"/>
              <a:t>request</a:t>
            </a:r>
            <a:r>
              <a:rPr lang="fr-FR" dirty="0"/>
              <a:t> body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FromQuery</a:t>
            </a:r>
            <a:r>
              <a:rPr lang="fr-FR" dirty="0"/>
              <a:t>] : récupérer les valeurs depuis le </a:t>
            </a:r>
            <a:r>
              <a:rPr lang="fr-FR" dirty="0" err="1"/>
              <a:t>query</a:t>
            </a:r>
            <a:r>
              <a:rPr lang="fr-FR" dirty="0"/>
              <a:t> string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FromHeader</a:t>
            </a:r>
            <a:r>
              <a:rPr lang="fr-FR" dirty="0"/>
              <a:t>] </a:t>
            </a:r>
          </a:p>
          <a:p>
            <a:pPr lvl="1"/>
            <a:r>
              <a:rPr lang="fr-FR" dirty="0"/>
              <a:t>[</a:t>
            </a:r>
            <a:r>
              <a:rPr lang="fr-FR" dirty="0" err="1"/>
              <a:t>FromForm</a:t>
            </a:r>
            <a:r>
              <a:rPr lang="fr-FR" dirty="0"/>
              <a:t>]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Les méthodes POST utilise généralement [</a:t>
            </a:r>
            <a:r>
              <a:rPr lang="fr-FR" dirty="0" err="1"/>
              <a:t>FromBody</a:t>
            </a:r>
            <a:r>
              <a:rPr lang="fr-FR" dirty="0"/>
              <a:t>] avec leurs arguments. [</a:t>
            </a:r>
            <a:r>
              <a:rPr lang="fr-FR" dirty="0" err="1"/>
              <a:t>FromBody</a:t>
            </a:r>
            <a:r>
              <a:rPr lang="fr-FR" dirty="0"/>
              <a:t>] s’attend à recevoir un modèle en JSON !</a:t>
            </a:r>
          </a:p>
          <a:p>
            <a:pPr marL="342900" lvl="1" indent="0">
              <a:buNone/>
            </a:pPr>
            <a:endParaRPr lang="fr-FR" dirty="0"/>
          </a:p>
          <a:p>
            <a:pPr marL="342900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C0484D0-665C-B430-95D3-3005E274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273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3DFDF-F9B0-35DE-6619-2E95B2EB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 retour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4EC137-6D8D-29FF-6150-2457DC3D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ActionResult</a:t>
            </a:r>
            <a:r>
              <a:rPr lang="fr-FR" dirty="0"/>
              <a:t>&lt;T&gt;</a:t>
            </a:r>
          </a:p>
          <a:p>
            <a:pPr lvl="1"/>
            <a:r>
              <a:rPr lang="fr-FR" dirty="0"/>
              <a:t>Ok</a:t>
            </a:r>
          </a:p>
          <a:p>
            <a:pPr lvl="1"/>
            <a:r>
              <a:rPr lang="fr-FR" dirty="0" err="1"/>
              <a:t>NotFound</a:t>
            </a:r>
            <a:endParaRPr lang="fr-FR" dirty="0"/>
          </a:p>
          <a:p>
            <a:pPr lvl="1"/>
            <a:r>
              <a:rPr lang="fr-FR" dirty="0" err="1"/>
              <a:t>CreatedRoute</a:t>
            </a:r>
            <a:endParaRPr lang="fr-FR" dirty="0"/>
          </a:p>
          <a:p>
            <a:pPr lvl="1"/>
            <a:r>
              <a:rPr lang="fr-FR" dirty="0"/>
              <a:t>Accepted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 : 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GetCustomer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Customer c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repo.GetById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(c ==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cdto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EC3116-2A73-7EF0-4A17-4CC45D48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7349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09DA49-B337-7DD1-2F3C-2F8CC0AF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4DE01F-77FE-8F86-C70B-F683E420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4598"/>
            <a:ext cx="7886700" cy="4939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Program.cs</a:t>
            </a:r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WebApplication.CreateBuilder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builder.Services.AddControllers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builder.Services.AddEndpointsApiExplorer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builder.Services.AddSwaggerGen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app.Environment.IsDevelopment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app.UseSwaggerUI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app.UseHttpsRedirection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app.UseAuthorization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app.MapControllers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fr-B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app.Run</a:t>
            </a:r>
            <a:r>
              <a:rPr lang="fr-B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E6B34A-52BD-0DD7-A4BC-09035D8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777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00487-3F5A-DF3C-D196-F9D04757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BC036-ECBD-ADA9-FCE1-FB9C876F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r-B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HelloController.cs</a:t>
            </a:r>
            <a:endParaRPr lang="fr-BE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[Route(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"/api/[</a:t>
            </a:r>
            <a:r>
              <a:rPr lang="fr-B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HelloController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	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ControllerBase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fr-B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/api/Hello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 Name;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BE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D93A64-1371-D51F-91D6-F9BF2D6F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57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5AF4B-B32F-A4FA-7774-E0C513BB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41EB8-C452-4F20-096A-5ED8FBD9C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fr-BE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HelloController.cs</a:t>
            </a:r>
            <a:endParaRPr lang="fr-BE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[Route(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"/api/[</a:t>
            </a:r>
            <a:r>
              <a:rPr lang="fr-BE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  -&gt; /api/Hello/hello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Get()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[</a:t>
            </a:r>
            <a:r>
              <a:rPr kumimoji="0" lang="fr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HttpGet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(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"{id}"</a:t>
            </a:r>
            <a:r>
              <a:rPr kumimoji="0" lang="fr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)]  -&gt; /api/Hello/5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Get(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C77CE2-D6BE-979C-BBCF-758FE4FF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9522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D4C4B-7781-9EFF-3630-9892C4E9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8CDB6D-BB46-3C09-A3FA-7697F729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Program.cs</a:t>
            </a:r>
            <a:endParaRPr lang="fr-FR" dirty="0"/>
          </a:p>
          <a:p>
            <a:pPr marL="0" indent="0">
              <a:buNone/>
            </a:pP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builder.Services.AddHttpLogging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(options =&gt;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options.LoggingFields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HttpLoggingFields.All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options.RequestBodyLogLimit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options.ResponseBodyLogLimit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4096;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app = </a:t>
            </a: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builder.Build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app.UseHttpLogging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1AB50A-58FF-6DA6-08E6-DD35D245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231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A9C8-D0F1-F700-AED9-0DFD6116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Logging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3F2ED-CBC2-AADB-F15D-11EF5454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appsettings.Development.json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Logging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LogLevel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{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"Default"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Information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 err="1">
                <a:solidFill>
                  <a:srgbClr val="2E75B6"/>
                </a:solidFill>
                <a:latin typeface="Cascadia Mono" panose="020B0609020000020004" pitchFamily="49" charset="0"/>
              </a:rPr>
              <a:t>Microsoft.AspNetCore</a:t>
            </a:r>
            <a:r>
              <a:rPr lang="fr-BE" sz="1800" dirty="0">
                <a:solidFill>
                  <a:srgbClr val="2E75B6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BE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Information</a:t>
            </a:r>
            <a:r>
              <a:rPr lang="fr-BE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endParaRPr lang="fr-BE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fr-B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ADCFF7-15B9-2F89-A2CE-8AE1D734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7681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D6D222-6D36-D724-58AC-825F725C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d’informations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69A11-0D52-EEE6-9A4D-BC76FDB2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linkClick r:id="rId2"/>
              </a:rPr>
              <a:t>https://docs.microsoft.com/fr-fr/aspnet/core/web-api/?view=aspnetcore-6.0</a:t>
            </a:r>
            <a:endParaRPr lang="fr-BE" dirty="0"/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D629B1-796E-52DE-C4DD-CAF6BA28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82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SOAP vs REST</a:t>
            </a:r>
          </a:p>
          <a:p>
            <a:r>
              <a:rPr lang="fr-BE" dirty="0"/>
              <a:t>Introduction SOA</a:t>
            </a:r>
          </a:p>
          <a:p>
            <a:r>
              <a:rPr lang="fr-BE" dirty="0"/>
              <a:t>SOA : principes</a:t>
            </a:r>
          </a:p>
          <a:p>
            <a:r>
              <a:rPr lang="fr-BE" dirty="0"/>
              <a:t>SOA vs REST</a:t>
            </a:r>
            <a:endParaRPr lang="fr-BE" dirty="0">
              <a:cs typeface="Calibri"/>
            </a:endParaRPr>
          </a:p>
          <a:p>
            <a:r>
              <a:rPr lang="fr-BE" dirty="0"/>
              <a:t>ASP.NET Web API – version minimale</a:t>
            </a:r>
            <a:endParaRPr lang="fr-BE" dirty="0">
              <a:cs typeface="Calibri"/>
            </a:endParaRPr>
          </a:p>
          <a:p>
            <a:r>
              <a:rPr lang="fr-BE" dirty="0">
                <a:ea typeface="+mn-lt"/>
                <a:cs typeface="+mn-lt"/>
              </a:rPr>
              <a:t>ASP.NET Web API – version avec </a:t>
            </a:r>
            <a:r>
              <a:rPr lang="fr-BE" dirty="0" err="1">
                <a:ea typeface="+mn-lt"/>
                <a:cs typeface="+mn-lt"/>
              </a:rPr>
              <a:t>Controllers</a:t>
            </a:r>
          </a:p>
          <a:p>
            <a:pPr marL="0" indent="0">
              <a:buNone/>
            </a:pPr>
            <a:endParaRPr lang="fr-BE" dirty="0">
              <a:cs typeface="Calibri"/>
            </a:endParaRPr>
          </a:p>
          <a:p>
            <a:endParaRPr lang="fr-BE" dirty="0"/>
          </a:p>
          <a:p>
            <a:endParaRPr lang="fr-BE" dirty="0"/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909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SOAP vs 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SOAP</a:t>
            </a:r>
          </a:p>
          <a:p>
            <a:pPr lvl="1"/>
            <a:r>
              <a:rPr lang="fr-BE" dirty="0"/>
              <a:t>Multi-protocole ( HTTP, TCP, ….)</a:t>
            </a:r>
          </a:p>
          <a:p>
            <a:pPr lvl="1"/>
            <a:r>
              <a:rPr lang="fr-BE" dirty="0"/>
              <a:t>Support transaction</a:t>
            </a:r>
          </a:p>
          <a:p>
            <a:pPr lvl="1"/>
            <a:r>
              <a:rPr lang="fr-BE" dirty="0"/>
              <a:t>Sécurité accrue ( contrats)</a:t>
            </a:r>
          </a:p>
          <a:p>
            <a:pPr lvl="1"/>
            <a:r>
              <a:rPr lang="fr-BE" dirty="0"/>
              <a:t>Rigidité (contrats)</a:t>
            </a:r>
          </a:p>
          <a:p>
            <a:pPr lvl="1"/>
            <a:r>
              <a:rPr lang="fr-BE" dirty="0">
                <a:cs typeface="Calibri"/>
              </a:rPr>
              <a:t>SOAP disparait de + en en + </a:t>
            </a:r>
            <a:endParaRPr lang="fr-BE" dirty="0"/>
          </a:p>
          <a:p>
            <a:r>
              <a:rPr lang="fr-BE" dirty="0"/>
              <a:t>REST</a:t>
            </a:r>
          </a:p>
          <a:p>
            <a:pPr lvl="1"/>
            <a:r>
              <a:rPr lang="fr-BE" dirty="0"/>
              <a:t>Uniquement HTTP/HTTPS</a:t>
            </a:r>
            <a:endParaRPr lang="fr-BE" dirty="0">
              <a:cs typeface="Calibri"/>
            </a:endParaRPr>
          </a:p>
          <a:p>
            <a:pPr lvl="1"/>
            <a:r>
              <a:rPr lang="fr-BE" dirty="0"/>
              <a:t>Simple (facile pour exposer une API)</a:t>
            </a:r>
          </a:p>
          <a:p>
            <a:pPr lvl="1"/>
            <a:r>
              <a:rPr lang="fr-BE" dirty="0" err="1"/>
              <a:t>Trt</a:t>
            </a:r>
            <a:r>
              <a:rPr lang="fr-BE" dirty="0"/>
              <a:t> données -&gt; XML, JSON, ….</a:t>
            </a:r>
          </a:p>
          <a:p>
            <a:pPr lvl="1"/>
            <a:endParaRPr lang="fr-BE" dirty="0"/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262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SOAP vs 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7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dirty="0"/>
              <a:t>Le </a:t>
            </a:r>
            <a:r>
              <a:rPr lang="fr-BE" dirty="0" err="1"/>
              <a:t>framework</a:t>
            </a:r>
            <a:r>
              <a:rPr lang="fr-BE" dirty="0"/>
              <a:t> . NET </a:t>
            </a:r>
          </a:p>
          <a:p>
            <a:pPr lvl="1"/>
            <a:r>
              <a:rPr lang="fr-BE" dirty="0"/>
              <a:t>SOAP </a:t>
            </a:r>
          </a:p>
          <a:p>
            <a:pPr lvl="2"/>
            <a:r>
              <a:rPr lang="fr-BE" dirty="0"/>
              <a:t>Via WCF</a:t>
            </a:r>
          </a:p>
          <a:p>
            <a:pPr lvl="1"/>
            <a:r>
              <a:rPr lang="fr-BE" dirty="0"/>
              <a:t>REST </a:t>
            </a:r>
          </a:p>
          <a:p>
            <a:pPr lvl="2"/>
            <a:r>
              <a:rPr lang="fr-BE" dirty="0"/>
              <a:t>Via WCF REST </a:t>
            </a:r>
          </a:p>
          <a:p>
            <a:pPr lvl="2"/>
            <a:r>
              <a:rPr lang="fr-BE" dirty="0"/>
              <a:t>Via ASP.NET Web Api </a:t>
            </a:r>
            <a:endParaRPr lang="fr-BE" dirty="0">
              <a:cs typeface="Calibri"/>
            </a:endParaRPr>
          </a:p>
          <a:p>
            <a:pPr lvl="1"/>
            <a:endParaRPr lang="fr-BE" dirty="0"/>
          </a:p>
          <a:p>
            <a:pPr lvl="1"/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97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9055F-505D-257E-2E28-FE3BB295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Calibri Light"/>
              </a:rPr>
              <a:t>ASP.NET </a:t>
            </a:r>
            <a:r>
              <a:rPr lang="fr-FR" dirty="0" err="1">
                <a:cs typeface="Calibri Light"/>
              </a:rPr>
              <a:t>Core</a:t>
            </a:r>
            <a:r>
              <a:rPr lang="fr-FR" dirty="0">
                <a:cs typeface="Calibri Light"/>
              </a:rPr>
              <a:t> WEB 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77244-2291-B293-6F8B-1DDF47BA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cs typeface="Calibri"/>
              </a:rPr>
              <a:t>API minimale</a:t>
            </a:r>
          </a:p>
          <a:p>
            <a:pPr lvl="1"/>
            <a:r>
              <a:rPr lang="fr-FR" dirty="0">
                <a:cs typeface="Calibri"/>
              </a:rPr>
              <a:t>Pour micro-service</a:t>
            </a:r>
          </a:p>
          <a:p>
            <a:pPr lvl="1"/>
            <a:r>
              <a:rPr lang="fr-FR" dirty="0">
                <a:cs typeface="Calibri"/>
              </a:rPr>
              <a:t>Dépendances minimales</a:t>
            </a:r>
          </a:p>
          <a:p>
            <a:pPr lvl="1"/>
            <a:r>
              <a:rPr lang="fr-FR" dirty="0">
                <a:cs typeface="Calibri"/>
              </a:rPr>
              <a:t>Tout dans un (minimum de) fichier(s)</a:t>
            </a:r>
          </a:p>
          <a:p>
            <a:r>
              <a:rPr lang="fr-FR" dirty="0">
                <a:cs typeface="Calibri"/>
              </a:rPr>
              <a:t>API avec </a:t>
            </a:r>
            <a:r>
              <a:rPr lang="fr-FR" dirty="0" err="1">
                <a:cs typeface="Calibri"/>
              </a:rPr>
              <a:t>controllers</a:t>
            </a:r>
          </a:p>
          <a:p>
            <a:pPr lvl="1"/>
            <a:r>
              <a:rPr lang="fr-FR" dirty="0">
                <a:cs typeface="Calibri"/>
              </a:rPr>
              <a:t>Classe </a:t>
            </a:r>
            <a:r>
              <a:rPr lang="fr-FR" dirty="0" err="1">
                <a:cs typeface="Calibri"/>
              </a:rPr>
              <a:t>controller</a:t>
            </a:r>
            <a:r>
              <a:rPr lang="fr-FR" dirty="0">
                <a:cs typeface="Calibri"/>
              </a:rPr>
              <a:t> héritent de </a:t>
            </a:r>
            <a:r>
              <a:rPr lang="fr-FR" dirty="0" err="1">
                <a:cs typeface="Calibri"/>
              </a:rPr>
              <a:t>ControllerBase</a:t>
            </a:r>
          </a:p>
          <a:p>
            <a:pPr lvl="1"/>
            <a:r>
              <a:rPr lang="fr-FR" dirty="0">
                <a:cs typeface="Calibri"/>
              </a:rPr>
              <a:t>API peut être répartie sur plusieurs </a:t>
            </a:r>
            <a:r>
              <a:rPr lang="fr-FR" dirty="0" err="1">
                <a:cs typeface="Calibri"/>
              </a:rPr>
              <a:t>controllers</a:t>
            </a:r>
            <a:endParaRPr lang="fr-FR" dirty="0">
              <a:cs typeface="Calibri"/>
            </a:endParaRPr>
          </a:p>
          <a:p>
            <a:pPr lvl="1"/>
            <a:r>
              <a:rPr lang="fr-FR" dirty="0">
                <a:cs typeface="Calibri"/>
              </a:rPr>
              <a:t>Configuration via annotations</a:t>
            </a:r>
          </a:p>
          <a:p>
            <a:pPr lvl="2"/>
            <a:r>
              <a:rPr lang="fr-FR" dirty="0">
                <a:cs typeface="Calibri"/>
              </a:rPr>
              <a:t>[</a:t>
            </a:r>
            <a:r>
              <a:rPr lang="fr-FR" dirty="0" err="1">
                <a:cs typeface="Calibri"/>
              </a:rPr>
              <a:t>HttpPost</a:t>
            </a:r>
            <a:r>
              <a:rPr lang="fr-FR" dirty="0">
                <a:cs typeface="Calibri"/>
              </a:rPr>
              <a:t>], </a:t>
            </a:r>
            <a:r>
              <a:rPr lang="fr-FR" dirty="0">
                <a:ea typeface="+mn-lt"/>
                <a:cs typeface="+mn-lt"/>
              </a:rPr>
              <a:t>[</a:t>
            </a:r>
            <a:r>
              <a:rPr lang="fr-FR" dirty="0" err="1">
                <a:ea typeface="+mn-lt"/>
                <a:cs typeface="+mn-lt"/>
              </a:rPr>
              <a:t>HttpGet</a:t>
            </a:r>
            <a:r>
              <a:rPr lang="fr-FR" dirty="0">
                <a:ea typeface="+mn-lt"/>
                <a:cs typeface="+mn-lt"/>
              </a:rPr>
              <a:t>], ….</a:t>
            </a:r>
            <a:endParaRPr lang="fr-FR" dirty="0">
              <a:cs typeface="Calibri"/>
            </a:endParaRPr>
          </a:p>
          <a:p>
            <a:pPr lvl="2"/>
            <a:r>
              <a:rPr lang="fr-FR" dirty="0">
                <a:ea typeface="+mn-lt"/>
                <a:cs typeface="+mn-lt"/>
              </a:rPr>
              <a:t>[</a:t>
            </a:r>
            <a:r>
              <a:rPr lang="fr-FR" dirty="0" err="1">
                <a:ea typeface="+mn-lt"/>
                <a:cs typeface="+mn-lt"/>
              </a:rPr>
              <a:t>ApiController</a:t>
            </a:r>
            <a:r>
              <a:rPr lang="fr-FR" dirty="0">
                <a:ea typeface="+mn-lt"/>
                <a:cs typeface="+mn-lt"/>
              </a:rPr>
              <a:t>]</a:t>
            </a:r>
            <a:endParaRPr lang="fr-FR" dirty="0">
              <a:cs typeface="Calibri"/>
            </a:endParaRPr>
          </a:p>
          <a:p>
            <a:pPr lvl="2"/>
            <a:r>
              <a:rPr lang="fr-FR" dirty="0">
                <a:ea typeface="+mn-lt"/>
                <a:cs typeface="+mn-lt"/>
              </a:rPr>
              <a:t>[Route("[</a:t>
            </a:r>
            <a:r>
              <a:rPr lang="fr-FR" dirty="0" err="1">
                <a:ea typeface="+mn-lt"/>
                <a:cs typeface="+mn-lt"/>
              </a:rPr>
              <a:t>controller</a:t>
            </a:r>
            <a:r>
              <a:rPr lang="fr-FR" dirty="0">
                <a:ea typeface="+mn-lt"/>
                <a:cs typeface="+mn-lt"/>
              </a:rPr>
              <a:t>]")]</a:t>
            </a:r>
            <a:endParaRPr lang="fr-FR" dirty="0">
              <a:cs typeface="Calibri" panose="020F0502020204030204"/>
            </a:endParaRPr>
          </a:p>
          <a:p>
            <a:pPr lvl="2"/>
            <a:r>
              <a:rPr lang="fr-FR" dirty="0">
                <a:latin typeface="Consolas"/>
                <a:cs typeface="Calibri"/>
              </a:rPr>
              <a:t>[</a:t>
            </a:r>
            <a:r>
              <a:rPr lang="fr-FR" dirty="0" err="1">
                <a:latin typeface="Consolas"/>
                <a:cs typeface="Calibri"/>
              </a:rPr>
              <a:t>ProducesResponseType</a:t>
            </a:r>
            <a:r>
              <a:rPr lang="fr-FR" dirty="0">
                <a:latin typeface="Consolas"/>
                <a:cs typeface="Calibri"/>
              </a:rPr>
              <a:t>(200, Type = </a:t>
            </a:r>
            <a:r>
              <a:rPr lang="fr-FR" dirty="0" err="1">
                <a:latin typeface="Consolas"/>
                <a:cs typeface="Calibri"/>
              </a:rPr>
              <a:t>typeof</a:t>
            </a:r>
            <a:r>
              <a:rPr lang="fr-FR" dirty="0">
                <a:latin typeface="Consolas"/>
                <a:cs typeface="Calibri"/>
              </a:rPr>
              <a:t>(</a:t>
            </a:r>
            <a:r>
              <a:rPr lang="fr-FR" dirty="0" err="1">
                <a:latin typeface="Consolas"/>
                <a:cs typeface="Calibri"/>
              </a:rPr>
              <a:t>CustomerDTO</a:t>
            </a:r>
            <a:r>
              <a:rPr lang="fr-FR" dirty="0">
                <a:latin typeface="Consolas"/>
                <a:cs typeface="Calibri"/>
              </a:rPr>
              <a:t>))]</a:t>
            </a:r>
          </a:p>
          <a:p>
            <a:pPr marL="685800" lvl="2" indent="0">
              <a:buNone/>
            </a:pPr>
            <a:endParaRPr lang="fr-FR" dirty="0">
              <a:cs typeface="Calibri"/>
            </a:endParaRPr>
          </a:p>
          <a:p>
            <a:pPr marL="342900" lvl="1" indent="0">
              <a:buNone/>
            </a:pPr>
            <a:endParaRPr lang="fr-FR" dirty="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984D63-0355-7F9C-0A6A-C5CD318C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016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49-513B-ECF6-70DF-401CE935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Minimale - Exemple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31188-C933-5BA9-466E-E1ECDC6E1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6232"/>
            <a:ext cx="7886700" cy="5100119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= 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WebApplication.CreateBuilder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(args); </a:t>
            </a:r>
            <a:endParaRPr lang="fr-BE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builder.Services.AddEndpointsApiExplorer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builder.Services.AddSwaggerGen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 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var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app = 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builder.Build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 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if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(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app.Environment.IsDevelopment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())</a:t>
            </a:r>
            <a:r>
              <a:rPr lang="fr-BE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use of Swagger !!!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app.UseSwagger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	</a:t>
            </a: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app.UseSwaggerUI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 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app.UseHttpsRedirection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GET /hello.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app.MapGet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fr-BE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"/hello"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, () =&gt; { </a:t>
            </a:r>
            <a:r>
              <a:rPr lang="fr-BE" sz="1200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return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</a:t>
            </a:r>
            <a:r>
              <a:rPr lang="fr-BE" sz="1200" dirty="0">
                <a:solidFill>
                  <a:srgbClr val="A31515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"Hello World"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); })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BE" sz="1200" dirty="0" err="1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app.Run</a:t>
            </a:r>
            <a:r>
              <a:rPr lang="fr-BE" sz="12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</a:t>
            </a:r>
            <a:endParaRPr lang="fr-BE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BE" sz="10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61059D-70B8-0910-0A4F-00EA2923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807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5BA576-0CD2-7791-1AB1-D118752E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EF046E-8D44-39E6-905B-AC61BEB90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Implémente les spécifications </a:t>
            </a:r>
            <a:r>
              <a:rPr lang="fr-FR" dirty="0" err="1"/>
              <a:t>OpenAPI</a:t>
            </a:r>
            <a:r>
              <a:rPr lang="fr-FR" dirty="0"/>
              <a:t> (standard)</a:t>
            </a:r>
          </a:p>
          <a:p>
            <a:r>
              <a:rPr lang="fr-FR" dirty="0"/>
              <a:t>Documentation de l’API interactive (</a:t>
            </a:r>
            <a:r>
              <a:rPr lang="fr-FR" dirty="0" err="1"/>
              <a:t>SwaggerUI</a:t>
            </a:r>
            <a:r>
              <a:rPr lang="fr-FR" dirty="0"/>
              <a:t>)</a:t>
            </a:r>
          </a:p>
          <a:p>
            <a:r>
              <a:rPr lang="fr-FR" dirty="0"/>
              <a:t>Existe pour beaucoup de langages (Node.js, .NET, ….)</a:t>
            </a:r>
          </a:p>
          <a:p>
            <a:pPr marL="0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D19771-2197-C7E5-47DE-2B829139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298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81D47-BCD5-813F-D60C-EE5E02E2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1642993-9817-9890-C7DF-F375D53F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60" y="1446045"/>
            <a:ext cx="5522153" cy="3965910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A72CC1-1B33-630C-EA65-ADA12DC8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9AA7A9-D99B-09C3-D6A8-FC9A2C202B13}"/>
              </a:ext>
            </a:extLst>
          </p:cNvPr>
          <p:cNvSpPr txBox="1"/>
          <p:nvPr/>
        </p:nvSpPr>
        <p:spPr>
          <a:xfrm>
            <a:off x="360448" y="5560987"/>
            <a:ext cx="8569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issue de : </a:t>
            </a:r>
            <a:r>
              <a:rPr lang="fr-FR" dirty="0">
                <a:hlinkClick r:id="rId3"/>
              </a:rPr>
              <a:t>https://docs.microsoft.com/en-us/aspnet/core/tutorials/first-web-api?view=aspnetcore-6.0&amp;tabs=visual-studio</a:t>
            </a:r>
            <a:endParaRPr lang="fr-FR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0723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3BE3C-627B-4C3F-6EF3-A7209D6F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avec </a:t>
            </a:r>
            <a:r>
              <a:rPr lang="fr-FR" dirty="0" err="1"/>
              <a:t>Controllers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87C23-4FB2-06C9-CFB7-30DAD6283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dossier </a:t>
            </a:r>
            <a:r>
              <a:rPr lang="fr-FR" dirty="0" err="1"/>
              <a:t>Controllers</a:t>
            </a:r>
            <a:r>
              <a:rPr lang="fr-FR" dirty="0"/>
              <a:t> </a:t>
            </a:r>
          </a:p>
          <a:p>
            <a:r>
              <a:rPr lang="fr-FR" dirty="0"/>
              <a:t>Un dossier avec les modèles</a:t>
            </a:r>
          </a:p>
          <a:p>
            <a:pPr lvl="1"/>
            <a:r>
              <a:rPr lang="fr-FR" dirty="0"/>
              <a:t>Modèles seront des DTO et pas les </a:t>
            </a:r>
            <a:r>
              <a:rPr lang="fr-FR" dirty="0" err="1"/>
              <a:t>Entities</a:t>
            </a:r>
            <a:r>
              <a:rPr lang="fr-FR" dirty="0"/>
              <a:t> </a:t>
            </a:r>
          </a:p>
          <a:p>
            <a:pPr lvl="2"/>
            <a:r>
              <a:rPr lang="fr-FR" dirty="0"/>
              <a:t>Sécurité : Inutile d’exposer tous les champs d’une entité</a:t>
            </a:r>
          </a:p>
          <a:p>
            <a:pPr lvl="2"/>
            <a:r>
              <a:rPr lang="fr-FR" dirty="0"/>
              <a:t>Performance : Inutile de transférer tous les champs sur le réseau</a:t>
            </a:r>
          </a:p>
          <a:p>
            <a:pPr lvl="2"/>
            <a:r>
              <a:rPr lang="fr-FR" dirty="0"/>
              <a:t>Erreur : supprimer les références circulaires</a:t>
            </a:r>
          </a:p>
          <a:p>
            <a:pPr lvl="2"/>
            <a:r>
              <a:rPr lang="fr-FR" dirty="0"/>
              <a:t>…</a:t>
            </a:r>
          </a:p>
          <a:p>
            <a:pPr lvl="2"/>
            <a:endParaRPr lang="fr-FR" dirty="0"/>
          </a:p>
          <a:p>
            <a:pPr marL="685800" lvl="2" indent="0">
              <a:buNone/>
            </a:pPr>
            <a:endParaRPr lang="fr-FR" dirty="0"/>
          </a:p>
          <a:p>
            <a:pPr marL="685800" lvl="2" indent="0">
              <a:buNone/>
            </a:pPr>
            <a:endParaRPr lang="fr-FR" dirty="0"/>
          </a:p>
          <a:p>
            <a:pPr marL="342900" lvl="1" indent="0">
              <a:buNone/>
            </a:pPr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981821-AFC7-18F9-B72B-B7803B5C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9893977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sciencesEtTechVinc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cteursciencesEtTechVinci" id="{D8AB395F-E0A0-472B-B6B1-F701FB1154F1}" vid="{87FA77BD-B6C9-4636-866A-88FB5ACDD9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a7d4fea-2b4e-4a2e-9c21-fac9bc5f4d18" xsi:nil="true"/>
    <lcf76f155ced4ddcb4097134ff3c332f xmlns="7a56ee12-99f1-4a87-ab15-e35f9667cf0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1F7770AEB57F4D9E08691D62E16A99" ma:contentTypeVersion="15" ma:contentTypeDescription="Crée un document." ma:contentTypeScope="" ma:versionID="156f9c6e1383bc9948d8e5c8968d2169">
  <xsd:schema xmlns:xsd="http://www.w3.org/2001/XMLSchema" xmlns:xs="http://www.w3.org/2001/XMLSchema" xmlns:p="http://schemas.microsoft.com/office/2006/metadata/properties" xmlns:ns2="7a56ee12-99f1-4a87-ab15-e35f9667cf03" xmlns:ns3="2a7d4fea-2b4e-4a2e-9c21-fac9bc5f4d18" targetNamespace="http://schemas.microsoft.com/office/2006/metadata/properties" ma:root="true" ma:fieldsID="71f99be147008de2f0e3053215b2dad8" ns2:_="" ns3:_="">
    <xsd:import namespace="7a56ee12-99f1-4a87-ab15-e35f9667cf03"/>
    <xsd:import namespace="2a7d4fea-2b4e-4a2e-9c21-fac9bc5f4d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6ee12-99f1-4a87-ab15-e35f9667cf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99b3629-034e-40d8-81e2-b8c7a4d86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7d4fea-2b4e-4a2e-9c21-fac9bc5f4d1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be97273-7909-420a-b3fa-4e39006f5ac8}" ma:internalName="TaxCatchAll" ma:showField="CatchAllData" ma:web="2a7d4fea-2b4e-4a2e-9c21-fac9bc5f4d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0AB16C-844C-42E5-9B0D-78442EC3AFAF}">
  <ds:schemaRefs>
    <ds:schemaRef ds:uri="http://schemas.microsoft.com/office/2006/metadata/properties"/>
    <ds:schemaRef ds:uri="http://schemas.microsoft.com/office/infopath/2007/PartnerControls"/>
    <ds:schemaRef ds:uri="2a7d4fea-2b4e-4a2e-9c21-fac9bc5f4d18"/>
    <ds:schemaRef ds:uri="7a56ee12-99f1-4a87-ab15-e35f9667cf03"/>
  </ds:schemaRefs>
</ds:datastoreItem>
</file>

<file path=customXml/itemProps2.xml><?xml version="1.0" encoding="utf-8"?>
<ds:datastoreItem xmlns:ds="http://schemas.openxmlformats.org/officeDocument/2006/customXml" ds:itemID="{BB95FD60-58A8-4521-87E8-E4D741632D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56ee12-99f1-4a87-ab15-e35f9667cf03"/>
    <ds:schemaRef ds:uri="2a7d4fea-2b4e-4a2e-9c21-fac9bc5f4d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9B4A73-8DE7-4F4E-A76B-BC87AEB31B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secteursciencesEtTechVinci</Template>
  <TotalTime>0</TotalTime>
  <Words>871</Words>
  <Application>Microsoft Office PowerPoint</Application>
  <PresentationFormat>Affichage à l'écran (4:3)</PresentationFormat>
  <Paragraphs>181</Paragraphs>
  <Slides>17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Cascadia Mono</vt:lpstr>
      <vt:lpstr>Consolas</vt:lpstr>
      <vt:lpstr>secteursciencesEtTechVinci</vt:lpstr>
      <vt:lpstr>I314A  .NET Outils et Concepts d’Application d’Entreprise</vt:lpstr>
      <vt:lpstr>Sommaire</vt:lpstr>
      <vt:lpstr>SOAP vs REST</vt:lpstr>
      <vt:lpstr>SOAP vs REST</vt:lpstr>
      <vt:lpstr>ASP.NET Core WEB API</vt:lpstr>
      <vt:lpstr>API Minimale - Exemple</vt:lpstr>
      <vt:lpstr>Swagger</vt:lpstr>
      <vt:lpstr>API avec Controllers</vt:lpstr>
      <vt:lpstr>API avec Controllers</vt:lpstr>
      <vt:lpstr>Inférence modèle</vt:lpstr>
      <vt:lpstr>Type de retour</vt:lpstr>
      <vt:lpstr>API avec Controllers</vt:lpstr>
      <vt:lpstr>API avec Controllers</vt:lpstr>
      <vt:lpstr>API avec Controllers</vt:lpstr>
      <vt:lpstr>Logging</vt:lpstr>
      <vt:lpstr>Logging</vt:lpstr>
      <vt:lpstr>Plus d’informations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: WCF</dc:title>
  <dc:creator>Olivier Choquet</dc:creator>
  <cp:lastModifiedBy>Nathan Esakwa Nkongo</cp:lastModifiedBy>
  <cp:revision>510</cp:revision>
  <cp:lastPrinted>2011-11-15T01:53:10Z</cp:lastPrinted>
  <dcterms:created xsi:type="dcterms:W3CDTF">2011-03-16T09:08:07Z</dcterms:created>
  <dcterms:modified xsi:type="dcterms:W3CDTF">2024-10-24T10:25:29Z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0x0101001B1F7770AEB57F4D9E08691D62E16A99</vt:lpwstr>
  </property>
  <property fmtid="{D5CDD505-2E9C-101B-9397-08002B2CF9AE}" pid="3" name="MediaServiceImageTags">
    <vt:lpwstr/>
  </property>
</Properties>
</file>