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5F4-BFDD-C442-8C3F-453F58D6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140CB-F897-9745-8C3E-A07709F5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C0F1-2BEE-4844-8AB7-1C952F77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4A6A-F75E-8F4C-8187-D9A9E050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7C10-5412-1D4C-B909-D8924C29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BAB-6535-F84D-8C92-D87ECEF2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ED6F2-7E38-F443-ACB4-511C14C9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EDF8-11EE-634F-A9CE-46B71A6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6087-A86A-A142-B33C-4378B512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0B53-6D4D-1C48-BE0B-1106BF27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BA6A-2EEB-9847-B800-D0D661E60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C4E7B-5592-004E-9A96-32A4A2DE7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D874-ECF1-D042-B88D-A795D3F3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6923-4AF4-934A-B913-A0C6A960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B4A6-1F90-0347-B9D5-9DCEFE83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3AC6-5838-8D46-A49B-F5854256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5AE7-44AA-D140-B7C0-147A2176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F10C-BAB6-2147-83A5-49F61634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9052-2409-DC4D-94E1-93F86FD4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1983-07CB-F146-91A3-EEF405B2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0B32-2313-7548-97BE-9DDAB15B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923E-00CD-7B42-9D29-119A1719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67E1-E160-B147-83A7-9234812A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FF2C-B1D3-3F4D-80A4-E3217DAD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E9D1-9EB8-C340-85CE-5483568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E992-72E1-C74F-9259-2D4A50EF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0009-7B55-A743-9524-3FE4AE61A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34754-195D-B942-8ABB-8F067278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DBA0-3B80-9E41-B6B2-CF5E077D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D8754-8C28-FA40-8772-8712D6CA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3575B-DFAB-AF42-9739-388A614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BEE7-1A33-7243-9819-89D4D6D9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6192-93F6-1B42-8DAF-0064FD7D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1FC1-0E08-F547-A32E-DA1AEC53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D02AD-9E40-B348-8CB9-93B9D7F91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184A1-BFBA-6E4A-AE29-6C6614BCC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7BE41-2AEA-CD4B-907F-77348A3D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317FE-3B0B-A444-B666-5F66679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1B809-49DF-BF4D-ACE1-D102F88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7917-C94D-EE42-9523-BA5B140F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6D265-4D84-F245-AE94-7662379B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25627-9077-8E46-87CF-E9F375D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6CE76-D9BA-6C41-9B58-D3FF2F1A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04EC3-177D-0446-B4BE-876882D4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AF111-15AD-A846-B81C-68B9B2CC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70829-1593-DE4D-BDC1-92BA8404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6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068F-DCA8-6C46-9646-46EF7B68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2349-19AC-474E-96E8-EE9BBAC1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A02C9-700E-574C-9C62-D64D214D1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8DF2-9971-DF42-90B9-AE47C63B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66FB1-8A03-FA43-9F60-C777CC34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FEC7-9A3A-4141-9A74-F18A6611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44CB-E163-C440-9EA7-DB287BDF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D46F4-6AE6-C646-9276-155FB89B5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E040-168F-E44D-96FB-2E8102C9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3062-1AF9-3A47-B7F2-9C6A21B3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58272-D6A3-594C-B932-67342327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5F84-99F7-8E46-9130-F464E48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777CE-B6F5-4C45-8B82-40965650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D4DD9-C2DD-4F4E-A70B-15377D0B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8631-9140-4944-84E1-A43383904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7F0B-0357-ED45-AFCE-33C5B4E2ACD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036A-432C-2B42-B509-591E43236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EF47-55A5-5549-9A49-112C50DBF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030B-A28A-1A45-9183-EC0DF971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3E88A0-DCA2-9C47-92CE-95EB2980A57B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92A398-F933-244B-94A1-501B3AC96DD8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20CAD7D-40D4-8249-AFDB-6564BB43BCC5}"/>
                  </a:ext>
                </a:extLst>
              </p:cNvPr>
              <p:cNvGrpSpPr/>
              <p:nvPr/>
            </p:nvGrpSpPr>
            <p:grpSpPr>
              <a:xfrm>
                <a:off x="2667000" y="0"/>
                <a:ext cx="6858000" cy="6858000"/>
                <a:chOff x="2667000" y="0"/>
                <a:chExt cx="6858000" cy="685800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2D575B2-4445-BA49-A3EA-D5D65B959B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7000" y="0"/>
                  <a:ext cx="6858000" cy="6858000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7640D2-04D6-5542-BF02-960AE87CC071}"/>
                    </a:ext>
                  </a:extLst>
                </p:cNvPr>
                <p:cNvSpPr txBox="1"/>
                <p:nvPr/>
              </p:nvSpPr>
              <p:spPr>
                <a:xfrm>
                  <a:off x="5855971" y="3125187"/>
                  <a:ext cx="3690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GIL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633475C-3ACE-F844-A20B-0354432FB651}"/>
                    </a:ext>
                  </a:extLst>
                </p:cNvPr>
                <p:cNvSpPr txBox="1"/>
                <p:nvPr/>
              </p:nvSpPr>
              <p:spPr>
                <a:xfrm>
                  <a:off x="5675446" y="2821438"/>
                  <a:ext cx="3882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RIN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7D81E98-A4B3-3F46-8A28-0E1478FD1781}"/>
                  </a:ext>
                </a:extLst>
              </p:cNvPr>
              <p:cNvGrpSpPr/>
              <p:nvPr/>
            </p:nvGrpSpPr>
            <p:grpSpPr>
              <a:xfrm>
                <a:off x="4973749" y="1716259"/>
                <a:ext cx="2999726" cy="2396663"/>
                <a:chOff x="4973749" y="1716259"/>
                <a:chExt cx="2999726" cy="2396663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A661A67-274A-E540-A52D-8CB8A3FF3E34}"/>
                    </a:ext>
                  </a:extLst>
                </p:cNvPr>
                <p:cNvSpPr txBox="1"/>
                <p:nvPr/>
              </p:nvSpPr>
              <p:spPr>
                <a:xfrm>
                  <a:off x="6124136" y="1716259"/>
                  <a:ext cx="409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KLN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927589-699C-6D46-94A9-FF3532FF07FC}"/>
                    </a:ext>
                  </a:extLst>
                </p:cNvPr>
                <p:cNvSpPr txBox="1"/>
                <p:nvPr/>
              </p:nvSpPr>
              <p:spPr>
                <a:xfrm>
                  <a:off x="5701102" y="2010201"/>
                  <a:ext cx="38664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KLT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AE5D99-7548-FE42-904B-87E880E01DBF}"/>
                    </a:ext>
                  </a:extLst>
                </p:cNvPr>
                <p:cNvSpPr txBox="1"/>
                <p:nvPr/>
              </p:nvSpPr>
              <p:spPr>
                <a:xfrm>
                  <a:off x="5719996" y="2992596"/>
                  <a:ext cx="3609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RIS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29504D-559A-9246-8122-68154068217D}"/>
                    </a:ext>
                  </a:extLst>
                </p:cNvPr>
                <p:cNvSpPr txBox="1"/>
                <p:nvPr/>
              </p:nvSpPr>
              <p:spPr>
                <a:xfrm>
                  <a:off x="5684814" y="3263518"/>
                  <a:ext cx="3898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LTR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4497192-E6CF-0948-A170-54AA2748714D}"/>
                    </a:ext>
                  </a:extLst>
                </p:cNvPr>
                <p:cNvSpPr txBox="1"/>
                <p:nvPr/>
              </p:nvSpPr>
              <p:spPr>
                <a:xfrm>
                  <a:off x="5648562" y="3851312"/>
                  <a:ext cx="46358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PAW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1B4300F-3967-0246-957E-C3506A45BC61}"/>
                    </a:ext>
                  </a:extLst>
                </p:cNvPr>
                <p:cNvSpPr txBox="1"/>
                <p:nvPr/>
              </p:nvSpPr>
              <p:spPr>
                <a:xfrm>
                  <a:off x="4973749" y="3277586"/>
                  <a:ext cx="45076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PYW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2F78993-5ED5-B144-ACB0-E6FCB1EE5E21}"/>
                    </a:ext>
                  </a:extLst>
                </p:cNvPr>
                <p:cNvSpPr txBox="1"/>
                <p:nvPr/>
              </p:nvSpPr>
              <p:spPr>
                <a:xfrm>
                  <a:off x="5159690" y="3066944"/>
                  <a:ext cx="4171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PYN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923493-4EEA-B84F-AD0B-7063EBC62214}"/>
                    </a:ext>
                  </a:extLst>
                </p:cNvPr>
                <p:cNvSpPr txBox="1"/>
                <p:nvPr/>
              </p:nvSpPr>
              <p:spPr>
                <a:xfrm>
                  <a:off x="5396498" y="3275616"/>
                  <a:ext cx="3898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PYS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5CE44E5-FA96-334C-B7FF-F80463D43CE4}"/>
                    </a:ext>
                  </a:extLst>
                </p:cNvPr>
                <p:cNvSpPr txBox="1"/>
                <p:nvPr/>
              </p:nvSpPr>
              <p:spPr>
                <a:xfrm>
                  <a:off x="7329901" y="3070219"/>
                  <a:ext cx="643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Iowa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07FD395-969B-F44D-ABF5-100DEF42E14D}"/>
                    </a:ext>
                  </a:extLst>
                </p:cNvPr>
                <p:cNvSpPr txBox="1"/>
                <p:nvPr/>
              </p:nvSpPr>
              <p:spPr>
                <a:xfrm>
                  <a:off x="6989927" y="3433638"/>
                  <a:ext cx="9829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Missouri</a:t>
                  </a:r>
                </a:p>
              </p:txBody>
            </p:sp>
          </p:grp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BD6D22F-54AE-6A40-B33D-A89020CAF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047" t="30504" r="48263" b="65804"/>
            <a:stretch/>
          </p:blipFill>
          <p:spPr>
            <a:xfrm>
              <a:off x="6239050" y="5045320"/>
              <a:ext cx="321666" cy="25321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614653C-3339-BD4F-B774-6085DC01F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408" t="27029" r="45902" b="69279"/>
            <a:stretch/>
          </p:blipFill>
          <p:spPr>
            <a:xfrm>
              <a:off x="6301409" y="5622095"/>
              <a:ext cx="321666" cy="25321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A8AF78-10EA-2F4A-8509-5C06C6C2D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295" t="46928" r="54241" b="50205"/>
            <a:stretch/>
          </p:blipFill>
          <p:spPr>
            <a:xfrm>
              <a:off x="6224983" y="5326860"/>
              <a:ext cx="237509" cy="1965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C008BF-2B46-5242-834E-4F6458B94F8D}"/>
                </a:ext>
              </a:extLst>
            </p:cNvPr>
            <p:cNvSpPr txBox="1"/>
            <p:nvPr/>
          </p:nvSpPr>
          <p:spPr>
            <a:xfrm>
              <a:off x="6385815" y="4961769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= Burn Only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F516AF-9AB7-3441-B4EC-36727B38A2ED}"/>
                </a:ext>
              </a:extLst>
            </p:cNvPr>
            <p:cNvSpPr txBox="1"/>
            <p:nvPr/>
          </p:nvSpPr>
          <p:spPr>
            <a:xfrm>
              <a:off x="6397537" y="5536202"/>
              <a:ext cx="1576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= Patch-Burn Graze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FA0111-CBE3-7E49-A1C9-0A65DD8C36B4}"/>
                </a:ext>
              </a:extLst>
            </p:cNvPr>
            <p:cNvSpPr txBox="1"/>
            <p:nvPr/>
          </p:nvSpPr>
          <p:spPr>
            <a:xfrm>
              <a:off x="6397069" y="5256520"/>
              <a:ext cx="143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= Graze and Burn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Lyon, Nicholas J [EEOBA]</dc:creator>
  <cp:lastModifiedBy>Lyon, Nicholas J [EEOBA]</cp:lastModifiedBy>
  <cp:revision>4</cp:revision>
  <dcterms:created xsi:type="dcterms:W3CDTF">2019-02-18T17:07:26Z</dcterms:created>
  <dcterms:modified xsi:type="dcterms:W3CDTF">2019-02-25T20:37:44Z</dcterms:modified>
</cp:coreProperties>
</file>