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9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0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1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2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3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theme/theme14.xml" ContentType="application/vnd.openxmlformats-officedocument.theme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theme/theme15.xml" ContentType="application/vnd.openxmlformats-officedocument.theme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theme/theme16.xml" ContentType="application/vnd.openxmlformats-officedocument.theme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theme/theme17.xml" ContentType="application/vnd.openxmlformats-officedocument.theme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theme/theme18.xml" ContentType="application/vnd.openxmlformats-officedocument.theme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theme/theme19.xml" ContentType="application/vnd.openxmlformats-officedocument.theme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theme/theme20.xml" ContentType="application/vnd.openxmlformats-officedocument.theme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theme/theme21.xml" ContentType="application/vnd.openxmlformats-officedocument.theme+xml"/>
  <Override PartName="/ppt/theme/theme2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48.xml" ContentType="application/vnd.openxmlformats-officedocument.presentationml.notesSlide+xml"/>
  <Override PartName="/ppt/notesSlides/notesSlide249.xml" ContentType="application/vnd.openxmlformats-officedocument.presentationml.notesSlide+xml"/>
  <Override PartName="/ppt/notesSlides/notesSlide250.xml" ContentType="application/vnd.openxmlformats-officedocument.presentationml.notesSlide+xml"/>
  <Override PartName="/ppt/notesSlides/notesSlide251.xml" ContentType="application/vnd.openxmlformats-officedocument.presentationml.notesSlide+xml"/>
  <Override PartName="/ppt/notesSlides/notesSlide252.xml" ContentType="application/vnd.openxmlformats-officedocument.presentationml.notesSlide+xml"/>
  <Override PartName="/ppt/notesSlides/notesSlide253.xml" ContentType="application/vnd.openxmlformats-officedocument.presentationml.notesSlide+xml"/>
  <Override PartName="/ppt/notesSlides/notesSlide254.xml" ContentType="application/vnd.openxmlformats-officedocument.presentationml.notesSlide+xml"/>
  <Override PartName="/ppt/notesSlides/notesSlide255.xml" ContentType="application/vnd.openxmlformats-officedocument.presentationml.notesSlide+xml"/>
  <Override PartName="/ppt/notesSlides/notesSlide256.xml" ContentType="application/vnd.openxmlformats-officedocument.presentationml.notesSlide+xml"/>
  <Override PartName="/ppt/notesSlides/notesSlide257.xml" ContentType="application/vnd.openxmlformats-officedocument.presentationml.notesSlide+xml"/>
  <Override PartName="/ppt/notesSlides/notesSlide258.xml" ContentType="application/vnd.openxmlformats-officedocument.presentationml.notesSlide+xml"/>
  <Override PartName="/ppt/notesSlides/notesSlide259.xml" ContentType="application/vnd.openxmlformats-officedocument.presentationml.notesSlide+xml"/>
  <Override PartName="/ppt/notesSlides/notesSlide260.xml" ContentType="application/vnd.openxmlformats-officedocument.presentationml.notesSlide+xml"/>
  <Override PartName="/ppt/notesSlides/notesSlide261.xml" ContentType="application/vnd.openxmlformats-officedocument.presentationml.notesSlide+xml"/>
  <Override PartName="/ppt/notesSlides/notesSlide262.xml" ContentType="application/vnd.openxmlformats-officedocument.presentationml.notesSlide+xml"/>
  <Override PartName="/ppt/notesSlides/notesSlide263.xml" ContentType="application/vnd.openxmlformats-officedocument.presentationml.notesSlide+xml"/>
  <Override PartName="/ppt/notesSlides/notesSlide264.xml" ContentType="application/vnd.openxmlformats-officedocument.presentationml.notesSlide+xml"/>
  <Override PartName="/ppt/notesSlides/notesSlide265.xml" ContentType="application/vnd.openxmlformats-officedocument.presentationml.notesSlide+xml"/>
  <Override PartName="/ppt/notesSlides/notesSlide266.xml" ContentType="application/vnd.openxmlformats-officedocument.presentationml.notesSlide+xml"/>
  <Override PartName="/ppt/notesSlides/notesSlide267.xml" ContentType="application/vnd.openxmlformats-officedocument.presentationml.notesSlide+xml"/>
  <Override PartName="/ppt/notesSlides/notesSlide268.xml" ContentType="application/vnd.openxmlformats-officedocument.presentationml.notesSlide+xml"/>
  <Override PartName="/ppt/notesSlides/notesSlide269.xml" ContentType="application/vnd.openxmlformats-officedocument.presentationml.notesSlide+xml"/>
  <Override PartName="/ppt/notesSlides/notesSlide270.xml" ContentType="application/vnd.openxmlformats-officedocument.presentationml.notesSlide+xml"/>
  <Override PartName="/ppt/notesSlides/notesSlide271.xml" ContentType="application/vnd.openxmlformats-officedocument.presentationml.notesSlide+xml"/>
  <Override PartName="/ppt/notesSlides/notesSlide272.xml" ContentType="application/vnd.openxmlformats-officedocument.presentationml.notesSlide+xml"/>
  <Override PartName="/ppt/notesSlides/notesSlide273.xml" ContentType="application/vnd.openxmlformats-officedocument.presentationml.notesSlide+xml"/>
  <Override PartName="/ppt/notesSlides/notesSlide274.xml" ContentType="application/vnd.openxmlformats-officedocument.presentationml.notesSlide+xml"/>
  <Override PartName="/ppt/notesSlides/notesSlide275.xml" ContentType="application/vnd.openxmlformats-officedocument.presentationml.notesSlide+xml"/>
  <Override PartName="/ppt/notesSlides/notesSlide276.xml" ContentType="application/vnd.openxmlformats-officedocument.presentationml.notesSlide+xml"/>
  <Override PartName="/ppt/notesSlides/notesSlide277.xml" ContentType="application/vnd.openxmlformats-officedocument.presentationml.notesSlide+xml"/>
  <Override PartName="/ppt/notesSlides/notesSlide278.xml" ContentType="application/vnd.openxmlformats-officedocument.presentationml.notesSlide+xml"/>
  <Override PartName="/ppt/notesSlides/notesSlide279.xml" ContentType="application/vnd.openxmlformats-officedocument.presentationml.notesSlide+xml"/>
  <Override PartName="/ppt/notesSlides/notesSlide280.xml" ContentType="application/vnd.openxmlformats-officedocument.presentationml.notesSlide+xml"/>
  <Override PartName="/ppt/notesSlides/notesSlide281.xml" ContentType="application/vnd.openxmlformats-officedocument.presentationml.notesSlide+xml"/>
  <Override PartName="/ppt/notesSlides/notesSlide282.xml" ContentType="application/vnd.openxmlformats-officedocument.presentationml.notesSlide+xml"/>
  <Override PartName="/ppt/notesSlides/notesSlide283.xml" ContentType="application/vnd.openxmlformats-officedocument.presentationml.notesSlide+xml"/>
  <Override PartName="/ppt/notesSlides/notesSlide284.xml" ContentType="application/vnd.openxmlformats-officedocument.presentationml.notesSlide+xml"/>
  <Override PartName="/ppt/notesSlides/notesSlide285.xml" ContentType="application/vnd.openxmlformats-officedocument.presentationml.notesSlide+xml"/>
  <Override PartName="/ppt/notesSlides/notesSlide286.xml" ContentType="application/vnd.openxmlformats-officedocument.presentationml.notesSlide+xml"/>
  <Override PartName="/ppt/notesSlides/notesSlide287.xml" ContentType="application/vnd.openxmlformats-officedocument.presentationml.notesSlide+xml"/>
  <Override PartName="/ppt/notesSlides/notesSlide288.xml" ContentType="application/vnd.openxmlformats-officedocument.presentationml.notesSlide+xml"/>
  <Override PartName="/ppt/notesSlides/notesSlide289.xml" ContentType="application/vnd.openxmlformats-officedocument.presentationml.notesSlide+xml"/>
  <Override PartName="/ppt/notesSlides/notesSlide290.xml" ContentType="application/vnd.openxmlformats-officedocument.presentationml.notesSlide+xml"/>
  <Override PartName="/ppt/notesSlides/notesSlide291.xml" ContentType="application/vnd.openxmlformats-officedocument.presentationml.notesSlide+xml"/>
  <Override PartName="/ppt/notesSlides/notesSlide292.xml" ContentType="application/vnd.openxmlformats-officedocument.presentationml.notesSlide+xml"/>
  <Override PartName="/ppt/notesSlides/notesSlide293.xml" ContentType="application/vnd.openxmlformats-officedocument.presentationml.notesSlide+xml"/>
  <Override PartName="/ppt/notesSlides/notesSlide294.xml" ContentType="application/vnd.openxmlformats-officedocument.presentationml.notesSlide+xml"/>
  <Override PartName="/ppt/notesSlides/notesSlide295.xml" ContentType="application/vnd.openxmlformats-officedocument.presentationml.notesSlide+xml"/>
  <Override PartName="/ppt/notesSlides/notesSlide296.xml" ContentType="application/vnd.openxmlformats-officedocument.presentationml.notesSlide+xml"/>
  <Override PartName="/ppt/notesSlides/notesSlide297.xml" ContentType="application/vnd.openxmlformats-officedocument.presentationml.notesSlide+xml"/>
  <Override PartName="/ppt/notesSlides/notesSlide298.xml" ContentType="application/vnd.openxmlformats-officedocument.presentationml.notesSlide+xml"/>
  <Override PartName="/ppt/notesSlides/notesSlide299.xml" ContentType="application/vnd.openxmlformats-officedocument.presentationml.notesSlide+xml"/>
  <Override PartName="/ppt/notesSlides/notesSlide300.xml" ContentType="application/vnd.openxmlformats-officedocument.presentationml.notesSlide+xml"/>
  <Override PartName="/ppt/notesSlides/notesSlide301.xml" ContentType="application/vnd.openxmlformats-officedocument.presentationml.notesSlide+xml"/>
  <Override PartName="/ppt/notesSlides/notesSlide302.xml" ContentType="application/vnd.openxmlformats-officedocument.presentationml.notesSlide+xml"/>
  <Override PartName="/ppt/notesSlides/notesSlide303.xml" ContentType="application/vnd.openxmlformats-officedocument.presentationml.notesSlide+xml"/>
  <Override PartName="/ppt/notesSlides/notesSlide304.xml" ContentType="application/vnd.openxmlformats-officedocument.presentationml.notesSlide+xml"/>
  <Override PartName="/ppt/notesSlides/notesSlide305.xml" ContentType="application/vnd.openxmlformats-officedocument.presentationml.notesSlide+xml"/>
  <Override PartName="/ppt/notesSlides/notesSlide306.xml" ContentType="application/vnd.openxmlformats-officedocument.presentationml.notesSlide+xml"/>
  <Override PartName="/ppt/notesSlides/notesSlide307.xml" ContentType="application/vnd.openxmlformats-officedocument.presentationml.notesSlide+xml"/>
  <Override PartName="/ppt/notesSlides/notesSlide308.xml" ContentType="application/vnd.openxmlformats-officedocument.presentationml.notesSlide+xml"/>
  <Override PartName="/ppt/notesSlides/notesSlide309.xml" ContentType="application/vnd.openxmlformats-officedocument.presentationml.notesSlide+xml"/>
  <Override PartName="/ppt/notesSlides/notesSlide310.xml" ContentType="application/vnd.openxmlformats-officedocument.presentationml.notesSlide+xml"/>
  <Override PartName="/ppt/notesSlides/notesSlide3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72" r:id="rId2"/>
    <p:sldMasterId id="2147483685" r:id="rId3"/>
    <p:sldMasterId id="2147483711" r:id="rId4"/>
    <p:sldMasterId id="2147483737" r:id="rId5"/>
    <p:sldMasterId id="2147483763" r:id="rId6"/>
    <p:sldMasterId id="2147483789" r:id="rId7"/>
    <p:sldMasterId id="2147483815" r:id="rId8"/>
    <p:sldMasterId id="2147483841" r:id="rId9"/>
    <p:sldMasterId id="2147483867" r:id="rId10"/>
    <p:sldMasterId id="2147483893" r:id="rId11"/>
    <p:sldMasterId id="2147483919" r:id="rId12"/>
    <p:sldMasterId id="2147483945" r:id="rId13"/>
    <p:sldMasterId id="2147483971" r:id="rId14"/>
    <p:sldMasterId id="2147483997" r:id="rId15"/>
    <p:sldMasterId id="2147484023" r:id="rId16"/>
    <p:sldMasterId id="2147484049" r:id="rId17"/>
    <p:sldMasterId id="2147484075" r:id="rId18"/>
    <p:sldMasterId id="2147484101" r:id="rId19"/>
    <p:sldMasterId id="2147484127" r:id="rId20"/>
    <p:sldMasterId id="2147484153" r:id="rId21"/>
  </p:sldMasterIdLst>
  <p:notesMasterIdLst>
    <p:notesMasterId r:id="rId333"/>
  </p:notesMasterIdLst>
  <p:sldIdLst>
    <p:sldId id="259" r:id="rId22"/>
    <p:sldId id="262" r:id="rId23"/>
    <p:sldId id="265" r:id="rId24"/>
    <p:sldId id="268" r:id="rId25"/>
    <p:sldId id="271" r:id="rId26"/>
    <p:sldId id="274" r:id="rId27"/>
    <p:sldId id="277" r:id="rId28"/>
    <p:sldId id="280" r:id="rId29"/>
    <p:sldId id="283" r:id="rId30"/>
    <p:sldId id="286" r:id="rId31"/>
    <p:sldId id="289" r:id="rId32"/>
    <p:sldId id="292" r:id="rId33"/>
    <p:sldId id="295" r:id="rId34"/>
    <p:sldId id="298" r:id="rId35"/>
    <p:sldId id="301" r:id="rId36"/>
    <p:sldId id="304" r:id="rId37"/>
    <p:sldId id="307" r:id="rId38"/>
    <p:sldId id="310" r:id="rId39"/>
    <p:sldId id="313" r:id="rId40"/>
    <p:sldId id="316" r:id="rId41"/>
    <p:sldId id="319" r:id="rId42"/>
    <p:sldId id="322" r:id="rId43"/>
    <p:sldId id="325" r:id="rId44"/>
    <p:sldId id="328" r:id="rId45"/>
    <p:sldId id="331" r:id="rId46"/>
    <p:sldId id="334" r:id="rId47"/>
    <p:sldId id="337" r:id="rId48"/>
    <p:sldId id="340" r:id="rId49"/>
    <p:sldId id="343" r:id="rId50"/>
    <p:sldId id="346" r:id="rId51"/>
    <p:sldId id="349" r:id="rId52"/>
    <p:sldId id="352" r:id="rId53"/>
    <p:sldId id="355" r:id="rId54"/>
    <p:sldId id="358" r:id="rId55"/>
    <p:sldId id="361" r:id="rId56"/>
    <p:sldId id="364" r:id="rId57"/>
    <p:sldId id="367" r:id="rId58"/>
    <p:sldId id="370" r:id="rId59"/>
    <p:sldId id="373" r:id="rId60"/>
    <p:sldId id="376" r:id="rId61"/>
    <p:sldId id="379" r:id="rId62"/>
    <p:sldId id="382" r:id="rId63"/>
    <p:sldId id="385" r:id="rId64"/>
    <p:sldId id="388" r:id="rId65"/>
    <p:sldId id="391" r:id="rId66"/>
    <p:sldId id="394" r:id="rId67"/>
    <p:sldId id="397" r:id="rId68"/>
    <p:sldId id="400" r:id="rId69"/>
    <p:sldId id="403" r:id="rId70"/>
    <p:sldId id="406" r:id="rId71"/>
    <p:sldId id="409" r:id="rId72"/>
    <p:sldId id="412" r:id="rId73"/>
    <p:sldId id="415" r:id="rId74"/>
    <p:sldId id="418" r:id="rId75"/>
    <p:sldId id="421" r:id="rId76"/>
    <p:sldId id="424" r:id="rId77"/>
    <p:sldId id="427" r:id="rId78"/>
    <p:sldId id="430" r:id="rId79"/>
    <p:sldId id="433" r:id="rId80"/>
    <p:sldId id="436" r:id="rId81"/>
    <p:sldId id="439" r:id="rId82"/>
    <p:sldId id="442" r:id="rId83"/>
    <p:sldId id="445" r:id="rId84"/>
    <p:sldId id="448" r:id="rId85"/>
    <p:sldId id="451" r:id="rId86"/>
    <p:sldId id="454" r:id="rId87"/>
    <p:sldId id="457" r:id="rId88"/>
    <p:sldId id="460" r:id="rId89"/>
    <p:sldId id="463" r:id="rId90"/>
    <p:sldId id="466" r:id="rId91"/>
    <p:sldId id="469" r:id="rId92"/>
    <p:sldId id="472" r:id="rId93"/>
    <p:sldId id="475" r:id="rId94"/>
    <p:sldId id="478" r:id="rId95"/>
    <p:sldId id="481" r:id="rId96"/>
    <p:sldId id="484" r:id="rId97"/>
    <p:sldId id="487" r:id="rId98"/>
    <p:sldId id="490" r:id="rId99"/>
    <p:sldId id="493" r:id="rId100"/>
    <p:sldId id="496" r:id="rId101"/>
    <p:sldId id="499" r:id="rId102"/>
    <p:sldId id="502" r:id="rId103"/>
    <p:sldId id="505" r:id="rId104"/>
    <p:sldId id="508" r:id="rId105"/>
    <p:sldId id="511" r:id="rId106"/>
    <p:sldId id="514" r:id="rId107"/>
    <p:sldId id="517" r:id="rId108"/>
    <p:sldId id="520" r:id="rId109"/>
    <p:sldId id="523" r:id="rId110"/>
    <p:sldId id="526" r:id="rId111"/>
    <p:sldId id="529" r:id="rId112"/>
    <p:sldId id="532" r:id="rId113"/>
    <p:sldId id="535" r:id="rId114"/>
    <p:sldId id="538" r:id="rId115"/>
    <p:sldId id="541" r:id="rId116"/>
    <p:sldId id="544" r:id="rId117"/>
    <p:sldId id="547" r:id="rId118"/>
    <p:sldId id="550" r:id="rId119"/>
    <p:sldId id="553" r:id="rId120"/>
    <p:sldId id="556" r:id="rId121"/>
    <p:sldId id="559" r:id="rId122"/>
    <p:sldId id="562" r:id="rId123"/>
    <p:sldId id="565" r:id="rId124"/>
    <p:sldId id="568" r:id="rId125"/>
    <p:sldId id="571" r:id="rId126"/>
    <p:sldId id="574" r:id="rId127"/>
    <p:sldId id="577" r:id="rId128"/>
    <p:sldId id="580" r:id="rId129"/>
    <p:sldId id="583" r:id="rId130"/>
    <p:sldId id="586" r:id="rId131"/>
    <p:sldId id="589" r:id="rId132"/>
    <p:sldId id="592" r:id="rId133"/>
    <p:sldId id="595" r:id="rId134"/>
    <p:sldId id="598" r:id="rId135"/>
    <p:sldId id="601" r:id="rId136"/>
    <p:sldId id="604" r:id="rId137"/>
    <p:sldId id="607" r:id="rId138"/>
    <p:sldId id="610" r:id="rId139"/>
    <p:sldId id="613" r:id="rId140"/>
    <p:sldId id="616" r:id="rId141"/>
    <p:sldId id="619" r:id="rId142"/>
    <p:sldId id="622" r:id="rId143"/>
    <p:sldId id="625" r:id="rId144"/>
    <p:sldId id="628" r:id="rId145"/>
    <p:sldId id="631" r:id="rId146"/>
    <p:sldId id="634" r:id="rId147"/>
    <p:sldId id="637" r:id="rId148"/>
    <p:sldId id="640" r:id="rId149"/>
    <p:sldId id="643" r:id="rId150"/>
    <p:sldId id="646" r:id="rId151"/>
    <p:sldId id="649" r:id="rId152"/>
    <p:sldId id="652" r:id="rId153"/>
    <p:sldId id="655" r:id="rId154"/>
    <p:sldId id="658" r:id="rId155"/>
    <p:sldId id="661" r:id="rId156"/>
    <p:sldId id="664" r:id="rId157"/>
    <p:sldId id="667" r:id="rId158"/>
    <p:sldId id="670" r:id="rId159"/>
    <p:sldId id="673" r:id="rId160"/>
    <p:sldId id="676" r:id="rId161"/>
    <p:sldId id="679" r:id="rId162"/>
    <p:sldId id="682" r:id="rId163"/>
    <p:sldId id="685" r:id="rId164"/>
    <p:sldId id="688" r:id="rId165"/>
    <p:sldId id="691" r:id="rId166"/>
    <p:sldId id="694" r:id="rId167"/>
    <p:sldId id="697" r:id="rId168"/>
    <p:sldId id="700" r:id="rId169"/>
    <p:sldId id="703" r:id="rId170"/>
    <p:sldId id="706" r:id="rId171"/>
    <p:sldId id="709" r:id="rId172"/>
    <p:sldId id="712" r:id="rId173"/>
    <p:sldId id="715" r:id="rId174"/>
    <p:sldId id="718" r:id="rId175"/>
    <p:sldId id="721" r:id="rId176"/>
    <p:sldId id="724" r:id="rId177"/>
    <p:sldId id="727" r:id="rId178"/>
    <p:sldId id="730" r:id="rId179"/>
    <p:sldId id="733" r:id="rId180"/>
    <p:sldId id="736" r:id="rId181"/>
    <p:sldId id="739" r:id="rId182"/>
    <p:sldId id="742" r:id="rId183"/>
    <p:sldId id="745" r:id="rId184"/>
    <p:sldId id="748" r:id="rId185"/>
    <p:sldId id="751" r:id="rId186"/>
    <p:sldId id="754" r:id="rId187"/>
    <p:sldId id="757" r:id="rId188"/>
    <p:sldId id="760" r:id="rId189"/>
    <p:sldId id="763" r:id="rId190"/>
    <p:sldId id="766" r:id="rId191"/>
    <p:sldId id="769" r:id="rId192"/>
    <p:sldId id="772" r:id="rId193"/>
    <p:sldId id="775" r:id="rId194"/>
    <p:sldId id="778" r:id="rId195"/>
    <p:sldId id="781" r:id="rId196"/>
    <p:sldId id="784" r:id="rId197"/>
    <p:sldId id="787" r:id="rId198"/>
    <p:sldId id="790" r:id="rId199"/>
    <p:sldId id="793" r:id="rId200"/>
    <p:sldId id="796" r:id="rId201"/>
    <p:sldId id="799" r:id="rId202"/>
    <p:sldId id="802" r:id="rId203"/>
    <p:sldId id="805" r:id="rId204"/>
    <p:sldId id="808" r:id="rId205"/>
    <p:sldId id="811" r:id="rId206"/>
    <p:sldId id="814" r:id="rId207"/>
    <p:sldId id="817" r:id="rId208"/>
    <p:sldId id="820" r:id="rId209"/>
    <p:sldId id="823" r:id="rId210"/>
    <p:sldId id="826" r:id="rId211"/>
    <p:sldId id="829" r:id="rId212"/>
    <p:sldId id="832" r:id="rId213"/>
    <p:sldId id="835" r:id="rId214"/>
    <p:sldId id="838" r:id="rId215"/>
    <p:sldId id="841" r:id="rId216"/>
    <p:sldId id="844" r:id="rId217"/>
    <p:sldId id="847" r:id="rId218"/>
    <p:sldId id="850" r:id="rId219"/>
    <p:sldId id="853" r:id="rId220"/>
    <p:sldId id="856" r:id="rId221"/>
    <p:sldId id="859" r:id="rId222"/>
    <p:sldId id="862" r:id="rId223"/>
    <p:sldId id="865" r:id="rId224"/>
    <p:sldId id="868" r:id="rId225"/>
    <p:sldId id="871" r:id="rId226"/>
    <p:sldId id="874" r:id="rId227"/>
    <p:sldId id="877" r:id="rId228"/>
    <p:sldId id="880" r:id="rId229"/>
    <p:sldId id="883" r:id="rId230"/>
    <p:sldId id="886" r:id="rId231"/>
    <p:sldId id="889" r:id="rId232"/>
    <p:sldId id="892" r:id="rId233"/>
    <p:sldId id="895" r:id="rId234"/>
    <p:sldId id="898" r:id="rId235"/>
    <p:sldId id="901" r:id="rId236"/>
    <p:sldId id="904" r:id="rId237"/>
    <p:sldId id="907" r:id="rId238"/>
    <p:sldId id="910" r:id="rId239"/>
    <p:sldId id="913" r:id="rId240"/>
    <p:sldId id="916" r:id="rId241"/>
    <p:sldId id="919" r:id="rId242"/>
    <p:sldId id="922" r:id="rId243"/>
    <p:sldId id="925" r:id="rId244"/>
    <p:sldId id="928" r:id="rId245"/>
    <p:sldId id="931" r:id="rId246"/>
    <p:sldId id="934" r:id="rId247"/>
    <p:sldId id="937" r:id="rId248"/>
    <p:sldId id="940" r:id="rId249"/>
    <p:sldId id="943" r:id="rId250"/>
    <p:sldId id="946" r:id="rId251"/>
    <p:sldId id="949" r:id="rId252"/>
    <p:sldId id="952" r:id="rId253"/>
    <p:sldId id="955" r:id="rId254"/>
    <p:sldId id="958" r:id="rId255"/>
    <p:sldId id="961" r:id="rId256"/>
    <p:sldId id="964" r:id="rId257"/>
    <p:sldId id="967" r:id="rId258"/>
    <p:sldId id="970" r:id="rId259"/>
    <p:sldId id="973" r:id="rId260"/>
    <p:sldId id="976" r:id="rId261"/>
    <p:sldId id="979" r:id="rId262"/>
    <p:sldId id="982" r:id="rId263"/>
    <p:sldId id="985" r:id="rId264"/>
    <p:sldId id="988" r:id="rId265"/>
    <p:sldId id="991" r:id="rId266"/>
    <p:sldId id="994" r:id="rId267"/>
    <p:sldId id="997" r:id="rId268"/>
    <p:sldId id="1000" r:id="rId269"/>
    <p:sldId id="1003" r:id="rId270"/>
    <p:sldId id="1006" r:id="rId271"/>
    <p:sldId id="1009" r:id="rId272"/>
    <p:sldId id="1012" r:id="rId273"/>
    <p:sldId id="1015" r:id="rId274"/>
    <p:sldId id="1018" r:id="rId275"/>
    <p:sldId id="1021" r:id="rId276"/>
    <p:sldId id="1024" r:id="rId277"/>
    <p:sldId id="1027" r:id="rId278"/>
    <p:sldId id="1030" r:id="rId279"/>
    <p:sldId id="1033" r:id="rId280"/>
    <p:sldId id="1036" r:id="rId281"/>
    <p:sldId id="1039" r:id="rId282"/>
    <p:sldId id="1042" r:id="rId283"/>
    <p:sldId id="1045" r:id="rId284"/>
    <p:sldId id="1048" r:id="rId285"/>
    <p:sldId id="1051" r:id="rId286"/>
    <p:sldId id="1054" r:id="rId287"/>
    <p:sldId id="1057" r:id="rId288"/>
    <p:sldId id="1060" r:id="rId289"/>
    <p:sldId id="1063" r:id="rId290"/>
    <p:sldId id="1066" r:id="rId291"/>
    <p:sldId id="1069" r:id="rId292"/>
    <p:sldId id="1072" r:id="rId293"/>
    <p:sldId id="1075" r:id="rId294"/>
    <p:sldId id="1078" r:id="rId295"/>
    <p:sldId id="1081" r:id="rId296"/>
    <p:sldId id="1084" r:id="rId297"/>
    <p:sldId id="1087" r:id="rId298"/>
    <p:sldId id="1090" r:id="rId299"/>
    <p:sldId id="1093" r:id="rId300"/>
    <p:sldId id="1096" r:id="rId301"/>
    <p:sldId id="1099" r:id="rId302"/>
    <p:sldId id="1102" r:id="rId303"/>
    <p:sldId id="1105" r:id="rId304"/>
    <p:sldId id="1108" r:id="rId305"/>
    <p:sldId id="1111" r:id="rId306"/>
    <p:sldId id="1114" r:id="rId307"/>
    <p:sldId id="1117" r:id="rId308"/>
    <p:sldId id="1120" r:id="rId309"/>
    <p:sldId id="1123" r:id="rId310"/>
    <p:sldId id="1126" r:id="rId311"/>
    <p:sldId id="1129" r:id="rId312"/>
    <p:sldId id="1132" r:id="rId313"/>
    <p:sldId id="1135" r:id="rId314"/>
    <p:sldId id="1138" r:id="rId315"/>
    <p:sldId id="1141" r:id="rId316"/>
    <p:sldId id="1144" r:id="rId317"/>
    <p:sldId id="1147" r:id="rId318"/>
    <p:sldId id="1150" r:id="rId319"/>
    <p:sldId id="1153" r:id="rId320"/>
    <p:sldId id="1156" r:id="rId321"/>
    <p:sldId id="1159" r:id="rId322"/>
    <p:sldId id="1162" r:id="rId323"/>
    <p:sldId id="1165" r:id="rId324"/>
    <p:sldId id="1168" r:id="rId325"/>
    <p:sldId id="1171" r:id="rId326"/>
    <p:sldId id="1174" r:id="rId327"/>
    <p:sldId id="1177" r:id="rId328"/>
    <p:sldId id="1180" r:id="rId329"/>
    <p:sldId id="1183" r:id="rId330"/>
    <p:sldId id="1186" r:id="rId331"/>
    <p:sldId id="1189" r:id="rId33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4"/>
      <p:bold r:id="rId335"/>
      <p:italic r:id="rId336"/>
      <p:boldItalic r:id="rId337"/>
    </p:embeddedFont>
    <p:embeddedFont>
      <p:font typeface="Century Gothic" panose="020B0502020202020204" pitchFamily="34" charset="0"/>
      <p:regular r:id="rId338"/>
      <p:bold r:id="rId339"/>
      <p:italic r:id="rId340"/>
      <p:boldItalic r:id="rId341"/>
    </p:embeddedFont>
    <p:embeddedFont>
      <p:font typeface="Consolas" panose="020B0609020204030204" pitchFamily="49" charset="0"/>
      <p:regular r:id="rId342"/>
      <p:bold r:id="rId343"/>
      <p:italic r:id="rId344"/>
      <p:boldItalic r:id="rId345"/>
    </p:embeddedFont>
    <p:embeddedFont>
      <p:font typeface="Fira Code" panose="020B0809050000020004" pitchFamily="49" charset="0"/>
      <p:regular r:id="rId346"/>
      <p:bold r:id="rId347"/>
    </p:embeddedFont>
  </p:embeddedFontLst>
  <p:custDataLst>
    <p:tags r:id="rId34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2ABCCC4-8171-4E47-A85B-505D2BA187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FB6D6F3-8CA5-4D0C-B254-F90A670DF0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  <a:tblStyle styleId="{97212548-A3D9-40CC-B14C-EE2B1B1962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  <a:tblStyle styleId="{C8A25491-8D78-4239-BA52-6E4D19CB984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EDA7541D-A4E2-47B4-B4F8-D8EAEBA40BC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4047F4DE-60A0-42B0-AFFC-A893F045E44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5E98C63-5ED7-4DAF-A888-05206659499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57FD287-7C6F-40E8-BFF1-58FE680F2B2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48096C2C-FB7C-42FE-B41F-079B15B6E09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B2C49F2-9B36-4FC1-AD0C-073EAA5C8FE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1ACD6E2-4871-4A75-A1EA-68366AFEB80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E9F78031-7B7E-4715-9889-2BCD1EE0A7B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DC1119A-8656-4023-8230-2DC5251D5F3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C374BF37-CB12-4F51-A9E0-C4EFE096963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  <p:guideLst/>
    </p:cSldViewPr>
  </p:slide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96.xml"/><Relationship Id="rId299" Type="http://schemas.openxmlformats.org/officeDocument/2006/relationships/slide" Target="slides/slide278.xml"/><Relationship Id="rId21" Type="http://schemas.openxmlformats.org/officeDocument/2006/relationships/slideMaster" Target="slideMasters/slideMaster21.xml"/><Relationship Id="rId63" Type="http://schemas.openxmlformats.org/officeDocument/2006/relationships/slide" Target="slides/slide42.xml"/><Relationship Id="rId159" Type="http://schemas.openxmlformats.org/officeDocument/2006/relationships/slide" Target="slides/slide138.xml"/><Relationship Id="rId324" Type="http://schemas.openxmlformats.org/officeDocument/2006/relationships/slide" Target="slides/slide303.xml"/><Relationship Id="rId170" Type="http://schemas.openxmlformats.org/officeDocument/2006/relationships/slide" Target="slides/slide149.xml"/><Relationship Id="rId226" Type="http://schemas.openxmlformats.org/officeDocument/2006/relationships/slide" Target="slides/slide205.xml"/><Relationship Id="rId268" Type="http://schemas.openxmlformats.org/officeDocument/2006/relationships/slide" Target="slides/slide247.xml"/><Relationship Id="rId32" Type="http://schemas.openxmlformats.org/officeDocument/2006/relationships/slide" Target="slides/slide11.xml"/><Relationship Id="rId74" Type="http://schemas.openxmlformats.org/officeDocument/2006/relationships/slide" Target="slides/slide53.xml"/><Relationship Id="rId128" Type="http://schemas.openxmlformats.org/officeDocument/2006/relationships/slide" Target="slides/slide107.xml"/><Relationship Id="rId335" Type="http://schemas.openxmlformats.org/officeDocument/2006/relationships/font" Target="fonts/font2.fntdata"/><Relationship Id="rId5" Type="http://schemas.openxmlformats.org/officeDocument/2006/relationships/slideMaster" Target="slideMasters/slideMaster5.xml"/><Relationship Id="rId181" Type="http://schemas.openxmlformats.org/officeDocument/2006/relationships/slide" Target="slides/slide160.xml"/><Relationship Id="rId237" Type="http://schemas.openxmlformats.org/officeDocument/2006/relationships/slide" Target="slides/slide216.xml"/><Relationship Id="rId279" Type="http://schemas.openxmlformats.org/officeDocument/2006/relationships/slide" Target="slides/slide258.xml"/><Relationship Id="rId43" Type="http://schemas.openxmlformats.org/officeDocument/2006/relationships/slide" Target="slides/slide22.xml"/><Relationship Id="rId139" Type="http://schemas.openxmlformats.org/officeDocument/2006/relationships/slide" Target="slides/slide118.xml"/><Relationship Id="rId290" Type="http://schemas.openxmlformats.org/officeDocument/2006/relationships/slide" Target="slides/slide269.xml"/><Relationship Id="rId304" Type="http://schemas.openxmlformats.org/officeDocument/2006/relationships/slide" Target="slides/slide283.xml"/><Relationship Id="rId346" Type="http://schemas.openxmlformats.org/officeDocument/2006/relationships/font" Target="fonts/font13.fntdata"/><Relationship Id="rId85" Type="http://schemas.openxmlformats.org/officeDocument/2006/relationships/slide" Target="slides/slide64.xml"/><Relationship Id="rId150" Type="http://schemas.openxmlformats.org/officeDocument/2006/relationships/slide" Target="slides/slide129.xml"/><Relationship Id="rId192" Type="http://schemas.openxmlformats.org/officeDocument/2006/relationships/slide" Target="slides/slide171.xml"/><Relationship Id="rId206" Type="http://schemas.openxmlformats.org/officeDocument/2006/relationships/slide" Target="slides/slide185.xml"/><Relationship Id="rId248" Type="http://schemas.openxmlformats.org/officeDocument/2006/relationships/slide" Target="slides/slide227.xml"/><Relationship Id="rId12" Type="http://schemas.openxmlformats.org/officeDocument/2006/relationships/slideMaster" Target="slideMasters/slideMaster12.xml"/><Relationship Id="rId108" Type="http://schemas.openxmlformats.org/officeDocument/2006/relationships/slide" Target="slides/slide87.xml"/><Relationship Id="rId315" Type="http://schemas.openxmlformats.org/officeDocument/2006/relationships/slide" Target="slides/slide294.xml"/><Relationship Id="rId54" Type="http://schemas.openxmlformats.org/officeDocument/2006/relationships/slide" Target="slides/slide33.xml"/><Relationship Id="rId96" Type="http://schemas.openxmlformats.org/officeDocument/2006/relationships/slide" Target="slides/slide75.xml"/><Relationship Id="rId161" Type="http://schemas.openxmlformats.org/officeDocument/2006/relationships/slide" Target="slides/slide140.xml"/><Relationship Id="rId217" Type="http://schemas.openxmlformats.org/officeDocument/2006/relationships/slide" Target="slides/slide196.xml"/><Relationship Id="rId259" Type="http://schemas.openxmlformats.org/officeDocument/2006/relationships/slide" Target="slides/slide238.xml"/><Relationship Id="rId23" Type="http://schemas.openxmlformats.org/officeDocument/2006/relationships/slide" Target="slides/slide2.xml"/><Relationship Id="rId119" Type="http://schemas.openxmlformats.org/officeDocument/2006/relationships/slide" Target="slides/slide98.xml"/><Relationship Id="rId270" Type="http://schemas.openxmlformats.org/officeDocument/2006/relationships/slide" Target="slides/slide249.xml"/><Relationship Id="rId326" Type="http://schemas.openxmlformats.org/officeDocument/2006/relationships/slide" Target="slides/slide305.xml"/><Relationship Id="rId65" Type="http://schemas.openxmlformats.org/officeDocument/2006/relationships/slide" Target="slides/slide44.xml"/><Relationship Id="rId130" Type="http://schemas.openxmlformats.org/officeDocument/2006/relationships/slide" Target="slides/slide109.xml"/><Relationship Id="rId172" Type="http://schemas.openxmlformats.org/officeDocument/2006/relationships/slide" Target="slides/slide151.xml"/><Relationship Id="rId228" Type="http://schemas.openxmlformats.org/officeDocument/2006/relationships/slide" Target="slides/slide207.xml"/><Relationship Id="rId281" Type="http://schemas.openxmlformats.org/officeDocument/2006/relationships/slide" Target="slides/slide260.xml"/><Relationship Id="rId337" Type="http://schemas.openxmlformats.org/officeDocument/2006/relationships/font" Target="fonts/font4.fntdata"/><Relationship Id="rId34" Type="http://schemas.openxmlformats.org/officeDocument/2006/relationships/slide" Target="slides/slide13.xml"/><Relationship Id="rId76" Type="http://schemas.openxmlformats.org/officeDocument/2006/relationships/slide" Target="slides/slide55.xml"/><Relationship Id="rId141" Type="http://schemas.openxmlformats.org/officeDocument/2006/relationships/slide" Target="slides/slide120.xml"/><Relationship Id="rId7" Type="http://schemas.openxmlformats.org/officeDocument/2006/relationships/slideMaster" Target="slideMasters/slideMaster7.xml"/><Relationship Id="rId183" Type="http://schemas.openxmlformats.org/officeDocument/2006/relationships/slide" Target="slides/slide162.xml"/><Relationship Id="rId239" Type="http://schemas.openxmlformats.org/officeDocument/2006/relationships/slide" Target="slides/slide218.xml"/><Relationship Id="rId250" Type="http://schemas.openxmlformats.org/officeDocument/2006/relationships/slide" Target="slides/slide229.xml"/><Relationship Id="rId292" Type="http://schemas.openxmlformats.org/officeDocument/2006/relationships/slide" Target="slides/slide271.xml"/><Relationship Id="rId306" Type="http://schemas.openxmlformats.org/officeDocument/2006/relationships/slide" Target="slides/slide285.xml"/><Relationship Id="rId45" Type="http://schemas.openxmlformats.org/officeDocument/2006/relationships/slide" Target="slides/slide24.xml"/><Relationship Id="rId87" Type="http://schemas.openxmlformats.org/officeDocument/2006/relationships/slide" Target="slides/slide66.xml"/><Relationship Id="rId110" Type="http://schemas.openxmlformats.org/officeDocument/2006/relationships/slide" Target="slides/slide89.xml"/><Relationship Id="rId348" Type="http://schemas.openxmlformats.org/officeDocument/2006/relationships/tags" Target="tags/tag1.xml"/><Relationship Id="rId152" Type="http://schemas.openxmlformats.org/officeDocument/2006/relationships/slide" Target="slides/slide131.xml"/><Relationship Id="rId194" Type="http://schemas.openxmlformats.org/officeDocument/2006/relationships/slide" Target="slides/slide173.xml"/><Relationship Id="rId208" Type="http://schemas.openxmlformats.org/officeDocument/2006/relationships/slide" Target="slides/slide187.xml"/><Relationship Id="rId261" Type="http://schemas.openxmlformats.org/officeDocument/2006/relationships/slide" Target="slides/slide240.xml"/><Relationship Id="rId14" Type="http://schemas.openxmlformats.org/officeDocument/2006/relationships/slideMaster" Target="slideMasters/slideMaster14.xml"/><Relationship Id="rId56" Type="http://schemas.openxmlformats.org/officeDocument/2006/relationships/slide" Target="slides/slide35.xml"/><Relationship Id="rId317" Type="http://schemas.openxmlformats.org/officeDocument/2006/relationships/slide" Target="slides/slide296.xml"/><Relationship Id="rId8" Type="http://schemas.openxmlformats.org/officeDocument/2006/relationships/slideMaster" Target="slideMasters/slideMaster8.xml"/><Relationship Id="rId98" Type="http://schemas.openxmlformats.org/officeDocument/2006/relationships/slide" Target="slides/slide77.xml"/><Relationship Id="rId121" Type="http://schemas.openxmlformats.org/officeDocument/2006/relationships/slide" Target="slides/slide100.xml"/><Relationship Id="rId142" Type="http://schemas.openxmlformats.org/officeDocument/2006/relationships/slide" Target="slides/slide121.xml"/><Relationship Id="rId163" Type="http://schemas.openxmlformats.org/officeDocument/2006/relationships/slide" Target="slides/slide142.xml"/><Relationship Id="rId184" Type="http://schemas.openxmlformats.org/officeDocument/2006/relationships/slide" Target="slides/slide163.xml"/><Relationship Id="rId219" Type="http://schemas.openxmlformats.org/officeDocument/2006/relationships/slide" Target="slides/slide198.xml"/><Relationship Id="rId230" Type="http://schemas.openxmlformats.org/officeDocument/2006/relationships/slide" Target="slides/slide209.xml"/><Relationship Id="rId251" Type="http://schemas.openxmlformats.org/officeDocument/2006/relationships/slide" Target="slides/slide230.xml"/><Relationship Id="rId25" Type="http://schemas.openxmlformats.org/officeDocument/2006/relationships/slide" Target="slides/slide4.xml"/><Relationship Id="rId46" Type="http://schemas.openxmlformats.org/officeDocument/2006/relationships/slide" Target="slides/slide25.xml"/><Relationship Id="rId67" Type="http://schemas.openxmlformats.org/officeDocument/2006/relationships/slide" Target="slides/slide46.xml"/><Relationship Id="rId272" Type="http://schemas.openxmlformats.org/officeDocument/2006/relationships/slide" Target="slides/slide251.xml"/><Relationship Id="rId293" Type="http://schemas.openxmlformats.org/officeDocument/2006/relationships/slide" Target="slides/slide272.xml"/><Relationship Id="rId307" Type="http://schemas.openxmlformats.org/officeDocument/2006/relationships/slide" Target="slides/slide286.xml"/><Relationship Id="rId328" Type="http://schemas.openxmlformats.org/officeDocument/2006/relationships/slide" Target="slides/slide307.xml"/><Relationship Id="rId349" Type="http://schemas.openxmlformats.org/officeDocument/2006/relationships/presProps" Target="presProps.xml"/><Relationship Id="rId88" Type="http://schemas.openxmlformats.org/officeDocument/2006/relationships/slide" Target="slides/slide67.xml"/><Relationship Id="rId111" Type="http://schemas.openxmlformats.org/officeDocument/2006/relationships/slide" Target="slides/slide90.xml"/><Relationship Id="rId132" Type="http://schemas.openxmlformats.org/officeDocument/2006/relationships/slide" Target="slides/slide111.xml"/><Relationship Id="rId153" Type="http://schemas.openxmlformats.org/officeDocument/2006/relationships/slide" Target="slides/slide132.xml"/><Relationship Id="rId174" Type="http://schemas.openxmlformats.org/officeDocument/2006/relationships/slide" Target="slides/slide153.xml"/><Relationship Id="rId195" Type="http://schemas.openxmlformats.org/officeDocument/2006/relationships/slide" Target="slides/slide174.xml"/><Relationship Id="rId209" Type="http://schemas.openxmlformats.org/officeDocument/2006/relationships/slide" Target="slides/slide188.xml"/><Relationship Id="rId220" Type="http://schemas.openxmlformats.org/officeDocument/2006/relationships/slide" Target="slides/slide199.xml"/><Relationship Id="rId241" Type="http://schemas.openxmlformats.org/officeDocument/2006/relationships/slide" Target="slides/slide220.xml"/><Relationship Id="rId15" Type="http://schemas.openxmlformats.org/officeDocument/2006/relationships/slideMaster" Target="slideMasters/slideMaster15.xml"/><Relationship Id="rId36" Type="http://schemas.openxmlformats.org/officeDocument/2006/relationships/slide" Target="slides/slide15.xml"/><Relationship Id="rId57" Type="http://schemas.openxmlformats.org/officeDocument/2006/relationships/slide" Target="slides/slide36.xml"/><Relationship Id="rId262" Type="http://schemas.openxmlformats.org/officeDocument/2006/relationships/slide" Target="slides/slide241.xml"/><Relationship Id="rId283" Type="http://schemas.openxmlformats.org/officeDocument/2006/relationships/slide" Target="slides/slide262.xml"/><Relationship Id="rId318" Type="http://schemas.openxmlformats.org/officeDocument/2006/relationships/slide" Target="slides/slide297.xml"/><Relationship Id="rId339" Type="http://schemas.openxmlformats.org/officeDocument/2006/relationships/font" Target="fonts/font6.fntdata"/><Relationship Id="rId78" Type="http://schemas.openxmlformats.org/officeDocument/2006/relationships/slide" Target="slides/slide57.xml"/><Relationship Id="rId99" Type="http://schemas.openxmlformats.org/officeDocument/2006/relationships/slide" Target="slides/slide78.xml"/><Relationship Id="rId101" Type="http://schemas.openxmlformats.org/officeDocument/2006/relationships/slide" Target="slides/slide80.xml"/><Relationship Id="rId122" Type="http://schemas.openxmlformats.org/officeDocument/2006/relationships/slide" Target="slides/slide101.xml"/><Relationship Id="rId143" Type="http://schemas.openxmlformats.org/officeDocument/2006/relationships/slide" Target="slides/slide122.xml"/><Relationship Id="rId164" Type="http://schemas.openxmlformats.org/officeDocument/2006/relationships/slide" Target="slides/slide143.xml"/><Relationship Id="rId185" Type="http://schemas.openxmlformats.org/officeDocument/2006/relationships/slide" Target="slides/slide164.xml"/><Relationship Id="rId350" Type="http://schemas.openxmlformats.org/officeDocument/2006/relationships/viewProps" Target="viewProps.xml"/><Relationship Id="rId9" Type="http://schemas.openxmlformats.org/officeDocument/2006/relationships/slideMaster" Target="slideMasters/slideMaster9.xml"/><Relationship Id="rId210" Type="http://schemas.openxmlformats.org/officeDocument/2006/relationships/slide" Target="slides/slide189.xml"/><Relationship Id="rId26" Type="http://schemas.openxmlformats.org/officeDocument/2006/relationships/slide" Target="slides/slide5.xml"/><Relationship Id="rId231" Type="http://schemas.openxmlformats.org/officeDocument/2006/relationships/slide" Target="slides/slide210.xml"/><Relationship Id="rId252" Type="http://schemas.openxmlformats.org/officeDocument/2006/relationships/slide" Target="slides/slide231.xml"/><Relationship Id="rId273" Type="http://schemas.openxmlformats.org/officeDocument/2006/relationships/slide" Target="slides/slide252.xml"/><Relationship Id="rId294" Type="http://schemas.openxmlformats.org/officeDocument/2006/relationships/slide" Target="slides/slide273.xml"/><Relationship Id="rId308" Type="http://schemas.openxmlformats.org/officeDocument/2006/relationships/slide" Target="slides/slide287.xml"/><Relationship Id="rId329" Type="http://schemas.openxmlformats.org/officeDocument/2006/relationships/slide" Target="slides/slide308.xml"/><Relationship Id="rId47" Type="http://schemas.openxmlformats.org/officeDocument/2006/relationships/slide" Target="slides/slide26.xml"/><Relationship Id="rId68" Type="http://schemas.openxmlformats.org/officeDocument/2006/relationships/slide" Target="slides/slide47.xml"/><Relationship Id="rId89" Type="http://schemas.openxmlformats.org/officeDocument/2006/relationships/slide" Target="slides/slide68.xml"/><Relationship Id="rId112" Type="http://schemas.openxmlformats.org/officeDocument/2006/relationships/slide" Target="slides/slide91.xml"/><Relationship Id="rId133" Type="http://schemas.openxmlformats.org/officeDocument/2006/relationships/slide" Target="slides/slide112.xml"/><Relationship Id="rId154" Type="http://schemas.openxmlformats.org/officeDocument/2006/relationships/slide" Target="slides/slide133.xml"/><Relationship Id="rId175" Type="http://schemas.openxmlformats.org/officeDocument/2006/relationships/slide" Target="slides/slide154.xml"/><Relationship Id="rId340" Type="http://schemas.openxmlformats.org/officeDocument/2006/relationships/font" Target="fonts/font7.fntdata"/><Relationship Id="rId196" Type="http://schemas.openxmlformats.org/officeDocument/2006/relationships/slide" Target="slides/slide175.xml"/><Relationship Id="rId200" Type="http://schemas.openxmlformats.org/officeDocument/2006/relationships/slide" Target="slides/slide179.xml"/><Relationship Id="rId16" Type="http://schemas.openxmlformats.org/officeDocument/2006/relationships/slideMaster" Target="slideMasters/slideMaster16.xml"/><Relationship Id="rId221" Type="http://schemas.openxmlformats.org/officeDocument/2006/relationships/slide" Target="slides/slide200.xml"/><Relationship Id="rId242" Type="http://schemas.openxmlformats.org/officeDocument/2006/relationships/slide" Target="slides/slide221.xml"/><Relationship Id="rId263" Type="http://schemas.openxmlformats.org/officeDocument/2006/relationships/slide" Target="slides/slide242.xml"/><Relationship Id="rId284" Type="http://schemas.openxmlformats.org/officeDocument/2006/relationships/slide" Target="slides/slide263.xml"/><Relationship Id="rId319" Type="http://schemas.openxmlformats.org/officeDocument/2006/relationships/slide" Target="slides/slide298.xml"/><Relationship Id="rId37" Type="http://schemas.openxmlformats.org/officeDocument/2006/relationships/slide" Target="slides/slide16.xml"/><Relationship Id="rId58" Type="http://schemas.openxmlformats.org/officeDocument/2006/relationships/slide" Target="slides/slide37.xml"/><Relationship Id="rId79" Type="http://schemas.openxmlformats.org/officeDocument/2006/relationships/slide" Target="slides/slide58.xml"/><Relationship Id="rId102" Type="http://schemas.openxmlformats.org/officeDocument/2006/relationships/slide" Target="slides/slide81.xml"/><Relationship Id="rId123" Type="http://schemas.openxmlformats.org/officeDocument/2006/relationships/slide" Target="slides/slide102.xml"/><Relationship Id="rId144" Type="http://schemas.openxmlformats.org/officeDocument/2006/relationships/slide" Target="slides/slide123.xml"/><Relationship Id="rId330" Type="http://schemas.openxmlformats.org/officeDocument/2006/relationships/slide" Target="slides/slide309.xml"/><Relationship Id="rId90" Type="http://schemas.openxmlformats.org/officeDocument/2006/relationships/slide" Target="slides/slide69.xml"/><Relationship Id="rId165" Type="http://schemas.openxmlformats.org/officeDocument/2006/relationships/slide" Target="slides/slide144.xml"/><Relationship Id="rId186" Type="http://schemas.openxmlformats.org/officeDocument/2006/relationships/slide" Target="slides/slide165.xml"/><Relationship Id="rId351" Type="http://schemas.openxmlformats.org/officeDocument/2006/relationships/theme" Target="theme/theme1.xml"/><Relationship Id="rId211" Type="http://schemas.openxmlformats.org/officeDocument/2006/relationships/slide" Target="slides/slide190.xml"/><Relationship Id="rId232" Type="http://schemas.openxmlformats.org/officeDocument/2006/relationships/slide" Target="slides/slide211.xml"/><Relationship Id="rId253" Type="http://schemas.openxmlformats.org/officeDocument/2006/relationships/slide" Target="slides/slide232.xml"/><Relationship Id="rId274" Type="http://schemas.openxmlformats.org/officeDocument/2006/relationships/slide" Target="slides/slide253.xml"/><Relationship Id="rId295" Type="http://schemas.openxmlformats.org/officeDocument/2006/relationships/slide" Target="slides/slide274.xml"/><Relationship Id="rId309" Type="http://schemas.openxmlformats.org/officeDocument/2006/relationships/slide" Target="slides/slide288.xml"/><Relationship Id="rId27" Type="http://schemas.openxmlformats.org/officeDocument/2006/relationships/slide" Target="slides/slide6.xml"/><Relationship Id="rId48" Type="http://schemas.openxmlformats.org/officeDocument/2006/relationships/slide" Target="slides/slide27.xml"/><Relationship Id="rId69" Type="http://schemas.openxmlformats.org/officeDocument/2006/relationships/slide" Target="slides/slide48.xml"/><Relationship Id="rId113" Type="http://schemas.openxmlformats.org/officeDocument/2006/relationships/slide" Target="slides/slide92.xml"/><Relationship Id="rId134" Type="http://schemas.openxmlformats.org/officeDocument/2006/relationships/slide" Target="slides/slide113.xml"/><Relationship Id="rId320" Type="http://schemas.openxmlformats.org/officeDocument/2006/relationships/slide" Target="slides/slide299.xml"/><Relationship Id="rId80" Type="http://schemas.openxmlformats.org/officeDocument/2006/relationships/slide" Target="slides/slide59.xml"/><Relationship Id="rId155" Type="http://schemas.openxmlformats.org/officeDocument/2006/relationships/slide" Target="slides/slide134.xml"/><Relationship Id="rId176" Type="http://schemas.openxmlformats.org/officeDocument/2006/relationships/slide" Target="slides/slide155.xml"/><Relationship Id="rId197" Type="http://schemas.openxmlformats.org/officeDocument/2006/relationships/slide" Target="slides/slide176.xml"/><Relationship Id="rId341" Type="http://schemas.openxmlformats.org/officeDocument/2006/relationships/font" Target="fonts/font8.fntdata"/><Relationship Id="rId201" Type="http://schemas.openxmlformats.org/officeDocument/2006/relationships/slide" Target="slides/slide180.xml"/><Relationship Id="rId222" Type="http://schemas.openxmlformats.org/officeDocument/2006/relationships/slide" Target="slides/slide201.xml"/><Relationship Id="rId243" Type="http://schemas.openxmlformats.org/officeDocument/2006/relationships/slide" Target="slides/slide222.xml"/><Relationship Id="rId264" Type="http://schemas.openxmlformats.org/officeDocument/2006/relationships/slide" Target="slides/slide243.xml"/><Relationship Id="rId285" Type="http://schemas.openxmlformats.org/officeDocument/2006/relationships/slide" Target="slides/slide264.xml"/><Relationship Id="rId17" Type="http://schemas.openxmlformats.org/officeDocument/2006/relationships/slideMaster" Target="slideMasters/slideMaster17.xml"/><Relationship Id="rId38" Type="http://schemas.openxmlformats.org/officeDocument/2006/relationships/slide" Target="slides/slide17.xml"/><Relationship Id="rId59" Type="http://schemas.openxmlformats.org/officeDocument/2006/relationships/slide" Target="slides/slide38.xml"/><Relationship Id="rId103" Type="http://schemas.openxmlformats.org/officeDocument/2006/relationships/slide" Target="slides/slide82.xml"/><Relationship Id="rId124" Type="http://schemas.openxmlformats.org/officeDocument/2006/relationships/slide" Target="slides/slide103.xml"/><Relationship Id="rId310" Type="http://schemas.openxmlformats.org/officeDocument/2006/relationships/slide" Target="slides/slide289.xml"/><Relationship Id="rId70" Type="http://schemas.openxmlformats.org/officeDocument/2006/relationships/slide" Target="slides/slide49.xml"/><Relationship Id="rId91" Type="http://schemas.openxmlformats.org/officeDocument/2006/relationships/slide" Target="slides/slide70.xml"/><Relationship Id="rId145" Type="http://schemas.openxmlformats.org/officeDocument/2006/relationships/slide" Target="slides/slide124.xml"/><Relationship Id="rId166" Type="http://schemas.openxmlformats.org/officeDocument/2006/relationships/slide" Target="slides/slide145.xml"/><Relationship Id="rId187" Type="http://schemas.openxmlformats.org/officeDocument/2006/relationships/slide" Target="slides/slide166.xml"/><Relationship Id="rId331" Type="http://schemas.openxmlformats.org/officeDocument/2006/relationships/slide" Target="slides/slide310.xml"/><Relationship Id="rId3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191.xml"/><Relationship Id="rId233" Type="http://schemas.openxmlformats.org/officeDocument/2006/relationships/slide" Target="slides/slide212.xml"/><Relationship Id="rId254" Type="http://schemas.openxmlformats.org/officeDocument/2006/relationships/slide" Target="slides/slide233.xml"/><Relationship Id="rId28" Type="http://schemas.openxmlformats.org/officeDocument/2006/relationships/slide" Target="slides/slide7.xml"/><Relationship Id="rId49" Type="http://schemas.openxmlformats.org/officeDocument/2006/relationships/slide" Target="slides/slide28.xml"/><Relationship Id="rId114" Type="http://schemas.openxmlformats.org/officeDocument/2006/relationships/slide" Target="slides/slide93.xml"/><Relationship Id="rId275" Type="http://schemas.openxmlformats.org/officeDocument/2006/relationships/slide" Target="slides/slide254.xml"/><Relationship Id="rId296" Type="http://schemas.openxmlformats.org/officeDocument/2006/relationships/slide" Target="slides/slide275.xml"/><Relationship Id="rId300" Type="http://schemas.openxmlformats.org/officeDocument/2006/relationships/slide" Target="slides/slide279.xml"/><Relationship Id="rId60" Type="http://schemas.openxmlformats.org/officeDocument/2006/relationships/slide" Target="slides/slide39.xml"/><Relationship Id="rId81" Type="http://schemas.openxmlformats.org/officeDocument/2006/relationships/slide" Target="slides/slide60.xml"/><Relationship Id="rId135" Type="http://schemas.openxmlformats.org/officeDocument/2006/relationships/slide" Target="slides/slide114.xml"/><Relationship Id="rId156" Type="http://schemas.openxmlformats.org/officeDocument/2006/relationships/slide" Target="slides/slide135.xml"/><Relationship Id="rId177" Type="http://schemas.openxmlformats.org/officeDocument/2006/relationships/slide" Target="slides/slide156.xml"/><Relationship Id="rId198" Type="http://schemas.openxmlformats.org/officeDocument/2006/relationships/slide" Target="slides/slide177.xml"/><Relationship Id="rId321" Type="http://schemas.openxmlformats.org/officeDocument/2006/relationships/slide" Target="slides/slide300.xml"/><Relationship Id="rId342" Type="http://schemas.openxmlformats.org/officeDocument/2006/relationships/font" Target="fonts/font9.fntdata"/><Relationship Id="rId202" Type="http://schemas.openxmlformats.org/officeDocument/2006/relationships/slide" Target="slides/slide181.xml"/><Relationship Id="rId223" Type="http://schemas.openxmlformats.org/officeDocument/2006/relationships/slide" Target="slides/slide202.xml"/><Relationship Id="rId244" Type="http://schemas.openxmlformats.org/officeDocument/2006/relationships/slide" Target="slides/slide22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18.xml"/><Relationship Id="rId265" Type="http://schemas.openxmlformats.org/officeDocument/2006/relationships/slide" Target="slides/slide244.xml"/><Relationship Id="rId286" Type="http://schemas.openxmlformats.org/officeDocument/2006/relationships/slide" Target="slides/slide265.xml"/><Relationship Id="rId50" Type="http://schemas.openxmlformats.org/officeDocument/2006/relationships/slide" Target="slides/slide29.xml"/><Relationship Id="rId104" Type="http://schemas.openxmlformats.org/officeDocument/2006/relationships/slide" Target="slides/slide83.xml"/><Relationship Id="rId125" Type="http://schemas.openxmlformats.org/officeDocument/2006/relationships/slide" Target="slides/slide104.xml"/><Relationship Id="rId146" Type="http://schemas.openxmlformats.org/officeDocument/2006/relationships/slide" Target="slides/slide125.xml"/><Relationship Id="rId167" Type="http://schemas.openxmlformats.org/officeDocument/2006/relationships/slide" Target="slides/slide146.xml"/><Relationship Id="rId188" Type="http://schemas.openxmlformats.org/officeDocument/2006/relationships/slide" Target="slides/slide167.xml"/><Relationship Id="rId311" Type="http://schemas.openxmlformats.org/officeDocument/2006/relationships/slide" Target="slides/slide290.xml"/><Relationship Id="rId332" Type="http://schemas.openxmlformats.org/officeDocument/2006/relationships/slide" Target="slides/slide311.xml"/><Relationship Id="rId71" Type="http://schemas.openxmlformats.org/officeDocument/2006/relationships/slide" Target="slides/slide50.xml"/><Relationship Id="rId92" Type="http://schemas.openxmlformats.org/officeDocument/2006/relationships/slide" Target="slides/slide71.xml"/><Relationship Id="rId213" Type="http://schemas.openxmlformats.org/officeDocument/2006/relationships/slide" Target="slides/slide192.xml"/><Relationship Id="rId234" Type="http://schemas.openxmlformats.org/officeDocument/2006/relationships/slide" Target="slides/slide213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8.xml"/><Relationship Id="rId255" Type="http://schemas.openxmlformats.org/officeDocument/2006/relationships/slide" Target="slides/slide234.xml"/><Relationship Id="rId276" Type="http://schemas.openxmlformats.org/officeDocument/2006/relationships/slide" Target="slides/slide255.xml"/><Relationship Id="rId297" Type="http://schemas.openxmlformats.org/officeDocument/2006/relationships/slide" Target="slides/slide276.xml"/><Relationship Id="rId40" Type="http://schemas.openxmlformats.org/officeDocument/2006/relationships/slide" Target="slides/slide19.xml"/><Relationship Id="rId115" Type="http://schemas.openxmlformats.org/officeDocument/2006/relationships/slide" Target="slides/slide94.xml"/><Relationship Id="rId136" Type="http://schemas.openxmlformats.org/officeDocument/2006/relationships/slide" Target="slides/slide115.xml"/><Relationship Id="rId157" Type="http://schemas.openxmlformats.org/officeDocument/2006/relationships/slide" Target="slides/slide136.xml"/><Relationship Id="rId178" Type="http://schemas.openxmlformats.org/officeDocument/2006/relationships/slide" Target="slides/slide157.xml"/><Relationship Id="rId301" Type="http://schemas.openxmlformats.org/officeDocument/2006/relationships/slide" Target="slides/slide280.xml"/><Relationship Id="rId322" Type="http://schemas.openxmlformats.org/officeDocument/2006/relationships/slide" Target="slides/slide301.xml"/><Relationship Id="rId343" Type="http://schemas.openxmlformats.org/officeDocument/2006/relationships/font" Target="fonts/font10.fntdata"/><Relationship Id="rId61" Type="http://schemas.openxmlformats.org/officeDocument/2006/relationships/slide" Target="slides/slide40.xml"/><Relationship Id="rId82" Type="http://schemas.openxmlformats.org/officeDocument/2006/relationships/slide" Target="slides/slide61.xml"/><Relationship Id="rId199" Type="http://schemas.openxmlformats.org/officeDocument/2006/relationships/slide" Target="slides/slide178.xml"/><Relationship Id="rId203" Type="http://schemas.openxmlformats.org/officeDocument/2006/relationships/slide" Target="slides/slide182.xml"/><Relationship Id="rId19" Type="http://schemas.openxmlformats.org/officeDocument/2006/relationships/slideMaster" Target="slideMasters/slideMaster19.xml"/><Relationship Id="rId224" Type="http://schemas.openxmlformats.org/officeDocument/2006/relationships/slide" Target="slides/slide203.xml"/><Relationship Id="rId245" Type="http://schemas.openxmlformats.org/officeDocument/2006/relationships/slide" Target="slides/slide224.xml"/><Relationship Id="rId266" Type="http://schemas.openxmlformats.org/officeDocument/2006/relationships/slide" Target="slides/slide245.xml"/><Relationship Id="rId287" Type="http://schemas.openxmlformats.org/officeDocument/2006/relationships/slide" Target="slides/slide266.xml"/><Relationship Id="rId30" Type="http://schemas.openxmlformats.org/officeDocument/2006/relationships/slide" Target="slides/slide9.xml"/><Relationship Id="rId105" Type="http://schemas.openxmlformats.org/officeDocument/2006/relationships/slide" Target="slides/slide84.xml"/><Relationship Id="rId126" Type="http://schemas.openxmlformats.org/officeDocument/2006/relationships/slide" Target="slides/slide105.xml"/><Relationship Id="rId147" Type="http://schemas.openxmlformats.org/officeDocument/2006/relationships/slide" Target="slides/slide126.xml"/><Relationship Id="rId168" Type="http://schemas.openxmlformats.org/officeDocument/2006/relationships/slide" Target="slides/slide147.xml"/><Relationship Id="rId312" Type="http://schemas.openxmlformats.org/officeDocument/2006/relationships/slide" Target="slides/slide291.xml"/><Relationship Id="rId333" Type="http://schemas.openxmlformats.org/officeDocument/2006/relationships/notesMaster" Target="notesMasters/notesMaster1.xml"/><Relationship Id="rId51" Type="http://schemas.openxmlformats.org/officeDocument/2006/relationships/slide" Target="slides/slide30.xml"/><Relationship Id="rId72" Type="http://schemas.openxmlformats.org/officeDocument/2006/relationships/slide" Target="slides/slide51.xml"/><Relationship Id="rId93" Type="http://schemas.openxmlformats.org/officeDocument/2006/relationships/slide" Target="slides/slide72.xml"/><Relationship Id="rId189" Type="http://schemas.openxmlformats.org/officeDocument/2006/relationships/slide" Target="slides/slide168.xml"/><Relationship Id="rId3" Type="http://schemas.openxmlformats.org/officeDocument/2006/relationships/slideMaster" Target="slideMasters/slideMaster3.xml"/><Relationship Id="rId214" Type="http://schemas.openxmlformats.org/officeDocument/2006/relationships/slide" Target="slides/slide193.xml"/><Relationship Id="rId235" Type="http://schemas.openxmlformats.org/officeDocument/2006/relationships/slide" Target="slides/slide214.xml"/><Relationship Id="rId256" Type="http://schemas.openxmlformats.org/officeDocument/2006/relationships/slide" Target="slides/slide235.xml"/><Relationship Id="rId277" Type="http://schemas.openxmlformats.org/officeDocument/2006/relationships/slide" Target="slides/slide256.xml"/><Relationship Id="rId298" Type="http://schemas.openxmlformats.org/officeDocument/2006/relationships/slide" Target="slides/slide277.xml"/><Relationship Id="rId116" Type="http://schemas.openxmlformats.org/officeDocument/2006/relationships/slide" Target="slides/slide95.xml"/><Relationship Id="rId137" Type="http://schemas.openxmlformats.org/officeDocument/2006/relationships/slide" Target="slides/slide116.xml"/><Relationship Id="rId158" Type="http://schemas.openxmlformats.org/officeDocument/2006/relationships/slide" Target="slides/slide137.xml"/><Relationship Id="rId302" Type="http://schemas.openxmlformats.org/officeDocument/2006/relationships/slide" Target="slides/slide281.xml"/><Relationship Id="rId323" Type="http://schemas.openxmlformats.org/officeDocument/2006/relationships/slide" Target="slides/slide302.xml"/><Relationship Id="rId344" Type="http://schemas.openxmlformats.org/officeDocument/2006/relationships/font" Target="fonts/font11.fntdata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20.xml"/><Relationship Id="rId62" Type="http://schemas.openxmlformats.org/officeDocument/2006/relationships/slide" Target="slides/slide41.xml"/><Relationship Id="rId83" Type="http://schemas.openxmlformats.org/officeDocument/2006/relationships/slide" Target="slides/slide62.xml"/><Relationship Id="rId179" Type="http://schemas.openxmlformats.org/officeDocument/2006/relationships/slide" Target="slides/slide158.xml"/><Relationship Id="rId190" Type="http://schemas.openxmlformats.org/officeDocument/2006/relationships/slide" Target="slides/slide169.xml"/><Relationship Id="rId204" Type="http://schemas.openxmlformats.org/officeDocument/2006/relationships/slide" Target="slides/slide183.xml"/><Relationship Id="rId225" Type="http://schemas.openxmlformats.org/officeDocument/2006/relationships/slide" Target="slides/slide204.xml"/><Relationship Id="rId246" Type="http://schemas.openxmlformats.org/officeDocument/2006/relationships/slide" Target="slides/slide225.xml"/><Relationship Id="rId267" Type="http://schemas.openxmlformats.org/officeDocument/2006/relationships/slide" Target="slides/slide246.xml"/><Relationship Id="rId288" Type="http://schemas.openxmlformats.org/officeDocument/2006/relationships/slide" Target="slides/slide267.xml"/><Relationship Id="rId106" Type="http://schemas.openxmlformats.org/officeDocument/2006/relationships/slide" Target="slides/slide85.xml"/><Relationship Id="rId127" Type="http://schemas.openxmlformats.org/officeDocument/2006/relationships/slide" Target="slides/slide106.xml"/><Relationship Id="rId313" Type="http://schemas.openxmlformats.org/officeDocument/2006/relationships/slide" Target="slides/slide292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0.xml"/><Relationship Id="rId52" Type="http://schemas.openxmlformats.org/officeDocument/2006/relationships/slide" Target="slides/slide31.xml"/><Relationship Id="rId73" Type="http://schemas.openxmlformats.org/officeDocument/2006/relationships/slide" Target="slides/slide52.xml"/><Relationship Id="rId94" Type="http://schemas.openxmlformats.org/officeDocument/2006/relationships/slide" Target="slides/slide73.xml"/><Relationship Id="rId148" Type="http://schemas.openxmlformats.org/officeDocument/2006/relationships/slide" Target="slides/slide127.xml"/><Relationship Id="rId169" Type="http://schemas.openxmlformats.org/officeDocument/2006/relationships/slide" Target="slides/slide148.xml"/><Relationship Id="rId334" Type="http://schemas.openxmlformats.org/officeDocument/2006/relationships/font" Target="fonts/font1.fntdata"/><Relationship Id="rId4" Type="http://schemas.openxmlformats.org/officeDocument/2006/relationships/slideMaster" Target="slideMasters/slideMaster4.xml"/><Relationship Id="rId180" Type="http://schemas.openxmlformats.org/officeDocument/2006/relationships/slide" Target="slides/slide159.xml"/><Relationship Id="rId215" Type="http://schemas.openxmlformats.org/officeDocument/2006/relationships/slide" Target="slides/slide194.xml"/><Relationship Id="rId236" Type="http://schemas.openxmlformats.org/officeDocument/2006/relationships/slide" Target="slides/slide215.xml"/><Relationship Id="rId257" Type="http://schemas.openxmlformats.org/officeDocument/2006/relationships/slide" Target="slides/slide236.xml"/><Relationship Id="rId278" Type="http://schemas.openxmlformats.org/officeDocument/2006/relationships/slide" Target="slides/slide257.xml"/><Relationship Id="rId303" Type="http://schemas.openxmlformats.org/officeDocument/2006/relationships/slide" Target="slides/slide282.xml"/><Relationship Id="rId42" Type="http://schemas.openxmlformats.org/officeDocument/2006/relationships/slide" Target="slides/slide21.xml"/><Relationship Id="rId84" Type="http://schemas.openxmlformats.org/officeDocument/2006/relationships/slide" Target="slides/slide63.xml"/><Relationship Id="rId138" Type="http://schemas.openxmlformats.org/officeDocument/2006/relationships/slide" Target="slides/slide117.xml"/><Relationship Id="rId345" Type="http://schemas.openxmlformats.org/officeDocument/2006/relationships/font" Target="fonts/font12.fntdata"/><Relationship Id="rId191" Type="http://schemas.openxmlformats.org/officeDocument/2006/relationships/slide" Target="slides/slide170.xml"/><Relationship Id="rId205" Type="http://schemas.openxmlformats.org/officeDocument/2006/relationships/slide" Target="slides/slide184.xml"/><Relationship Id="rId247" Type="http://schemas.openxmlformats.org/officeDocument/2006/relationships/slide" Target="slides/slide226.xml"/><Relationship Id="rId107" Type="http://schemas.openxmlformats.org/officeDocument/2006/relationships/slide" Target="slides/slide86.xml"/><Relationship Id="rId289" Type="http://schemas.openxmlformats.org/officeDocument/2006/relationships/slide" Target="slides/slide268.xml"/><Relationship Id="rId11" Type="http://schemas.openxmlformats.org/officeDocument/2006/relationships/slideMaster" Target="slideMasters/slideMaster11.xml"/><Relationship Id="rId53" Type="http://schemas.openxmlformats.org/officeDocument/2006/relationships/slide" Target="slides/slide32.xml"/><Relationship Id="rId149" Type="http://schemas.openxmlformats.org/officeDocument/2006/relationships/slide" Target="slides/slide128.xml"/><Relationship Id="rId314" Type="http://schemas.openxmlformats.org/officeDocument/2006/relationships/slide" Target="slides/slide293.xml"/><Relationship Id="rId95" Type="http://schemas.openxmlformats.org/officeDocument/2006/relationships/slide" Target="slides/slide74.xml"/><Relationship Id="rId160" Type="http://schemas.openxmlformats.org/officeDocument/2006/relationships/slide" Target="slides/slide139.xml"/><Relationship Id="rId216" Type="http://schemas.openxmlformats.org/officeDocument/2006/relationships/slide" Target="slides/slide195.xml"/><Relationship Id="rId258" Type="http://schemas.openxmlformats.org/officeDocument/2006/relationships/slide" Target="slides/slide237.xml"/><Relationship Id="rId22" Type="http://schemas.openxmlformats.org/officeDocument/2006/relationships/slide" Target="slides/slide1.xml"/><Relationship Id="rId64" Type="http://schemas.openxmlformats.org/officeDocument/2006/relationships/slide" Target="slides/slide43.xml"/><Relationship Id="rId118" Type="http://schemas.openxmlformats.org/officeDocument/2006/relationships/slide" Target="slides/slide97.xml"/><Relationship Id="rId325" Type="http://schemas.openxmlformats.org/officeDocument/2006/relationships/slide" Target="slides/slide304.xml"/><Relationship Id="rId171" Type="http://schemas.openxmlformats.org/officeDocument/2006/relationships/slide" Target="slides/slide150.xml"/><Relationship Id="rId227" Type="http://schemas.openxmlformats.org/officeDocument/2006/relationships/slide" Target="slides/slide206.xml"/><Relationship Id="rId269" Type="http://schemas.openxmlformats.org/officeDocument/2006/relationships/slide" Target="slides/slide248.xml"/><Relationship Id="rId33" Type="http://schemas.openxmlformats.org/officeDocument/2006/relationships/slide" Target="slides/slide12.xml"/><Relationship Id="rId129" Type="http://schemas.openxmlformats.org/officeDocument/2006/relationships/slide" Target="slides/slide108.xml"/><Relationship Id="rId280" Type="http://schemas.openxmlformats.org/officeDocument/2006/relationships/slide" Target="slides/slide259.xml"/><Relationship Id="rId336" Type="http://schemas.openxmlformats.org/officeDocument/2006/relationships/font" Target="fonts/font3.fntdata"/><Relationship Id="rId75" Type="http://schemas.openxmlformats.org/officeDocument/2006/relationships/slide" Target="slides/slide54.xml"/><Relationship Id="rId140" Type="http://schemas.openxmlformats.org/officeDocument/2006/relationships/slide" Target="slides/slide119.xml"/><Relationship Id="rId182" Type="http://schemas.openxmlformats.org/officeDocument/2006/relationships/slide" Target="slides/slide161.xml"/><Relationship Id="rId6" Type="http://schemas.openxmlformats.org/officeDocument/2006/relationships/slideMaster" Target="slideMasters/slideMaster6.xml"/><Relationship Id="rId238" Type="http://schemas.openxmlformats.org/officeDocument/2006/relationships/slide" Target="slides/slide217.xml"/><Relationship Id="rId291" Type="http://schemas.openxmlformats.org/officeDocument/2006/relationships/slide" Target="slides/slide270.xml"/><Relationship Id="rId305" Type="http://schemas.openxmlformats.org/officeDocument/2006/relationships/slide" Target="slides/slide284.xml"/><Relationship Id="rId347" Type="http://schemas.openxmlformats.org/officeDocument/2006/relationships/font" Target="fonts/font14.fntdata"/><Relationship Id="rId44" Type="http://schemas.openxmlformats.org/officeDocument/2006/relationships/slide" Target="slides/slide23.xml"/><Relationship Id="rId86" Type="http://schemas.openxmlformats.org/officeDocument/2006/relationships/slide" Target="slides/slide65.xml"/><Relationship Id="rId151" Type="http://schemas.openxmlformats.org/officeDocument/2006/relationships/slide" Target="slides/slide130.xml"/><Relationship Id="rId193" Type="http://schemas.openxmlformats.org/officeDocument/2006/relationships/slide" Target="slides/slide172.xml"/><Relationship Id="rId207" Type="http://schemas.openxmlformats.org/officeDocument/2006/relationships/slide" Target="slides/slide186.xml"/><Relationship Id="rId249" Type="http://schemas.openxmlformats.org/officeDocument/2006/relationships/slide" Target="slides/slide228.xml"/><Relationship Id="rId13" Type="http://schemas.openxmlformats.org/officeDocument/2006/relationships/slideMaster" Target="slideMasters/slideMaster13.xml"/><Relationship Id="rId109" Type="http://schemas.openxmlformats.org/officeDocument/2006/relationships/slide" Target="slides/slide88.xml"/><Relationship Id="rId260" Type="http://schemas.openxmlformats.org/officeDocument/2006/relationships/slide" Target="slides/slide239.xml"/><Relationship Id="rId316" Type="http://schemas.openxmlformats.org/officeDocument/2006/relationships/slide" Target="slides/slide295.xml"/><Relationship Id="rId55" Type="http://schemas.openxmlformats.org/officeDocument/2006/relationships/slide" Target="slides/slide34.xml"/><Relationship Id="rId97" Type="http://schemas.openxmlformats.org/officeDocument/2006/relationships/slide" Target="slides/slide76.xml"/><Relationship Id="rId120" Type="http://schemas.openxmlformats.org/officeDocument/2006/relationships/slide" Target="slides/slide99.xml"/><Relationship Id="rId162" Type="http://schemas.openxmlformats.org/officeDocument/2006/relationships/slide" Target="slides/slide141.xml"/><Relationship Id="rId218" Type="http://schemas.openxmlformats.org/officeDocument/2006/relationships/slide" Target="slides/slide197.xml"/><Relationship Id="rId271" Type="http://schemas.openxmlformats.org/officeDocument/2006/relationships/slide" Target="slides/slide250.xml"/><Relationship Id="rId24" Type="http://schemas.openxmlformats.org/officeDocument/2006/relationships/slide" Target="slides/slide3.xml"/><Relationship Id="rId66" Type="http://schemas.openxmlformats.org/officeDocument/2006/relationships/slide" Target="slides/slide45.xml"/><Relationship Id="rId131" Type="http://schemas.openxmlformats.org/officeDocument/2006/relationships/slide" Target="slides/slide110.xml"/><Relationship Id="rId327" Type="http://schemas.openxmlformats.org/officeDocument/2006/relationships/slide" Target="slides/slide306.xml"/><Relationship Id="rId173" Type="http://schemas.openxmlformats.org/officeDocument/2006/relationships/slide" Target="slides/slide152.xml"/><Relationship Id="rId229" Type="http://schemas.openxmlformats.org/officeDocument/2006/relationships/slide" Target="slides/slide208.xml"/><Relationship Id="rId240" Type="http://schemas.openxmlformats.org/officeDocument/2006/relationships/slide" Target="slides/slide219.xml"/><Relationship Id="rId35" Type="http://schemas.openxmlformats.org/officeDocument/2006/relationships/slide" Target="slides/slide14.xml"/><Relationship Id="rId77" Type="http://schemas.openxmlformats.org/officeDocument/2006/relationships/slide" Target="slides/slide56.xml"/><Relationship Id="rId100" Type="http://schemas.openxmlformats.org/officeDocument/2006/relationships/slide" Target="slides/slide79.xml"/><Relationship Id="rId282" Type="http://schemas.openxmlformats.org/officeDocument/2006/relationships/slide" Target="slides/slide261.xml"/><Relationship Id="rId338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2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2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2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2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2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2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2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2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2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7.xml"/><Relationship Id="rId1" Type="http://schemas.openxmlformats.org/officeDocument/2006/relationships/notesMaster" Target="../notesMasters/notesMaster1.xml"/></Relationships>
</file>

<file path=ppt/notesSlides/_rels/notesSlide2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8.xml"/><Relationship Id="rId1" Type="http://schemas.openxmlformats.org/officeDocument/2006/relationships/notesMaster" Target="../notesMasters/notesMaster1.xml"/></Relationships>
</file>

<file path=ppt/notesSlides/_rels/notesSlide2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2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2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4.xml"/><Relationship Id="rId1" Type="http://schemas.openxmlformats.org/officeDocument/2006/relationships/notesMaster" Target="../notesMasters/notesMaster1.xml"/></Relationships>
</file>

<file path=ppt/notesSlides/_rels/notesSlide2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2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/Relationships>
</file>

<file path=ppt/notesSlides/_rels/notesSlide2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2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8.xml"/><Relationship Id="rId1" Type="http://schemas.openxmlformats.org/officeDocument/2006/relationships/notesMaster" Target="../notesMasters/notesMaster1.xml"/></Relationships>
</file>

<file path=ppt/notesSlides/_rels/notesSlide2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/Relationships>
</file>

<file path=ppt/notesSlides/_rels/notesSlide2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2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2.xml"/><Relationship Id="rId1" Type="http://schemas.openxmlformats.org/officeDocument/2006/relationships/notesMaster" Target="../notesMasters/notesMaster1.xml"/></Relationships>
</file>

<file path=ppt/notesSlides/_rels/notesSlide2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3.xml"/><Relationship Id="rId1" Type="http://schemas.openxmlformats.org/officeDocument/2006/relationships/notesMaster" Target="../notesMasters/notesMaster1.xml"/></Relationships>
</file>

<file path=ppt/notesSlides/_rels/notesSlide2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5.xml"/><Relationship Id="rId1" Type="http://schemas.openxmlformats.org/officeDocument/2006/relationships/notesMaster" Target="../notesMasters/notesMaster1.xml"/></Relationships>
</file>

<file path=ppt/notesSlides/_rels/notesSlide2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2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7.xml"/><Relationship Id="rId1" Type="http://schemas.openxmlformats.org/officeDocument/2006/relationships/notesMaster" Target="../notesMasters/notesMaster1.xml"/></Relationships>
</file>

<file path=ppt/notesSlides/_rels/notesSlide2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3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3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3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3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3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3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3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3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3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3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9c8f278e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19c8f278e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5bd7ca43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5bd7ca43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5bd7ca43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25bd7ca43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5bd7ca43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25bd7ca43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5bd7ca43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25bd7ca43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35a5df4d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235a5df4d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2e536b8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22e536b8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9c8f278e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19c8f278e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35a5df4d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235a5df4d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2505453c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22505453c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2505453c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22505453c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2505453c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22505453c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2505453c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22505453c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9c8f278e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9c8f278e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2e536b8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22e536b8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9c8f278e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19c8f278e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5acd9454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25acd9454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5acd9454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125acd9454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35a5df4d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1235a5df4d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5acd9454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25acd9454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5acd9454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25acd9454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5acd9454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25acd9454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5acd9454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25acd9454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5acd9454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125acd9454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2e536b8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22e536b8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6d3f5ae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16d3f5ae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5acd9454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25acd9454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5acd9454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5acd9454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5bbdb0a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25bbdb0a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5acd9454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25acd9454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2e536b8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22e536b8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5acd9454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25acd9454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5acd9454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5acd9454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5bbdb0a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25bbdb0a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b52a8f1e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1b52a8f1e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b52a8f1e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1b52a8f1e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b52a8f1e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1b52a8f1e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5acd9454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25acd9454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2e536b8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122e536b8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5acd9454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25acd9454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5acd9454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25acd9454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5bbdb0a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5bbdb0a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b526cba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1b526cba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b526cba6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1b526cba6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5acd9454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25acd9454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2e536b8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22e536b8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5acd9454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25acd9454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e536b8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2e536b8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5acd9454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25acd9454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5acd9454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25acd9454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e536b8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2e536b8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601dccb6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2601dccb6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5acd9454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25acd9454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601dccb6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2601dccb6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601dccb6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2601dccb6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601dccb6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2601dccb6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601dccb6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2601dccb6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601dccb6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12601dccb6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5acd9454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25acd9454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2e536b8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22e536b8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77ac3f6e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277ac3f6e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5acd9454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125acd9454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77ac3f6e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277ac3f6e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77ac3f6e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1277ac3f6e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77ac3f6e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1277ac3f6ed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77ac3f6e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277ac3f6e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5acd9454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125acd9454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77ac3f6e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277ac3f6e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9c8f278e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19c8f278e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77ac3f6ed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277ac3f6ed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77ac3f6ed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277ac3f6ed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77ac3f6ed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277ac3f6ed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77ac3f6ed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1277ac3f6ed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77ac3f6e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1277ac3f6e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77ac3f6e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1277ac3f6e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77ac3f6e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1277ac3f6e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2e536b8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122e536b8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6d3f5ae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16d3f5ae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5acd9454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25acd9454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780014c4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12780014c4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780014c4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2780014c4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780014c4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2780014c4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780014c4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2780014c4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5bbdb0a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25bbdb0a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780014c47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2780014c47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780014c47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12780014c47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780014c47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12780014c47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780014c47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12780014c47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780014c4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12780014c4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780014c47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12780014c47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780014c47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2780014c47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780014c4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2780014c4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b776533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11b776533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780014c4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12780014c4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2e536b8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122e536b8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5bbdb0a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125bbdb0a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ce2f6bb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2ce2f6bb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ce2f6bb9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2ce2f6bb9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5acd9454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25acd9454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ce2f6bb9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2ce2f6bb9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ce2f6bb9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2ce2f6bb9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ce2f6bb9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2ce2f6bb9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ce2f6bb9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2ce2f6bb9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ce2f6bb9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2ce2f6bb9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ce2f6bb9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2ce2f6bb9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ce2f6bb9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2ce2f6bb9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ce2f6bb9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2ce2f6bb9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ce2f6bb9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12ce2f6bb9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ce2f6bb9b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12ce2f6bb9b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ce2f6bb9b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2ce2f6bb9b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ce2f6bb9b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2ce2f6bb9b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ce2f6bb9b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g12ce2f6bb9b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2ce2f6bb9b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g12ce2f6bb9b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ce2f6bb9b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g12ce2f6bb9b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ce2f6bb9b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12ce2f6bb9b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ce2f6bb9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12ce2f6bb9b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2e536b8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122e536b8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671d68f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2671d68f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671d68f8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12671d68f8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671d68f8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12671d68f8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9c8f278e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19c8f278e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6d3f5ae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16d3f5ae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2e536b8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22e536b8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2e3ca07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22e3ca07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6d3f5ae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116d3f5ae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2e3ca075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22e3ca075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e3ca075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122e3ca075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146aa9d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2146aa9d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2e3ca075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22e3ca075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2e3ca075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22e3ca075f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2e3ca075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22e3ca075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146aa9d2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12146aa9d2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2e3ca075f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22e3ca075f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2e536b8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122e536b8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2e3ca07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2e3ca07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35896821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235896821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35896821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235896821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35896821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235896821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35896821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235896821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35896821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1235896821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2e536b8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22e536b8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9c8f278e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19c8f278e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35a5df4d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235a5df4d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35a5df4d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35a5df4d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35a5df4d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235a5df4d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35a5df4d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235a5df4d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35a5df4d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235a5df4d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35a5df4d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235a5df4d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35a5df4d9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1235a5df4d9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35a5df4d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235a5df4d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2e536b8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122e536b8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9c8f278e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19c8f278e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5bd7ca43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25bd7ca43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DDE5B80-4DC7-4A9F-8AD7-754C46565C72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B7B462-B224-4D73-841B-76A0CCC1760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F0B2334-3FC6-4B85-A0F7-DBB24F05953E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2CFA54E-DFB6-454C-B523-140FDC15E7DE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5A2DE8C-41A7-4173-A48A-9FDBE443260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165CFAC-3AA7-4E8E-B01C-568EE05B71D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F92BB40-43A4-4423-AB31-555F88EFAA9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F1D2EAC-4832-4831-856F-6B49E901D5D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F03BC2F-4FFA-4226-94D9-E0A78D999782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F12405F-08F3-4C70-ADD2-E9A79C9A80CB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5129BE3-93AA-4A2C-847C-71C270B2888B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Relationship Id="rId14" Type="http://schemas.openxmlformats.org/officeDocument/2006/relationships/image" Target="../media/image1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Relationship Id="rId14" Type="http://schemas.openxmlformats.org/officeDocument/2006/relationships/image" Target="../media/image1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43.xml"/><Relationship Id="rId2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Relationship Id="rId14" Type="http://schemas.openxmlformats.org/officeDocument/2006/relationships/image" Target="../media/image1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Relationship Id="rId14" Type="http://schemas.openxmlformats.org/officeDocument/2006/relationships/image" Target="../media/image1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62.xml"/><Relationship Id="rId12" Type="http://schemas.openxmlformats.org/officeDocument/2006/relationships/slideLayout" Target="../slideLayouts/slideLayout167.xml"/><Relationship Id="rId2" Type="http://schemas.openxmlformats.org/officeDocument/2006/relationships/slideLayout" Target="../slideLayouts/slideLayout157.xml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60.xml"/><Relationship Id="rId10" Type="http://schemas.openxmlformats.org/officeDocument/2006/relationships/slideLayout" Target="../slideLayouts/slideLayout165.xml"/><Relationship Id="rId4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4.xml"/><Relationship Id="rId14" Type="http://schemas.openxmlformats.org/officeDocument/2006/relationships/image" Target="../media/image1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5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0.xml"/><Relationship Id="rId7" Type="http://schemas.openxmlformats.org/officeDocument/2006/relationships/slideLayout" Target="../slideLayouts/slideLayout174.xml"/><Relationship Id="rId12" Type="http://schemas.openxmlformats.org/officeDocument/2006/relationships/slideLayout" Target="../slideLayouts/slideLayout179.xml"/><Relationship Id="rId2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168.xml"/><Relationship Id="rId6" Type="http://schemas.openxmlformats.org/officeDocument/2006/relationships/slideLayout" Target="../slideLayouts/slideLayout173.xml"/><Relationship Id="rId11" Type="http://schemas.openxmlformats.org/officeDocument/2006/relationships/slideLayout" Target="../slideLayouts/slideLayout178.xml"/><Relationship Id="rId5" Type="http://schemas.openxmlformats.org/officeDocument/2006/relationships/slideLayout" Target="../slideLayouts/slideLayout172.xml"/><Relationship Id="rId10" Type="http://schemas.openxmlformats.org/officeDocument/2006/relationships/slideLayout" Target="../slideLayouts/slideLayout177.xml"/><Relationship Id="rId4" Type="http://schemas.openxmlformats.org/officeDocument/2006/relationships/slideLayout" Target="../slideLayouts/slideLayout171.xml"/><Relationship Id="rId9" Type="http://schemas.openxmlformats.org/officeDocument/2006/relationships/slideLayout" Target="../slideLayouts/slideLayout176.xml"/><Relationship Id="rId14" Type="http://schemas.openxmlformats.org/officeDocument/2006/relationships/image" Target="../media/image1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7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82.xml"/><Relationship Id="rId7" Type="http://schemas.openxmlformats.org/officeDocument/2006/relationships/slideLayout" Target="../slideLayouts/slideLayout186.xml"/><Relationship Id="rId12" Type="http://schemas.openxmlformats.org/officeDocument/2006/relationships/slideLayout" Target="../slideLayouts/slideLayout191.xml"/><Relationship Id="rId2" Type="http://schemas.openxmlformats.org/officeDocument/2006/relationships/slideLayout" Target="../slideLayouts/slideLayout181.xml"/><Relationship Id="rId1" Type="http://schemas.openxmlformats.org/officeDocument/2006/relationships/slideLayout" Target="../slideLayouts/slideLayout180.xml"/><Relationship Id="rId6" Type="http://schemas.openxmlformats.org/officeDocument/2006/relationships/slideLayout" Target="../slideLayouts/slideLayout185.xml"/><Relationship Id="rId11" Type="http://schemas.openxmlformats.org/officeDocument/2006/relationships/slideLayout" Target="../slideLayouts/slideLayout190.xml"/><Relationship Id="rId5" Type="http://schemas.openxmlformats.org/officeDocument/2006/relationships/slideLayout" Target="../slideLayouts/slideLayout184.xml"/><Relationship Id="rId10" Type="http://schemas.openxmlformats.org/officeDocument/2006/relationships/slideLayout" Target="../slideLayouts/slideLayout189.xml"/><Relationship Id="rId4" Type="http://schemas.openxmlformats.org/officeDocument/2006/relationships/slideLayout" Target="../slideLayouts/slideLayout183.xml"/><Relationship Id="rId9" Type="http://schemas.openxmlformats.org/officeDocument/2006/relationships/slideLayout" Target="../slideLayouts/slideLayout188.xml"/><Relationship Id="rId14" Type="http://schemas.openxmlformats.org/officeDocument/2006/relationships/image" Target="../media/image1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9.xml"/><Relationship Id="rId13" Type="http://schemas.openxmlformats.org/officeDocument/2006/relationships/theme" Target="../theme/theme17.xml"/><Relationship Id="rId3" Type="http://schemas.openxmlformats.org/officeDocument/2006/relationships/slideLayout" Target="../slideLayouts/slideLayout194.xml"/><Relationship Id="rId7" Type="http://schemas.openxmlformats.org/officeDocument/2006/relationships/slideLayout" Target="../slideLayouts/slideLayout198.xml"/><Relationship Id="rId12" Type="http://schemas.openxmlformats.org/officeDocument/2006/relationships/slideLayout" Target="../slideLayouts/slideLayout203.xml"/><Relationship Id="rId2" Type="http://schemas.openxmlformats.org/officeDocument/2006/relationships/slideLayout" Target="../slideLayouts/slideLayout193.xml"/><Relationship Id="rId1" Type="http://schemas.openxmlformats.org/officeDocument/2006/relationships/slideLayout" Target="../slideLayouts/slideLayout192.xml"/><Relationship Id="rId6" Type="http://schemas.openxmlformats.org/officeDocument/2006/relationships/slideLayout" Target="../slideLayouts/slideLayout197.xml"/><Relationship Id="rId11" Type="http://schemas.openxmlformats.org/officeDocument/2006/relationships/slideLayout" Target="../slideLayouts/slideLayout202.xml"/><Relationship Id="rId5" Type="http://schemas.openxmlformats.org/officeDocument/2006/relationships/slideLayout" Target="../slideLayouts/slideLayout196.xml"/><Relationship Id="rId10" Type="http://schemas.openxmlformats.org/officeDocument/2006/relationships/slideLayout" Target="../slideLayouts/slideLayout201.xml"/><Relationship Id="rId4" Type="http://schemas.openxmlformats.org/officeDocument/2006/relationships/slideLayout" Target="../slideLayouts/slideLayout195.xml"/><Relationship Id="rId9" Type="http://schemas.openxmlformats.org/officeDocument/2006/relationships/slideLayout" Target="../slideLayouts/slideLayout200.xml"/><Relationship Id="rId14" Type="http://schemas.openxmlformats.org/officeDocument/2006/relationships/image" Target="../media/image1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1.xml"/><Relationship Id="rId13" Type="http://schemas.openxmlformats.org/officeDocument/2006/relationships/theme" Target="../theme/theme18.xml"/><Relationship Id="rId3" Type="http://schemas.openxmlformats.org/officeDocument/2006/relationships/slideLayout" Target="../slideLayouts/slideLayout206.xml"/><Relationship Id="rId7" Type="http://schemas.openxmlformats.org/officeDocument/2006/relationships/slideLayout" Target="../slideLayouts/slideLayout210.xml"/><Relationship Id="rId12" Type="http://schemas.openxmlformats.org/officeDocument/2006/relationships/slideLayout" Target="../slideLayouts/slideLayout215.xml"/><Relationship Id="rId2" Type="http://schemas.openxmlformats.org/officeDocument/2006/relationships/slideLayout" Target="../slideLayouts/slideLayout205.xml"/><Relationship Id="rId1" Type="http://schemas.openxmlformats.org/officeDocument/2006/relationships/slideLayout" Target="../slideLayouts/slideLayout204.xml"/><Relationship Id="rId6" Type="http://schemas.openxmlformats.org/officeDocument/2006/relationships/slideLayout" Target="../slideLayouts/slideLayout209.xml"/><Relationship Id="rId11" Type="http://schemas.openxmlformats.org/officeDocument/2006/relationships/slideLayout" Target="../slideLayouts/slideLayout214.xml"/><Relationship Id="rId5" Type="http://schemas.openxmlformats.org/officeDocument/2006/relationships/slideLayout" Target="../slideLayouts/slideLayout208.xml"/><Relationship Id="rId10" Type="http://schemas.openxmlformats.org/officeDocument/2006/relationships/slideLayout" Target="../slideLayouts/slideLayout213.xml"/><Relationship Id="rId4" Type="http://schemas.openxmlformats.org/officeDocument/2006/relationships/slideLayout" Target="../slideLayouts/slideLayout207.xml"/><Relationship Id="rId9" Type="http://schemas.openxmlformats.org/officeDocument/2006/relationships/slideLayout" Target="../slideLayouts/slideLayout212.xml"/><Relationship Id="rId14" Type="http://schemas.openxmlformats.org/officeDocument/2006/relationships/image" Target="../media/image1.pn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3.xml"/><Relationship Id="rId13" Type="http://schemas.openxmlformats.org/officeDocument/2006/relationships/theme" Target="../theme/theme19.xml"/><Relationship Id="rId3" Type="http://schemas.openxmlformats.org/officeDocument/2006/relationships/slideLayout" Target="../slideLayouts/slideLayout218.xml"/><Relationship Id="rId7" Type="http://schemas.openxmlformats.org/officeDocument/2006/relationships/slideLayout" Target="../slideLayouts/slideLayout222.xml"/><Relationship Id="rId12" Type="http://schemas.openxmlformats.org/officeDocument/2006/relationships/slideLayout" Target="../slideLayouts/slideLayout227.xml"/><Relationship Id="rId2" Type="http://schemas.openxmlformats.org/officeDocument/2006/relationships/slideLayout" Target="../slideLayouts/slideLayout217.xml"/><Relationship Id="rId1" Type="http://schemas.openxmlformats.org/officeDocument/2006/relationships/slideLayout" Target="../slideLayouts/slideLayout216.xml"/><Relationship Id="rId6" Type="http://schemas.openxmlformats.org/officeDocument/2006/relationships/slideLayout" Target="../slideLayouts/slideLayout221.xml"/><Relationship Id="rId11" Type="http://schemas.openxmlformats.org/officeDocument/2006/relationships/slideLayout" Target="../slideLayouts/slideLayout226.xml"/><Relationship Id="rId5" Type="http://schemas.openxmlformats.org/officeDocument/2006/relationships/slideLayout" Target="../slideLayouts/slideLayout220.xml"/><Relationship Id="rId10" Type="http://schemas.openxmlformats.org/officeDocument/2006/relationships/slideLayout" Target="../slideLayouts/slideLayout225.xml"/><Relationship Id="rId4" Type="http://schemas.openxmlformats.org/officeDocument/2006/relationships/slideLayout" Target="../slideLayouts/slideLayout219.xml"/><Relationship Id="rId9" Type="http://schemas.openxmlformats.org/officeDocument/2006/relationships/slideLayout" Target="../slideLayouts/slideLayout224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5.xml"/><Relationship Id="rId13" Type="http://schemas.openxmlformats.org/officeDocument/2006/relationships/theme" Target="../theme/theme20.xml"/><Relationship Id="rId3" Type="http://schemas.openxmlformats.org/officeDocument/2006/relationships/slideLayout" Target="../slideLayouts/slideLayout230.xml"/><Relationship Id="rId7" Type="http://schemas.openxmlformats.org/officeDocument/2006/relationships/slideLayout" Target="../slideLayouts/slideLayout234.xml"/><Relationship Id="rId12" Type="http://schemas.openxmlformats.org/officeDocument/2006/relationships/slideLayout" Target="../slideLayouts/slideLayout239.xml"/><Relationship Id="rId2" Type="http://schemas.openxmlformats.org/officeDocument/2006/relationships/slideLayout" Target="../slideLayouts/slideLayout229.xml"/><Relationship Id="rId1" Type="http://schemas.openxmlformats.org/officeDocument/2006/relationships/slideLayout" Target="../slideLayouts/slideLayout228.xml"/><Relationship Id="rId6" Type="http://schemas.openxmlformats.org/officeDocument/2006/relationships/slideLayout" Target="../slideLayouts/slideLayout233.xml"/><Relationship Id="rId11" Type="http://schemas.openxmlformats.org/officeDocument/2006/relationships/slideLayout" Target="../slideLayouts/slideLayout238.xml"/><Relationship Id="rId5" Type="http://schemas.openxmlformats.org/officeDocument/2006/relationships/slideLayout" Target="../slideLayouts/slideLayout232.xml"/><Relationship Id="rId10" Type="http://schemas.openxmlformats.org/officeDocument/2006/relationships/slideLayout" Target="../slideLayouts/slideLayout237.xml"/><Relationship Id="rId4" Type="http://schemas.openxmlformats.org/officeDocument/2006/relationships/slideLayout" Target="../slideLayouts/slideLayout231.xml"/><Relationship Id="rId9" Type="http://schemas.openxmlformats.org/officeDocument/2006/relationships/slideLayout" Target="../slideLayouts/slideLayout236.xml"/><Relationship Id="rId14" Type="http://schemas.openxmlformats.org/officeDocument/2006/relationships/image" Target="../media/image1.png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7.xml"/><Relationship Id="rId13" Type="http://schemas.openxmlformats.org/officeDocument/2006/relationships/theme" Target="../theme/theme21.xml"/><Relationship Id="rId3" Type="http://schemas.openxmlformats.org/officeDocument/2006/relationships/slideLayout" Target="../slideLayouts/slideLayout242.xml"/><Relationship Id="rId7" Type="http://schemas.openxmlformats.org/officeDocument/2006/relationships/slideLayout" Target="../slideLayouts/slideLayout246.xml"/><Relationship Id="rId12" Type="http://schemas.openxmlformats.org/officeDocument/2006/relationships/slideLayout" Target="../slideLayouts/slideLayout251.xml"/><Relationship Id="rId2" Type="http://schemas.openxmlformats.org/officeDocument/2006/relationships/slideLayout" Target="../slideLayouts/slideLayout241.xml"/><Relationship Id="rId1" Type="http://schemas.openxmlformats.org/officeDocument/2006/relationships/slideLayout" Target="../slideLayouts/slideLayout240.xml"/><Relationship Id="rId6" Type="http://schemas.openxmlformats.org/officeDocument/2006/relationships/slideLayout" Target="../slideLayouts/slideLayout245.xml"/><Relationship Id="rId11" Type="http://schemas.openxmlformats.org/officeDocument/2006/relationships/slideLayout" Target="../slideLayouts/slideLayout250.xml"/><Relationship Id="rId5" Type="http://schemas.openxmlformats.org/officeDocument/2006/relationships/slideLayout" Target="../slideLayouts/slideLayout244.xml"/><Relationship Id="rId10" Type="http://schemas.openxmlformats.org/officeDocument/2006/relationships/slideLayout" Target="../slideLayouts/slideLayout249.xml"/><Relationship Id="rId4" Type="http://schemas.openxmlformats.org/officeDocument/2006/relationships/slideLayout" Target="../slideLayouts/slideLayout243.xml"/><Relationship Id="rId9" Type="http://schemas.openxmlformats.org/officeDocument/2006/relationships/slideLayout" Target="../slideLayouts/slideLayout248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  <p:sldLayoutId id="2147484022" r:id="rId12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  <p:sldLayoutId id="2147484048" r:id="rId12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  <p:sldLayoutId id="2147484074" r:id="rId12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  <p:sldLayoutId id="2147484100" r:id="rId12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4115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  <p:sldLayoutId id="2147484126" r:id="rId12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  <p:sldLayoutId id="2147484152" r:id="rId12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9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9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9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9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9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96.xml"/><Relationship Id="rId4" Type="http://schemas.openxmlformats.org/officeDocument/2006/relationships/image" Target="../media/image2.pn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9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96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08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0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08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08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08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08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08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08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08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08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08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0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08.xml"/><Relationship Id="rId4" Type="http://schemas.openxmlformats.org/officeDocument/2006/relationships/image" Target="../media/image2.png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08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08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20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20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20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20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20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20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20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20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20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20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20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20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20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20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20.xml"/><Relationship Id="rId4" Type="http://schemas.openxmlformats.org/officeDocument/2006/relationships/image" Target="../media/image2.png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20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3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3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3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3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3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3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3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3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3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3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3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32.xml"/><Relationship Id="rId4" Type="http://schemas.openxmlformats.org/officeDocument/2006/relationships/image" Target="../media/image2.png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3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13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44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44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44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44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14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44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144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144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44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44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44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144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44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144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44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144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144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156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156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56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156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156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156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156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5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6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156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156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156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156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156.xml"/><Relationship Id="rId4" Type="http://schemas.openxmlformats.org/officeDocument/2006/relationships/image" Target="../media/image2.png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156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56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168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168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16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6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68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168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168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68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68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68.xml"/><Relationship Id="rId4" Type="http://schemas.openxmlformats.org/officeDocument/2006/relationships/image" Target="../media/image2.png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168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168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180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18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6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180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180.xml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180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180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180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180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180.xml"/><Relationship Id="rId4" Type="http://schemas.openxmlformats.org/officeDocument/2006/relationships/image" Target="../media/image2.png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180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180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19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6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19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19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192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19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19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19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19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19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19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19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6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19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19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192.xml"/></Relationships>
</file>

<file path=ppt/slides/_rels/slide2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192.xml"/><Relationship Id="rId4" Type="http://schemas.openxmlformats.org/officeDocument/2006/relationships/image" Target="../media/image2.png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192.xml"/></Relationships>
</file>

<file path=ppt/slides/_rels/slide2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19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204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204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204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20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6.xml"/></Relationships>
</file>

<file path=ppt/slides/_rels/slide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204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204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204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204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204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204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204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204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204.xml"/></Relationships>
</file>

<file path=ppt/slides/_rels/slide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20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6.xml"/><Relationship Id="rId4" Type="http://schemas.openxmlformats.org/officeDocument/2006/relationships/hyperlink" Target="https://python.org.br/instalacao-windows/" TargetMode="Externa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204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204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204.xml"/></Relationships>
</file>

<file path=ppt/slides/_rels/slide2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204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204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204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204.xml"/></Relationships>
</file>

<file path=ppt/slides/_rels/slide2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204.xml"/><Relationship Id="rId4" Type="http://schemas.openxmlformats.org/officeDocument/2006/relationships/image" Target="../media/image2.png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8.xml"/><Relationship Id="rId1" Type="http://schemas.openxmlformats.org/officeDocument/2006/relationships/slideLayout" Target="../slideLayouts/slideLayout204.xml"/></Relationships>
</file>

<file path=ppt/slides/_rels/slide249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49.xml"/><Relationship Id="rId1" Type="http://schemas.openxmlformats.org/officeDocument/2006/relationships/slideLayout" Target="../slideLayouts/slideLayout204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6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0.xml"/><Relationship Id="rId1" Type="http://schemas.openxmlformats.org/officeDocument/2006/relationships/slideLayout" Target="../slideLayouts/slideLayout216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1.xml"/><Relationship Id="rId1" Type="http://schemas.openxmlformats.org/officeDocument/2006/relationships/slideLayout" Target="../slideLayouts/slideLayout216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2.xml"/><Relationship Id="rId1" Type="http://schemas.openxmlformats.org/officeDocument/2006/relationships/slideLayout" Target="../slideLayouts/slideLayout216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3.xml"/><Relationship Id="rId1" Type="http://schemas.openxmlformats.org/officeDocument/2006/relationships/slideLayout" Target="../slideLayouts/slideLayout216.xml"/></Relationships>
</file>

<file path=ppt/slides/_rels/slide2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4.xml"/><Relationship Id="rId1" Type="http://schemas.openxmlformats.org/officeDocument/2006/relationships/slideLayout" Target="../slideLayouts/slideLayout216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5.xml"/><Relationship Id="rId1" Type="http://schemas.openxmlformats.org/officeDocument/2006/relationships/slideLayout" Target="../slideLayouts/slideLayout216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6.xml"/><Relationship Id="rId1" Type="http://schemas.openxmlformats.org/officeDocument/2006/relationships/slideLayout" Target="../slideLayouts/slideLayout216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7.xml"/><Relationship Id="rId1" Type="http://schemas.openxmlformats.org/officeDocument/2006/relationships/slideLayout" Target="../slideLayouts/slideLayout216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8.xml"/><Relationship Id="rId1" Type="http://schemas.openxmlformats.org/officeDocument/2006/relationships/slideLayout" Target="../slideLayouts/slideLayout216.xml"/></Relationships>
</file>

<file path=ppt/slides/_rels/slide2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9.xml"/><Relationship Id="rId1" Type="http://schemas.openxmlformats.org/officeDocument/2006/relationships/slideLayout" Target="../slideLayouts/slideLayout2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6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0.xml"/><Relationship Id="rId1" Type="http://schemas.openxmlformats.org/officeDocument/2006/relationships/slideLayout" Target="../slideLayouts/slideLayout216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1.xml"/><Relationship Id="rId1" Type="http://schemas.openxmlformats.org/officeDocument/2006/relationships/slideLayout" Target="../slideLayouts/slideLayout216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2.xml"/><Relationship Id="rId1" Type="http://schemas.openxmlformats.org/officeDocument/2006/relationships/slideLayout" Target="../slideLayouts/slideLayout216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3.xml"/><Relationship Id="rId1" Type="http://schemas.openxmlformats.org/officeDocument/2006/relationships/slideLayout" Target="../slideLayouts/slideLayout216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4.xml"/><Relationship Id="rId1" Type="http://schemas.openxmlformats.org/officeDocument/2006/relationships/slideLayout" Target="../slideLayouts/slideLayout216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5.xml"/><Relationship Id="rId1" Type="http://schemas.openxmlformats.org/officeDocument/2006/relationships/slideLayout" Target="../slideLayouts/slideLayout216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6.xml"/><Relationship Id="rId1" Type="http://schemas.openxmlformats.org/officeDocument/2006/relationships/slideLayout" Target="../slideLayouts/slideLayout216.xml"/></Relationships>
</file>

<file path=ppt/slides/_rels/slide2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7.xml"/><Relationship Id="rId1" Type="http://schemas.openxmlformats.org/officeDocument/2006/relationships/slideLayout" Target="../slideLayouts/slideLayout216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8.xml"/><Relationship Id="rId1" Type="http://schemas.openxmlformats.org/officeDocument/2006/relationships/slideLayout" Target="../slideLayouts/slideLayout21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9.xml"/><Relationship Id="rId1" Type="http://schemas.openxmlformats.org/officeDocument/2006/relationships/slideLayout" Target="../slideLayouts/slideLayout2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6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0.xml"/><Relationship Id="rId1" Type="http://schemas.openxmlformats.org/officeDocument/2006/relationships/slideLayout" Target="../slideLayouts/slideLayout21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1.xml"/><Relationship Id="rId1" Type="http://schemas.openxmlformats.org/officeDocument/2006/relationships/slideLayout" Target="../slideLayouts/slideLayout216.xml"/></Relationships>
</file>

<file path=ppt/slides/_rels/slide27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272.xml"/><Relationship Id="rId1" Type="http://schemas.openxmlformats.org/officeDocument/2006/relationships/slideLayout" Target="../slideLayouts/slideLayout216.xml"/><Relationship Id="rId4" Type="http://schemas.openxmlformats.org/officeDocument/2006/relationships/image" Target="../media/image2.png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3.xml"/><Relationship Id="rId1" Type="http://schemas.openxmlformats.org/officeDocument/2006/relationships/slideLayout" Target="../slideLayouts/slideLayout216.xml"/></Relationships>
</file>

<file path=ppt/slides/_rels/slide27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74.xml"/><Relationship Id="rId1" Type="http://schemas.openxmlformats.org/officeDocument/2006/relationships/slideLayout" Target="../slideLayouts/slideLayout216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5.xml"/><Relationship Id="rId1" Type="http://schemas.openxmlformats.org/officeDocument/2006/relationships/slideLayout" Target="../slideLayouts/slideLayout228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6.xml"/><Relationship Id="rId1" Type="http://schemas.openxmlformats.org/officeDocument/2006/relationships/slideLayout" Target="../slideLayouts/slideLayout228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7.xml"/><Relationship Id="rId1" Type="http://schemas.openxmlformats.org/officeDocument/2006/relationships/slideLayout" Target="../slideLayouts/slideLayout228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8.xml"/><Relationship Id="rId1" Type="http://schemas.openxmlformats.org/officeDocument/2006/relationships/slideLayout" Target="../slideLayouts/slideLayout228.xml"/></Relationships>
</file>

<file path=ppt/slides/_rels/slide2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9.xml"/><Relationship Id="rId1" Type="http://schemas.openxmlformats.org/officeDocument/2006/relationships/slideLayout" Target="../slideLayouts/slideLayout2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0.xml"/><Relationship Id="rId1" Type="http://schemas.openxmlformats.org/officeDocument/2006/relationships/slideLayout" Target="../slideLayouts/slideLayout228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1.xml"/><Relationship Id="rId1" Type="http://schemas.openxmlformats.org/officeDocument/2006/relationships/slideLayout" Target="../slideLayouts/slideLayout228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2.xml"/><Relationship Id="rId1" Type="http://schemas.openxmlformats.org/officeDocument/2006/relationships/slideLayout" Target="../slideLayouts/slideLayout228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3.xml"/><Relationship Id="rId1" Type="http://schemas.openxmlformats.org/officeDocument/2006/relationships/slideLayout" Target="../slideLayouts/slideLayout228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4.xml"/><Relationship Id="rId1" Type="http://schemas.openxmlformats.org/officeDocument/2006/relationships/slideLayout" Target="../slideLayouts/slideLayout228.xml"/></Relationships>
</file>

<file path=ppt/slides/_rels/slide2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5.xml"/><Relationship Id="rId1" Type="http://schemas.openxmlformats.org/officeDocument/2006/relationships/slideLayout" Target="../slideLayouts/slideLayout228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6.xml"/><Relationship Id="rId1" Type="http://schemas.openxmlformats.org/officeDocument/2006/relationships/slideLayout" Target="../slideLayouts/slideLayout228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7.xml"/><Relationship Id="rId1" Type="http://schemas.openxmlformats.org/officeDocument/2006/relationships/slideLayout" Target="../slideLayouts/slideLayout228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8.xml"/><Relationship Id="rId1" Type="http://schemas.openxmlformats.org/officeDocument/2006/relationships/slideLayout" Target="../slideLayouts/slideLayout228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9.xml"/><Relationship Id="rId1" Type="http://schemas.openxmlformats.org/officeDocument/2006/relationships/slideLayout" Target="../slideLayouts/slideLayout2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8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0.xml"/><Relationship Id="rId1" Type="http://schemas.openxmlformats.org/officeDocument/2006/relationships/slideLayout" Target="../slideLayouts/slideLayout228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1.xml"/><Relationship Id="rId1" Type="http://schemas.openxmlformats.org/officeDocument/2006/relationships/slideLayout" Target="../slideLayouts/slideLayout228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2.xml"/><Relationship Id="rId1" Type="http://schemas.openxmlformats.org/officeDocument/2006/relationships/slideLayout" Target="../slideLayouts/slideLayout228.xml"/></Relationships>
</file>

<file path=ppt/slides/_rels/slide2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3.xml"/><Relationship Id="rId1" Type="http://schemas.openxmlformats.org/officeDocument/2006/relationships/slideLayout" Target="../slideLayouts/slideLayout228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4.xml"/><Relationship Id="rId1" Type="http://schemas.openxmlformats.org/officeDocument/2006/relationships/slideLayout" Target="../slideLayouts/slideLayout228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5.xml"/><Relationship Id="rId1" Type="http://schemas.openxmlformats.org/officeDocument/2006/relationships/slideLayout" Target="../slideLayouts/slideLayout228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6.xml"/><Relationship Id="rId1" Type="http://schemas.openxmlformats.org/officeDocument/2006/relationships/slideLayout" Target="../slideLayouts/slideLayout228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7.xml"/><Relationship Id="rId1" Type="http://schemas.openxmlformats.org/officeDocument/2006/relationships/slideLayout" Target="../slideLayouts/slideLayout228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8.xml"/><Relationship Id="rId1" Type="http://schemas.openxmlformats.org/officeDocument/2006/relationships/slideLayout" Target="../slideLayouts/slideLayout228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9.xml"/><Relationship Id="rId1" Type="http://schemas.openxmlformats.org/officeDocument/2006/relationships/slideLayout" Target="../slideLayouts/slideLayout2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8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0.xml"/><Relationship Id="rId1" Type="http://schemas.openxmlformats.org/officeDocument/2006/relationships/slideLayout" Target="../slideLayouts/slideLayout228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1.xml"/><Relationship Id="rId1" Type="http://schemas.openxmlformats.org/officeDocument/2006/relationships/slideLayout" Target="../slideLayouts/slideLayout228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302.xml"/><Relationship Id="rId1" Type="http://schemas.openxmlformats.org/officeDocument/2006/relationships/slideLayout" Target="../slideLayouts/slideLayout228.xml"/><Relationship Id="rId4" Type="http://schemas.openxmlformats.org/officeDocument/2006/relationships/image" Target="../media/image2.png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3.xml"/><Relationship Id="rId1" Type="http://schemas.openxmlformats.org/officeDocument/2006/relationships/slideLayout" Target="../slideLayouts/slideLayout228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04.xml"/><Relationship Id="rId1" Type="http://schemas.openxmlformats.org/officeDocument/2006/relationships/slideLayout" Target="../slideLayouts/slideLayout228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5.xml"/><Relationship Id="rId1" Type="http://schemas.openxmlformats.org/officeDocument/2006/relationships/slideLayout" Target="../slideLayouts/slideLayout240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6.xml"/><Relationship Id="rId1" Type="http://schemas.openxmlformats.org/officeDocument/2006/relationships/slideLayout" Target="../slideLayouts/slideLayout240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7.xml"/><Relationship Id="rId1" Type="http://schemas.openxmlformats.org/officeDocument/2006/relationships/slideLayout" Target="../slideLayouts/slideLayout240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8.xml"/><Relationship Id="rId1" Type="http://schemas.openxmlformats.org/officeDocument/2006/relationships/slideLayout" Target="../slideLayouts/slideLayout240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9.xml"/><Relationship Id="rId1" Type="http://schemas.openxmlformats.org/officeDocument/2006/relationships/slideLayout" Target="../slideLayouts/slideLayout24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8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0.xml"/><Relationship Id="rId1" Type="http://schemas.openxmlformats.org/officeDocument/2006/relationships/slideLayout" Target="../slideLayouts/slideLayout240.xml"/></Relationships>
</file>

<file path=ppt/slides/_rels/slide31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11.xml"/><Relationship Id="rId1" Type="http://schemas.openxmlformats.org/officeDocument/2006/relationships/slideLayout" Target="../slideLayouts/slideLayout240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0.xml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0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2.xml"/><Relationship Id="rId4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8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8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8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8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8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8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8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8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8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8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8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8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8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8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8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8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8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8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84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9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9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9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9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9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9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9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9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Python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9c8f278e1_0_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Brasil é treta, Romário eleito o melhor jogador da competição e o Python tem a versão 1.0 lançada!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19c8f278e1_0_17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É tetra!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g119c8f278e1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5bd7ca43a_0_1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25bd7ca43a_0_1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Conversão por divisão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25bd7ca43a_0_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1" name="Google Shape;121;g125bd7ca43a_0_13"/>
          <p:cNvGraphicFramePr>
            <a:graphicFrameLocks noGrp="1"/>
          </p:cNvGraphicFramePr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{97212548-A3D9-40CC-B14C-EE2B1B19627B}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preco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print(preco)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print(preco /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5.0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print(preco /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5</a:t>
                      </a:r>
                      <a:endParaRPr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5bd7ca43a_0_2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25bd7ca43a_0_2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Numérico para string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25bd7ca43a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9" name="Google Shape;129;g125bd7ca43a_0_20"/>
          <p:cNvGraphicFramePr>
            <a:graphicFrameLocks noGrp="1"/>
          </p:cNvGraphicFramePr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{97212548-A3D9-40CC-B14C-EE2B1B19627B}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preco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10.50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idade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print(str(preco))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10.5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print(str(idade))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f"idade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{idade}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preco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{preco}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print(texto)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idade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preco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10.5</a:t>
                      </a:r>
                      <a:endParaRPr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5bd7ca43a_0_2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25bd7ca43a_0_2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 para número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25bd7ca43a_0_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25bd7ca43a_0_27"/>
          <p:cNvGraphicFramePr>
            <a:graphicFrameLocks noGrp="1"/>
          </p:cNvGraphicFramePr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{97212548-A3D9-40CC-B14C-EE2B1B19627B}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preco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"10.50"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idade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"28"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print(float(preco))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10.50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print(int(idade))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endParaRPr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5bd7ca43a_0_3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25bd7ca43a_0_3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Erro de conversão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25bd7ca43a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5" name="Google Shape;145;g125bd7ca43a_0_34"/>
          <p:cNvGraphicFramePr>
            <a:graphicFrameLocks noGrp="1"/>
          </p:cNvGraphicFramePr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{97212548-A3D9-40CC-B14C-EE2B1B19627B}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preco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print(float(preco))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Traceback (most recent call last):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File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"main.py"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line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&lt;module&gt;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print(float(preco))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ValueError: could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convert string to float: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'python'</a:t>
                      </a:r>
                      <a:endParaRPr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35a5df4d9_0_6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235a5df4d9_0_6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1235a5df4d9_0_6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4572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Convertendo tipos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1235a5df4d9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2e536b825_0_0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9" name="Google Shape;159;g122e536b82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122e536b825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105</a:t>
            </a:fld>
            <a:r>
              <a:rPr lang="en-US"/>
              <a:t>]</a:t>
            </a:r>
            <a:endParaRPr/>
          </a:p>
        </p:txBody>
      </p:sp>
      <p:sp>
        <p:nvSpPr>
          <p:cNvPr id="161" name="Google Shape;161;g122e536b825_0_0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https://github.com/guicarvalho/trilha-python-dio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5" name="Google Shape;1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 de entrada e saída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como receber e exibir informações para o usuário.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9c8f278e1_0_2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1995 Guido lança a versão 1.2, enquanto trabalhava no CWI. Com o vínculo encerrado com o centro de pesquisa, Van Rossum e a equipe principal de desenvolvedores Python mudaram-se para BeOpen.com, nasce 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BeOpen Python Labs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19c8f278e1_0_2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Adeus…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19c8f278e1_0_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38100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Lendo valores com a função input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111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6443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7014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Exibindo valores com a função print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Lendo valores com a função input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função builtin </a:t>
            </a:r>
            <a:r>
              <a:rPr lang="en-US" sz="24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utilizada quando queremos ler dados da entrada padrão (teclado). Ela recebe um argumento do tipo string, que é exibido para o usuário na saída padrão (tela). A função lê a entrada, converte para string e retorna o valor.</a:t>
            </a:r>
            <a:endParaRPr sz="2400" b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input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>
            <a:graphicFrameLocks noGrp="1"/>
          </p:cNvGraphicFramePr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{C8A25491-8D78-4239-BA52-6E4D19CB984B}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nome = input(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"Informe o seu nome: 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Informe o seu nome: |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35a5df4d9_0_6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235a5df4d9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115</a:t>
            </a:fld>
            <a:r>
              <a:rPr lang="en-US"/>
              <a:t>]</a:t>
            </a:r>
            <a:endParaRPr/>
          </a:p>
        </p:txBody>
      </p:sp>
      <p:sp>
        <p:nvSpPr>
          <p:cNvPr id="114" name="Google Shape;114;g1235a5df4d9_0_6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235a5df4d9_0_6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Lendo valores com a função input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235a5df4d9_0_64"/>
          <p:cNvSpPr txBox="1"/>
          <p:nvPr/>
        </p:nvSpPr>
        <p:spPr>
          <a:xfrm>
            <a:off x="678554" y="26443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235a5df4d9_0_64"/>
          <p:cNvSpPr/>
          <p:nvPr/>
        </p:nvSpPr>
        <p:spPr>
          <a:xfrm>
            <a:off x="2262751" y="27014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Exibindo valores com a função print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2505453c0_1_0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22505453c0_1_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22505453c0_1_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Exibindo valores com a função print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" name="Google Shape;125;g122505453c0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22505453c0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505453c0_0_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função builtin </a:t>
            </a:r>
            <a:r>
              <a:rPr lang="en-US" sz="24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print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 utilizada quando queremos exibir dados na saída padrão (tela). Ela recebe um argumento obrigatório do tipo varargs de objetos e 4 argumentos opcionais (sep, end, file e flush). Todos os objetos são convertidos para string, separados por </a:t>
            </a:r>
            <a:r>
              <a:rPr lang="en-US" sz="24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sep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terminados por </a:t>
            </a:r>
            <a:r>
              <a:rPr lang="en-US" sz="24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A string final é exibida para o usuário.</a:t>
            </a:r>
            <a:endParaRPr sz="2400" b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22505453c0_0_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print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22505453c0_0_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2505453c0_0_1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22505453c0_0_1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22505453c0_0_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1" name="Google Shape;141;g122505453c0_0_16"/>
          <p:cNvGraphicFramePr>
            <a:graphicFrameLocks noGrp="1"/>
          </p:cNvGraphicFramePr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{C8A25491-8D78-4239-BA52-6E4D19CB984B}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nome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sobrenome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"Carvalho"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print(nome, sobrenome)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print(nome, sobrenome, end=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"...\n"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print(nome, sobrenome, sep=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"#"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Guilherme Carvalho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Guilherme Carvalho...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Guilherme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#Carvalho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2505453c0_0_2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22505453c0_0_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119</a:t>
            </a:fld>
            <a:r>
              <a:rPr lang="en-US"/>
              <a:t>]</a:t>
            </a:r>
            <a:endParaRPr/>
          </a:p>
        </p:txBody>
      </p:sp>
      <p:sp>
        <p:nvSpPr>
          <p:cNvPr id="148" name="Google Shape;148;g122505453c0_0_2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22505453c0_0_2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Lendo valores com a função input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22505453c0_0_23"/>
          <p:cNvSpPr txBox="1"/>
          <p:nvPr/>
        </p:nvSpPr>
        <p:spPr>
          <a:xfrm>
            <a:off x="678554" y="26443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22505453c0_0_23"/>
          <p:cNvSpPr/>
          <p:nvPr/>
        </p:nvSpPr>
        <p:spPr>
          <a:xfrm>
            <a:off x="2262751" y="27014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Exibindo valores com a função print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9c8f278e1_0_2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segunda versão do Python é publicada em Outubro de 2000, nessa versão nasce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 Comprehensions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 uma melhoria no coletor de lixo para remoção de referências cíclicas.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2001 nasce a Python Software Foundation (PSF), que a partir do Python 2.1 possui todo o código, documentação e especificações da linguagem.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19c8f278e1_0_29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Anos 2000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g119c8f278e1_0_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2e536b825_0_0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7" name="Google Shape;157;g122e536b82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122e536b825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120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22e536b825_0_0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https://github.com/guicarvalho/trilha-python-dio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180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https://docs.python.org/3/library/functions.html#input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180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https://docs.python.org/3/library/functions.html#print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3" name="Google Shape;1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  <p:transition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 aritméticos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operadores aritméticos e como utilizá-los.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38100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operadores aritméticos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Precedência de operadores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operadores aritméticos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operadores aritméticos executam operações matemáticas, como adição, subtração com operandos.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Adição, subtração e multiplicação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>
            <a:graphicFrameLocks noGrp="1"/>
          </p:cNvGraphicFramePr>
          <p:nvPr/>
        </p:nvGraphicFramePr>
        <p:xfrm>
          <a:off x="566928" y="17861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{EDA7541D-A4E2-47B4-B4F8-D8EAEBA40BCF}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Adição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Subtração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Multiplicação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9c8f278e1_0_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2008 é lançada a versão 3.0, que resolveu muitos problemas de design da linguagem e melhorou a performance. Algumas mudanças foram muito profundas e dessa forma a versão 3.x não é retrocompatível.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Atualmente estamos na versão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3.10.2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Python.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19c8f278e1_0_36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3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g119c8f278e1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5acd94546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25acd94546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Divisão e divisão inteira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25acd94546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5" name="Google Shape;115;g125acd94546_0_2"/>
          <p:cNvGraphicFramePr>
            <a:graphicFrameLocks noGrp="1"/>
          </p:cNvGraphicFramePr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{EDA7541D-A4E2-47B4-B4F8-D8EAEBA40BCF}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Divisão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4.0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Divisão inteira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5acd94546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25acd94546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Módulo e exponenciação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g125acd94546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3" name="Google Shape;123;g125acd94546_0_9"/>
          <p:cNvGraphicFramePr>
            <a:graphicFrameLocks noGrp="1"/>
          </p:cNvGraphicFramePr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{EDA7541D-A4E2-47B4-B4F8-D8EAEBA40BCF}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Módulo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Exponenciação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35a5df4d9_0_6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235a5df4d9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132</a:t>
            </a:fld>
            <a:r>
              <a:rPr lang="en-US"/>
              <a:t>]</a:t>
            </a:r>
            <a:endParaRPr/>
          </a:p>
        </p:txBody>
      </p:sp>
      <p:sp>
        <p:nvSpPr>
          <p:cNvPr id="130" name="Google Shape;130;g1235a5df4d9_0_6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235a5df4d9_0_6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 aritméticos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235a5df4d9_0_64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235a5df4d9_0_64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Precedência de operadores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5acd94546_0_18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25acd94546_0_18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25acd94546_0_18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Precedência de operadores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1" name="Google Shape;141;g125acd94546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125acd94546_0_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  <p:transition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5acd94546_0_3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 matemática existe uma regra que indica quais operações devem ser executadas primeiro. Isso é útil pois ao analisar uma expressão, a depender da ordem das operações o valor pode ser diferente: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x = 10 - 5 * 2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x é igual a 10 ou 0?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25acd94546_0_3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 matemática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25acd94546_0_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acd94546_0_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definição indica a seguinte ordem como a correta: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Parêntesis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Expoêntes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Multiplicações e divisões (da esquerda para a direita)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Somas e subtrações (da esquerda para a direita)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25acd94546_0_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 matemática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125acd94546_0_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5acd94546_0_4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25acd94546_0_4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25acd94546_0_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4" name="Google Shape;164;g125acd94546_0_49"/>
          <p:cNvGraphicFramePr>
            <a:graphicFrameLocks noGrp="1"/>
          </p:cNvGraphicFramePr>
          <p:nvPr/>
        </p:nvGraphicFramePr>
        <p:xfrm>
          <a:off x="566928" y="1481328"/>
          <a:ext cx="8019300" cy="3551555"/>
        </p:xfrm>
        <a:graphic>
          <a:graphicData uri="http://schemas.openxmlformats.org/drawingml/2006/table">
            <a:tbl>
              <a:tblPr>
                <a:noFill/>
                <a:tableStyleId>{EDA7541D-A4E2-47B4-B4F8-D8EAEBA40BCF}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**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20.0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5acd94546_0_2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g125acd94546_0_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137</a:t>
            </a:fld>
            <a:r>
              <a:rPr lang="en-US"/>
              <a:t>]</a:t>
            </a:r>
            <a:endParaRPr/>
          </a:p>
        </p:txBody>
      </p:sp>
      <p:sp>
        <p:nvSpPr>
          <p:cNvPr id="171" name="Google Shape;171;g125acd94546_0_2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125acd94546_0_2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 aritméticos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25acd94546_0_2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125acd94546_0_2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Precedência de operadores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2e536b825_0_0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0" name="Google Shape;180;g122e536b82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122e536b825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138</a:t>
            </a:fld>
            <a:r>
              <a:rPr lang="en-US"/>
              <a:t>]</a:t>
            </a:r>
            <a:endParaRPr/>
          </a:p>
        </p:txBody>
      </p:sp>
      <p:sp>
        <p:nvSpPr>
          <p:cNvPr id="182" name="Google Shape;182;g122e536b825_0_0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https://github.com/guicarvalho/trilha-python-dio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6d3f5ae1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g116d3f5ae16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16d3f5ae16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4572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Oi, eu sou o Python!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16d3f5ae16_0_0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16d3f5ae16_0_0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4572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Onde eu devo usar essa linguagem?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16d3f5ae16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6" name="Google Shape;1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comparação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operadores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 comparação 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 como utilizá-los.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38100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operadores de comparação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operadores de comparação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operadores utilizados para comparar dois valores.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Igualdade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235a5df4d9_0_38"/>
          <p:cNvGraphicFramePr>
            <a:graphicFrameLocks noGrp="1"/>
          </p:cNvGraphicFramePr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{4047F4DE-60A0-42B0-AFFC-A893F045E44F}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450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saque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print(saldo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saque)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False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5acd94546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25acd94546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Diferença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25acd94546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3" name="Google Shape;113;g125acd94546_0_2"/>
          <p:cNvGraphicFramePr>
            <a:graphicFrameLocks noGrp="1"/>
          </p:cNvGraphicFramePr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{4047F4DE-60A0-42B0-AFFC-A893F045E44F}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450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saque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print(saldo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saque)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True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5acd94546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25acd94546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Maior que / maior ou igual 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25acd94546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1" name="Google Shape;121;g125acd94546_0_9"/>
          <p:cNvGraphicFramePr>
            <a:graphicFrameLocks noGrp="1"/>
          </p:cNvGraphicFramePr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{4047F4DE-60A0-42B0-AFFC-A893F045E44F}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450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saque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print(saldo &gt; saque)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print(saldo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saque)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True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Introdução ao Python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Onde eu devo usar essa linguagem?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6" name="Google Shape;166;g116295da5bc_1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5bbdb0af8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25bbdb0af8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Menor que / menor ou igual 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25bbdb0af8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9" name="Google Shape;129;g125bbdb0af8_0_0"/>
          <p:cNvGraphicFramePr>
            <a:graphicFrameLocks noGrp="1"/>
          </p:cNvGraphicFramePr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{4047F4DE-60A0-42B0-AFFC-A893F045E44F}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450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saque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print(saldo &lt; saque)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print(saldo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saque)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False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5acd94546_0_2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25acd94546_0_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151</a:t>
            </a:fld>
            <a:r>
              <a:rPr lang="en-US"/>
              <a:t>]</a:t>
            </a:r>
            <a:endParaRPr/>
          </a:p>
        </p:txBody>
      </p:sp>
      <p:sp>
        <p:nvSpPr>
          <p:cNvPr id="136" name="Google Shape;136;g125acd94546_0_2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125acd94546_0_2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operadores de comparação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2e536b825_0_0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3" name="Google Shape;143;g122e536b82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122e536b825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152</a:t>
            </a:fld>
            <a:r>
              <a:rPr lang="en-US"/>
              <a:t>]</a:t>
            </a:r>
            <a:endParaRPr/>
          </a:p>
        </p:txBody>
      </p:sp>
      <p:sp>
        <p:nvSpPr>
          <p:cNvPr id="145" name="Google Shape;145;g122e536b825_0_0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https://github.com/guicarvalho/trilha-python-dio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9" name="Google Shape;15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  <p:transition/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 de atribuição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operadores de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atribuição 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 como utilizá-los.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38100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operadores de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atribuição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operadores de atribuição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é uma linguagem muito versátil!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Tipagem dinâmica e forte.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Multiplataforma e multiparadigma.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Comunidade gigante e ativa.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Curva de aprendizado baixa.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Só não é boa para APP Mobile!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operadores utilizados para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definir o valor inicial ou sobrescrever o valor de uma variável.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Atribuição simples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235a5df4d9_0_38"/>
          <p:cNvGraphicFramePr>
            <a:graphicFrameLocks noGrp="1"/>
          </p:cNvGraphicFramePr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{25E98C63-5ED7-4DAF-A888-052066594994}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500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print(saldo)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500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5acd94546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25acd94546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Atribuição com adição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25acd94546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3" name="Google Shape;113;g125acd94546_0_2"/>
          <p:cNvGraphicFramePr>
            <a:graphicFrameLocks noGrp="1"/>
          </p:cNvGraphicFramePr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{25E98C63-5ED7-4DAF-A888-052066594994}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500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+=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print(saldo)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700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5acd94546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25acd94546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Atribuição com subtração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25acd94546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1" name="Google Shape;121;g125acd94546_0_9"/>
          <p:cNvGraphicFramePr>
            <a:graphicFrameLocks noGrp="1"/>
          </p:cNvGraphicFramePr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{25E98C63-5ED7-4DAF-A888-052066594994}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500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-=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print(saldo)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400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5bbdb0af8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25bbdb0af8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Atribuição com multiplicação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25bbdb0af8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9" name="Google Shape;129;g125bbdb0af8_0_0"/>
          <p:cNvGraphicFramePr>
            <a:graphicFrameLocks noGrp="1"/>
          </p:cNvGraphicFramePr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{25E98C63-5ED7-4DAF-A888-052066594994}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500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*=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print(saldo)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1000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b52a8f1e0_0_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1b52a8f1e0_0_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Atribuição com divisão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1b52a8f1e0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1b52a8f1e0_0_3"/>
          <p:cNvGraphicFramePr>
            <a:graphicFrameLocks noGrp="1"/>
          </p:cNvGraphicFramePr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{25E98C63-5ED7-4DAF-A888-052066594994}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500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5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print(saldo)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100.0</a:t>
                      </a:r>
                      <a:endParaRPr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500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5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print(saldo)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b52a8f1e0_0_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1b52a8f1e0_0_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Atribuição com módulo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1b52a8f1e0_0_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5" name="Google Shape;145;g11b52a8f1e0_0_10"/>
          <p:cNvGraphicFramePr>
            <a:graphicFrameLocks noGrp="1"/>
          </p:cNvGraphicFramePr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{25E98C63-5ED7-4DAF-A888-052066594994}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500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%=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480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print(saldo)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b52a8f1e0_0_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1b52a8f1e0_0_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Atribuição com exponenciação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g11b52a8f1e0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3" name="Google Shape;153;g11b52a8f1e0_0_17"/>
          <p:cNvGraphicFramePr>
            <a:graphicFrameLocks noGrp="1"/>
          </p:cNvGraphicFramePr>
          <p:nvPr/>
        </p:nvGraphicFramePr>
        <p:xfrm>
          <a:off x="566928" y="175564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{25E98C63-5ED7-4DAF-A888-052066594994}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80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**=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print(saldo)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6400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5acd94546_0_2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25acd94546_0_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168</a:t>
            </a:fld>
            <a:r>
              <a:rPr lang="en-US"/>
              <a:t>]</a:t>
            </a:r>
            <a:endParaRPr/>
          </a:p>
        </p:txBody>
      </p:sp>
      <p:sp>
        <p:nvSpPr>
          <p:cNvPr id="160" name="Google Shape;160;g125acd94546_0_2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25acd94546_0_2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operadores de atribuição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2e536b825_0_0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7" name="Google Shape;167;g122e536b82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122e536b825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169</a:t>
            </a:fld>
            <a:r>
              <a:rPr lang="en-US"/>
              <a:t>]</a:t>
            </a:r>
            <a:endParaRPr/>
          </a:p>
        </p:txBody>
      </p:sp>
      <p:sp>
        <p:nvSpPr>
          <p:cNvPr id="169" name="Google Shape;169;g122e536b825_0_0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1" name="Google Shape;1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  <p:transition/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https://github.com/guicarvalho/trilha-python-dio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3" name="Google Shape;18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  <p:transition/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 de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lógicos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operadores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lógicos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como utilizá-los.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38100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operadores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lógicos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operadores lógicos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  <p:transition/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operadores utilizados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conjunto com os operadores de comparação, para montar uma expressão lógica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Quando um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operador de comparação é utilizado, o resultado retornado é um booleano, dessa forma podemos combinar operadores de comparação com os operadores lógicos, exemplo: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op_comparacao + op_logico + op_comparacao… N …</a:t>
            </a:r>
            <a:endParaRPr sz="2400" i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5acd94546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5acd94546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25acd94546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25acd94546_0_2"/>
          <p:cNvGraphicFramePr>
            <a:graphicFrameLocks noGrp="1"/>
          </p:cNvGraphicFramePr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{657FD287-7C6F-40E8-BFF1-58FE680F2B2C}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saque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limite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saque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saque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limite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False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5acd94546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25acd94546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 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25acd94546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3" name="Google Shape;113;g125acd94546_0_9"/>
          <p:cNvGraphicFramePr>
            <a:graphicFrameLocks noGrp="1"/>
          </p:cNvGraphicFramePr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{657FD287-7C6F-40E8-BFF1-58FE680F2B2C}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saque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limite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saque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and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saque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limite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False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Configuração do ambiente de desenvolvimento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5bbdb0af8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25bbdb0af8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 OU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25bbdb0af8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1" name="Google Shape;121;g125bbdb0af8_0_0"/>
          <p:cNvGraphicFramePr>
            <a:graphicFrameLocks noGrp="1"/>
          </p:cNvGraphicFramePr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{657FD287-7C6F-40E8-BFF1-58FE680F2B2C}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saque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limite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&gt;=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saque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saque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&lt;=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limite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True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b526cba6d_0_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1b526cba6d_0_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 Negação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1b526cba6d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9" name="Google Shape;129;g11b526cba6d_0_3"/>
          <p:cNvGraphicFramePr>
            <a:graphicFrameLocks noGrp="1"/>
          </p:cNvGraphicFramePr>
          <p:nvPr/>
        </p:nvGraphicFramePr>
        <p:xfrm>
          <a:off x="566928" y="1481328"/>
          <a:ext cx="8019300" cy="3306191"/>
        </p:xfrm>
        <a:graphic>
          <a:graphicData uri="http://schemas.openxmlformats.org/drawingml/2006/table">
            <a:tbl>
              <a:tblPr>
                <a:noFill/>
                <a:tableStyleId>{657FD287-7C6F-40E8-BFF1-58FE680F2B2C}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contatos_emergencia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1000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1500</a:t>
                      </a:r>
                      <a:endParaRPr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contatos_emergencia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"saque 1500;"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b526cba6d_0_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1b526cba6d_0_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Parênteses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1b526cba6d_0_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1b526cba6d_0_10"/>
          <p:cNvGraphicFramePr>
            <a:graphicFrameLocks noGrp="1"/>
          </p:cNvGraphicFramePr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{657FD287-7C6F-40E8-BFF1-58FE680F2B2C}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saldo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saque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limite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conta_especial =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saldo &gt;= saque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saque &lt;= limite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conta_especial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saldo &gt;= saque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(saldo &gt;= saque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saque &lt;= limite)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(conta_especial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saldo &gt;= saque)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5acd94546_0_2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g125acd94546_0_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183</a:t>
            </a:fld>
            <a:r>
              <a:rPr lang="en-US"/>
              <a:t>]</a:t>
            </a:r>
            <a:endParaRPr/>
          </a:p>
        </p:txBody>
      </p:sp>
      <p:sp>
        <p:nvSpPr>
          <p:cNvPr id="144" name="Google Shape;144;g125acd94546_0_2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125acd94546_0_2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operadores lógicos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2e536b825_0_0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1" name="Google Shape;151;g122e536b82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122e536b825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184</a:t>
            </a:fld>
            <a:r>
              <a:rPr lang="en-US"/>
              <a:t>]</a:t>
            </a:r>
            <a:endParaRPr/>
          </a:p>
        </p:txBody>
      </p:sp>
      <p:sp>
        <p:nvSpPr>
          <p:cNvPr id="153" name="Google Shape;153;g122e536b825_0_0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/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https://github.com/guicarvalho/trilha-python-dio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7" name="Google Shape;1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  <p:transition/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 de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identidade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operadores de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identidade 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 como utilizá-los.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38100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Instalar e configurar nossa máquina, para desenvolver projetos utilizando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operadores de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identidade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operadores de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identidade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  <p:transition/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operadores utilizados para comparar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 os dois objetos testados ocupam a mesma posição na memória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235a5df4d9_0_38"/>
          <p:cNvGraphicFramePr>
            <a:graphicFrameLocks noGrp="1"/>
          </p:cNvGraphicFramePr>
          <p:nvPr/>
        </p:nvGraphicFramePr>
        <p:xfrm>
          <a:off x="566928" y="17861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{48096C2C-FB7C-42FE-B41F-079B15B6E098}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curso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"Curso de Python"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nome_curso = curso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saldo, limite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200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curso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nome_curso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curso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is not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nome_curso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limite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True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5acd94546_0_2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25acd94546_0_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194</a:t>
            </a:fld>
            <a:r>
              <a:rPr lang="en-US"/>
              <a:t>]</a:t>
            </a:r>
            <a:endParaRPr/>
          </a:p>
        </p:txBody>
      </p:sp>
      <p:sp>
        <p:nvSpPr>
          <p:cNvPr id="112" name="Google Shape;112;g125acd94546_0_2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25acd94546_0_2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operadores de identidade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e536b825_0_0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9" name="Google Shape;119;g122e536b82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122e536b825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195</a:t>
            </a:fld>
            <a:r>
              <a:rPr lang="en-US"/>
              <a:t>]</a:t>
            </a:r>
            <a:endParaRPr/>
          </a:p>
        </p:txBody>
      </p:sp>
      <p:sp>
        <p:nvSpPr>
          <p:cNvPr id="121" name="Google Shape;121;g122e536b825_0_0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/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https://github.com/guicarvalho/trilha-python-dio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  <p:transition/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 de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associação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operadores de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associação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como utilizá-los.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9ffa863cd_0_0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" name="Google Shape;65;g109ffa863c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66" name="Google Shape;66;g109ffa863cd_0_0"/>
          <p:cNvSpPr txBox="1"/>
          <p:nvPr/>
        </p:nvSpPr>
        <p:spPr>
          <a:xfrm>
            <a:off x="565525" y="1481050"/>
            <a:ext cx="7991100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1950" marR="0" lvl="0" indent="-2857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+9 desenvolvedor backend (Python e Java)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 paraquedas… total!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Construir sistemas com qualidade.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Netflix, Games e Futebol.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@guicarvalho (Linkedin e Github)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1" i="1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38100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Conexão com a Internet.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38100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operadores de comparação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operadores de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associação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  <p:transition/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operadores utilizados para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verificar se um objeto está presente em uma sequência 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5acd94546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5acd94546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25acd94546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25acd94546_0_2"/>
          <p:cNvGraphicFramePr>
            <a:graphicFrameLocks noGrp="1"/>
          </p:cNvGraphicFramePr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{7B2C49F2-9B36-4FC1-AD0C-073EAA5C8FE3}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curso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"Curso de Python"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"limão"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saques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1500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curso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not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frutas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saques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False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5acd94546_0_2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25acd94546_0_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205</a:t>
            </a:fld>
            <a:r>
              <a:rPr lang="en-US"/>
              <a:t>]</a:t>
            </a:r>
            <a:endParaRPr/>
          </a:p>
        </p:txBody>
      </p:sp>
      <p:sp>
        <p:nvSpPr>
          <p:cNvPr id="112" name="Google Shape;112;g125acd94546_0_2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25acd94546_0_2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operadores de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associação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e536b825_0_0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9" name="Google Shape;119;g122e536b82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122e536b825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206</a:t>
            </a:fld>
            <a:r>
              <a:rPr lang="en-US"/>
              <a:t>]</a:t>
            </a:r>
            <a:endParaRPr/>
          </a:p>
        </p:txBody>
      </p:sp>
      <p:sp>
        <p:nvSpPr>
          <p:cNvPr id="121" name="Google Shape;121;g122e536b825_0_0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/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https://github.com/guicarvalho/trilha-python-dio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  <p:transition/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Indentação e blocos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4572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Instalar o Python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4572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Baixar e configurar a IDE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como o interpretador Python utiliza a indentação do código para delimitar os blocos de comandos.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38100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Indentação e os blocos de comandos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papel da indentação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  <p:transition/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Identar código é uma forma de manter o código fonte mais legível e manutenível. Mas em Python ela exerce um segundo papel, através da indentação o interpretador consegue determinar onde um bloco de comando inicia e onde ele termina.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estética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601dccb69_0_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As linguagens de programação costumam utilizar caracteres ou palavras reservadas para terminar o início e fim do bloco. Em Java e C por exemplo, utilizamos chaves: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601dccb69_0_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Bloco de comando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2601dccb69_0_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5acd94546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25acd94546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Bloco em Java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25acd94546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2" name="Google Shape;112;g125acd94546_0_2"/>
          <p:cNvGraphicFramePr>
            <a:graphicFrameLocks noGrp="1"/>
          </p:cNvGraphicFramePr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{81ACD6E2-4871-4A75-A1EA-68366AFEB802}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void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sacar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(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double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valor) {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// início do bloco do método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(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this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.saldo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valor) {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// início do bloco do if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this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.saldo -= valor;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}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// fim do bloco do if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}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// fim do bloco do método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601dccb69_0_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2601dccb69_0_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Bloco em Java sem formatar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2601dccb69_0_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2601dccb69_0_7"/>
          <p:cNvGraphicFramePr>
            <a:graphicFrameLocks noGrp="1"/>
          </p:cNvGraphicFramePr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{81ACD6E2-4871-4A75-A1EA-68366AFEB802}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void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sacar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(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double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valor) {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// início do bloco do método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(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this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.saldo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valor) {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// início do bloco do if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this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.saldo -= valor;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}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// fim do bloco do if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}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// fim do bloco do método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01dccb69_0_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Existe uma convenção em Python, que define as boas práticas para escrita de código na linguagem. Nesse documento é indicado utilizar 4 espaços em branco por nível de indentação, ou seja, a cada novo bloco adicionamos 4 novos espaços em branco.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2601dccb69_0_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Utilizando espaços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g12601dccb69_0_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601dccb69_0_2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2601dccb69_0_2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Bloco em Python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2601dccb69_0_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5" name="Google Shape;135;g12601dccb69_0_21"/>
          <p:cNvGraphicFramePr>
            <a:graphicFrameLocks noGrp="1"/>
          </p:cNvGraphicFramePr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{81ACD6E2-4871-4A75-A1EA-68366AFEB802}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sacar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(self, valor: float) -&gt;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None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início do bloco do método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self.saldo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valor: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início do bloco do if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    self.saldo -= valor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fim do bloco do if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fim do bloco do método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Configuração do ambiente de desenvolvimento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Instalar o Python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  <p:transition/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601dccb69_0_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2601dccb69_0_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Isso não funciona em Python!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142" name="Google Shape;142;g12601dccb69_0_28"/>
          <p:cNvGraphicFramePr>
            <a:graphicFrameLocks noGrp="1"/>
          </p:cNvGraphicFramePr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{81ACD6E2-4871-4A75-A1EA-68366AFEB802}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sacar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(self, valor: float) -&gt;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None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início do bloco do método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self.saldo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valor: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início do bloco do 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self.saldo -= valor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fim do bloco do if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fim do bloco do método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" name="Google Shape;143;g12601dccb69_0_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601dccb69_0_3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2601dccb69_0_3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Qual versão é mais fácil de ler?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150" name="Google Shape;150;g12601dccb69_0_35"/>
          <p:cNvGraphicFramePr>
            <a:graphicFrameLocks noGrp="1"/>
          </p:cNvGraphicFramePr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{81ACD6E2-4871-4A75-A1EA-68366AFEB802}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void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sacar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(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double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valor)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(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this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.saldo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valor)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this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.saldo -= valor;}}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sacar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(self, valor: float) -&gt;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None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self.saldo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valor: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    self.saldo -= valor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1" name="Google Shape;151;g12601dccb69_0_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5acd94546_0_2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25acd94546_0_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222</a:t>
            </a:fld>
            <a:r>
              <a:rPr lang="en-US"/>
              <a:t>]</a:t>
            </a:r>
            <a:endParaRPr/>
          </a:p>
        </p:txBody>
      </p:sp>
      <p:sp>
        <p:nvSpPr>
          <p:cNvPr id="158" name="Google Shape;158;g125acd94546_0_2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25acd94546_0_2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Indentação e os blocos de comandos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2e536b825_0_0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g122e536b82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122e536b825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223</a:t>
            </a:fld>
            <a:r>
              <a:rPr lang="en-US"/>
              <a:t>]</a:t>
            </a:r>
            <a:endParaRPr/>
          </a:p>
        </p:txBody>
      </p:sp>
      <p:sp>
        <p:nvSpPr>
          <p:cNvPr id="167" name="Google Shape;167;g122e536b825_0_0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/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https://github.com/guicarvalho/trilha-python-dio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1" name="Google Shape;1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  <p:transition/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Estruturas condicionais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as estruturas condicionais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como utilizá-l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38100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If / if-else / elif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229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If aninhado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2917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3489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If ternário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Provavelmente o Python já está instalado na sua máquina. Para verificar qual a versão entre com o comando: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-V ou python3 -V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Linux e MacOS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/ if-else / elif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  <p:transition/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estrutura condicional permite o desvio de fluxo de controle, quando determinadas expressões lógicas são atendidas.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77ac3f6ed_0_4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criar uma estrutura condicional simples, composta por um único desvio, podemos utilizar a palavra reservada if. O comando irá testar a expressão lógica, e em caso de retorno verdadeiro as ações presentes no bloco de código do if serão executadas.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1277ac3f6ed_0_4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8" name="Google Shape;108;g1277ac3f6ed_0_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5acd94546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25acd94546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5" name="Google Shape;115;g125acd94546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6" name="Google Shape;116;g125acd94546_0_9"/>
          <p:cNvGraphicFramePr>
            <a:graphicFrameLocks noGrp="1"/>
          </p:cNvGraphicFramePr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{E9F78031-7B7E-4715-9889-2BCD1EE0A7B3}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2000.0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saque = float(input(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"Informe o valor do saque: 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saldo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saque: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"Realizando saque!"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saldo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saque: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	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"Saldo insuficiente!"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77ac3f6ed_0_4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criar uma estrutura condicional com dois desvios, podemos utilizar as palavras reservadas if e else. Como sabemos se a expressão lógica testada no if for verdadeira, então o bloco de código do if será executado. Caso contrário o bloco de código do else será executado.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277ac3f6ed_0_4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If/else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277ac3f6ed_0_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77ac3f6ed_0_2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1277ac3f6ed_0_2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" name="Google Shape;130;g1277ac3f6ed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1" name="Google Shape;131;g1277ac3f6ed_0_20"/>
          <p:cNvGraphicFramePr>
            <a:graphicFrameLocks noGrp="1"/>
          </p:cNvGraphicFramePr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{E9F78031-7B7E-4715-9889-2BCD1EE0A7B3}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saldo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2000.0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saque = float(input(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"Informe o valor do saque: 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saldo &gt;= saque: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"Realizando saque!"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"Saldo insuficiente!"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77ac3f6ed_0_5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alguns cenários queremos mais de dois desvios, para isso podemos utilizar a palavra reservada elif. O elif é composto por uma nova expressão lógica, que será testada e caso retorne verdadeiro o bloco de código do elif será executado. Não existe um número máximo de elifs que podemos utilizar, porém evite criar grandes estruturas condicionais, pois elas aumentam a complexidade do código.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1277ac3f6ed_0_5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If/elif/else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" name="Google Shape;138;g1277ac3f6ed_0_5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77ac3f6ed_0_2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277ac3f6ed_0_2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277ac3f6ed_0_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6" name="Google Shape;146;g1277ac3f6ed_0_27"/>
          <p:cNvGraphicFramePr>
            <a:graphicFrameLocks noGrp="1"/>
          </p:cNvGraphicFramePr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{E9F78031-7B7E-4715-9889-2BCD1EE0A7B3}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opcao = int(input(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"Informe uma opção: [1] Sacar \n[2] Extrato: 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opcao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	valor = float(input(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"Informe a quantia para o saque: 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	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...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elif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opcao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	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"Exibindo o extrato..."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else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	sys.exit(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"Opção inválida"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5acd94546_0_2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g125acd94546_0_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238</a:t>
            </a:fld>
            <a:r>
              <a:rPr lang="en-US"/>
              <a:t>]</a:t>
            </a:r>
            <a:endParaRPr/>
          </a:p>
        </p:txBody>
      </p:sp>
      <p:sp>
        <p:nvSpPr>
          <p:cNvPr id="153" name="Google Shape;153;g125acd94546_0_2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25acd94546_0_2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If / if … else / elif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25acd94546_0_28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25acd94546_0_28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If aninhado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25acd94546_0_28"/>
          <p:cNvSpPr txBox="1"/>
          <p:nvPr/>
        </p:nvSpPr>
        <p:spPr>
          <a:xfrm>
            <a:off x="678554" y="32917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25acd94546_0_28"/>
          <p:cNvSpPr/>
          <p:nvPr/>
        </p:nvSpPr>
        <p:spPr>
          <a:xfrm>
            <a:off x="2262751" y="33489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If ternário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77ac3f6ed_0_6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277ac3f6ed_0_6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g1277ac3f6ed_0_6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aninhado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6" name="Google Shape;166;g1277ac3f6ed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1277ac3f6ed_0_6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9c8f278e1_0_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a maioria dos programas Windows, o Python possui um instalador que pode ser baixado acessando: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http://www.python.org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Após executar a download, faça a instalação seguindo os passos descritos no tutorial: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https://python.org.br/instalacao-windows/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19c8f278e1_0_1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Windows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19c8f278e1_0_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77ac3f6ed_0_10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Podemos criar estruturas condicionais aninhadas, para isso basta adicionar estruturas if/elif/else dentro do bloco de código de estruturas if/elif/else.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277ac3f6ed_0_10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aninhado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277ac3f6ed_0_10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77ac3f6ed_0_1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277ac3f6ed_0_1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277ac3f6ed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277ac3f6ed_0_108"/>
          <p:cNvGraphicFramePr>
            <a:graphicFrameLocks noGrp="1"/>
          </p:cNvGraphicFramePr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{E9F78031-7B7E-4715-9889-2BCD1EE0A7B3}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conta_normal: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saldo &gt;= saque: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"Saque realizado com sucesso!"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saque &lt;= (saldo + cheque_especial):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"Saque realizado com uso do cheque especial!"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conta_universitaria: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saldo &gt;= saque: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"Saque realizado com sucesso!"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"Saldo insuficiente!"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77ac3f6ed_0_9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g1277ac3f6ed_0_9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242</a:t>
            </a:fld>
            <a:r>
              <a:rPr lang="en-US"/>
              <a:t>]</a:t>
            </a:r>
            <a:endParaRPr/>
          </a:p>
        </p:txBody>
      </p:sp>
      <p:sp>
        <p:nvSpPr>
          <p:cNvPr id="189" name="Google Shape;189;g1277ac3f6ed_0_9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1277ac3f6ed_0_9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If / if … else / elif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277ac3f6ed_0_91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1277ac3f6ed_0_91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If aninhado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277ac3f6ed_0_91"/>
          <p:cNvSpPr txBox="1"/>
          <p:nvPr/>
        </p:nvSpPr>
        <p:spPr>
          <a:xfrm>
            <a:off x="678554" y="32917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1277ac3f6ed_0_91"/>
          <p:cNvSpPr/>
          <p:nvPr/>
        </p:nvSpPr>
        <p:spPr>
          <a:xfrm>
            <a:off x="2262751" y="33489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If ternário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77ac3f6ed_0_83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277ac3f6ed_0_83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g1277ac3f6ed_0_83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ternário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2" name="Google Shape;202;g1277ac3f6ed_0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1277ac3f6ed_0_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  <p:transition/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77ac3f6ed_0_59"/>
          <p:cNvSpPr txBox="1"/>
          <p:nvPr/>
        </p:nvSpPr>
        <p:spPr>
          <a:xfrm>
            <a:off x="563550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if ternário permite escrever uma condição em uma única linha. Ele é composto por três partes, a primeira parte é o retorno caso a expressão retorne verdadeiro, a segunda parte é a expressão lógica e a terceira parte é o retorno caso a expressão não seja atendida.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277ac3f6ed_0_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ternário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g1277ac3f6ed_0_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77ac3f6ed_0_3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1277ac3f6ed_0_3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7" name="Google Shape;217;g1277ac3f6ed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8" name="Google Shape;218;g1277ac3f6ed_0_34"/>
          <p:cNvGraphicFramePr>
            <a:graphicFrameLocks noGrp="1"/>
          </p:cNvGraphicFramePr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{E9F78031-7B7E-4715-9889-2BCD1EE0A7B3}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status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"Sucesso"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saldo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saque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else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"Falha"</a:t>
                      </a:r>
                      <a:endParaRPr>
                        <a:solidFill>
                          <a:srgbClr val="E6DB74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{status}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ao realizar o saque!"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77ac3f6ed_0_1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277ac3f6ed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246</a:t>
            </a:fld>
            <a:r>
              <a:rPr lang="en-US"/>
              <a:t>]</a:t>
            </a:r>
            <a:endParaRPr/>
          </a:p>
        </p:txBody>
      </p:sp>
      <p:sp>
        <p:nvSpPr>
          <p:cNvPr id="225" name="Google Shape;225;g1277ac3f6ed_0_1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277ac3f6ed_0_1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If / if … else / elif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1277ac3f6ed_0_11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1277ac3f6ed_0_11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If aninhado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1277ac3f6ed_0_11"/>
          <p:cNvSpPr txBox="1"/>
          <p:nvPr/>
        </p:nvSpPr>
        <p:spPr>
          <a:xfrm>
            <a:off x="678554" y="32917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277ac3f6ed_0_11"/>
          <p:cNvSpPr/>
          <p:nvPr/>
        </p:nvSpPr>
        <p:spPr>
          <a:xfrm>
            <a:off x="2262751" y="33489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If ternário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2e536b825_0_0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6" name="Google Shape;236;g122e536b82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122e536b825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247</a:t>
            </a:fld>
            <a:r>
              <a:rPr lang="en-US"/>
              <a:t>]</a:t>
            </a:r>
            <a:endParaRPr/>
          </a:p>
        </p:txBody>
      </p:sp>
      <p:sp>
        <p:nvSpPr>
          <p:cNvPr id="238" name="Google Shape;238;g122e536b825_0_0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/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https://github.com/guicarvalho/trilha-python-dio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5" name="Google Shape;24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2" name="Google Shape;25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6d3f5ae1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16d3f5ae16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16d3f5ae16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4572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Instalar o Python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16d3f5ae16_0_0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16d3f5ae16_0_0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4572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Baixar e configurar a IDE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16d3f5ae16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Estruturas de repetição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as estruturas de repetição for e while e quando utilizá-las.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38100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estruturas de repetição?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253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6275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6847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 for e a função built-in range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403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3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460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 while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estruturas de repetição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  <p:transition/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estruturas utilizadas para repetir um trecho de código um determinado número de vezes. Esse número pode ser conhecido previamente ou determinado através de uma expressão lógica.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estruturas de repetição?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5acd94546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125acd94546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 sem repetição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8" name="Google Shape;108;g125acd94546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9" name="Google Shape;109;g125acd94546_0_9"/>
          <p:cNvGraphicFramePr>
            <a:graphicFrameLocks noGrp="1"/>
          </p:cNvGraphicFramePr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{0DC1119A-8656-4023-8230-2DC5251D5F3F}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Receba um número do teclado e exiba os 2 números seguintes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 = int(input(</a:t>
                      </a:r>
                      <a:r>
                        <a:rPr lang="en-US" sz="1400" u="none" strike="noStrike" cap="none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"Informe um número inteiro: "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))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print(a)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 +=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print(a)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 +=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print(a)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780014c47_0_7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2780014c47_0_7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 com repetição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6" name="Google Shape;116;g12780014c47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7" name="Google Shape;117;g12780014c47_0_78"/>
          <p:cNvGraphicFramePr>
            <a:graphicFrameLocks noGrp="1"/>
          </p:cNvGraphicFramePr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{0DC1119A-8656-4023-8230-2DC5251D5F3F}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Receba um número do teclado e exiba os 2 números seguintes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 = int(input(</a:t>
                      </a:r>
                      <a:r>
                        <a:rPr lang="en-US" sz="1400" u="none" strike="noStrike" cap="none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"Informe um número inteiro: "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))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print(a)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repita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vezes: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a +=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print(a)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780014c47_0_2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2780014c47_0_2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2780014c47_0_2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estruturas de repetição?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2780014c47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258</a:t>
            </a:fld>
            <a:r>
              <a:rPr lang="en-US"/>
              <a:t>]</a:t>
            </a:r>
            <a:endParaRPr/>
          </a:p>
        </p:txBody>
      </p:sp>
      <p:sp>
        <p:nvSpPr>
          <p:cNvPr id="126" name="Google Shape;126;g12780014c47_0_20"/>
          <p:cNvSpPr txBox="1"/>
          <p:nvPr/>
        </p:nvSpPr>
        <p:spPr>
          <a:xfrm>
            <a:off x="678554" y="26275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2780014c47_0_20"/>
          <p:cNvSpPr/>
          <p:nvPr/>
        </p:nvSpPr>
        <p:spPr>
          <a:xfrm>
            <a:off x="2262751" y="26847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 for e a função built-in range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2780014c47_0_20"/>
          <p:cNvSpPr txBox="1"/>
          <p:nvPr/>
        </p:nvSpPr>
        <p:spPr>
          <a:xfrm>
            <a:off x="678554" y="3403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3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12780014c47_0_20"/>
          <p:cNvSpPr/>
          <p:nvPr/>
        </p:nvSpPr>
        <p:spPr>
          <a:xfrm>
            <a:off x="2262751" y="3460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 while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780014c47_0_60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2780014c47_0_6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2780014c47_0_6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 for e a função built-in range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g12780014c47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12780014c47_0_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Introdução ao Python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Baixar e configurar a IDE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16295da5bc_1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  <p:transition/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780014c47_0_8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comando for é usado para percorrer um objeto iterável. Faz sentido usar for quando sabemos o número exato de vezes que nosso bloco de código deve ser executado, ou quando queremos percorrer um objeto iterável.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2780014c47_0_8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 for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2780014c47_0_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bbdb0af8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25bbdb0af8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g125bbdb0af8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3" name="Google Shape;153;g125bbdb0af8_0_0"/>
          <p:cNvGraphicFramePr>
            <a:graphicFrameLocks noGrp="1"/>
          </p:cNvGraphicFramePr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{0DC1119A-8656-4023-8230-2DC5251D5F3F}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texto = input(</a:t>
                      </a:r>
                      <a:r>
                        <a:rPr lang="en-US" sz="1400" u="none" strike="noStrike" cap="none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"Informe um texto: "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VOGAIS = </a:t>
                      </a:r>
                      <a:r>
                        <a:rPr lang="en-US" sz="1400" u="none" strike="noStrike" cap="none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"AEIOU"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for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letra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in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texto: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	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if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letra.upper()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in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VOGAIS: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		print(letra, end=</a:t>
                      </a:r>
                      <a:r>
                        <a:rPr lang="en-US" sz="1400" u="none" strike="noStrike" cap="none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""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print()  </a:t>
                      </a:r>
                      <a:r>
                        <a:rPr lang="en-US" sz="1400" u="none" strike="noStrike" cap="none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adiciona uma quebra de linha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780014c47_0_12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2780014c47_0_12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for/else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g12780014c47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1" name="Google Shape;161;g12780014c47_0_121"/>
          <p:cNvGraphicFramePr>
            <a:graphicFrameLocks noGrp="1"/>
          </p:cNvGraphicFramePr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{0DC1119A-8656-4023-8230-2DC5251D5F3F}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texto = input(</a:t>
                      </a:r>
                      <a:r>
                        <a:rPr lang="en-US" sz="1400" u="none" strike="noStrike" cap="none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"Informe um texto: "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VOGAIS = </a:t>
                      </a:r>
                      <a:r>
                        <a:rPr lang="en-US" sz="1400" u="none" strike="noStrike" cap="none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"AEIOU"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for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letra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in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texto: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	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if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letra.upper()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in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VOGAIS: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		print(letra, end=</a:t>
                      </a:r>
                      <a:r>
                        <a:rPr lang="en-US" sz="1400" u="none" strike="noStrike" cap="none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""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else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print()  </a:t>
                      </a:r>
                      <a:r>
                        <a:rPr lang="en-US" sz="1400" u="none" strike="noStrike" cap="none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adiciona uma quebra de linha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780014c47_0_9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Range é uma função built-in do Python, ela é usada para produzir uma sequência de números inteiros a partir de um ínicio (inclusivo) para um fim (exclusivo). Se usarmos range(i, j) será produzido: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i, i+1, i+2, i+3, ..., j-1.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Ela recebe 3 argumentos: stop (obrigatório), start (opcional) e step opcional.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2780014c47_0_9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range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g12780014c47_0_9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780014c47_0_9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12780014c47_0_9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range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g12780014c47_0_9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6" name="Google Shape;176;g12780014c47_0_98"/>
          <p:cNvGraphicFramePr>
            <a:graphicFrameLocks noGrp="1"/>
          </p:cNvGraphicFramePr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{0DC1119A-8656-4023-8230-2DC5251D5F3F}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range(stop) -&gt; range object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range(start, stop[, step]) -&gt; range object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list(range(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780014c47_0_1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12780014c47_0_1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Utilizando range com for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g12780014c47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4" name="Google Shape;184;g12780014c47_0_108"/>
          <p:cNvGraphicFramePr>
            <a:graphicFrameLocks noGrp="1"/>
          </p:cNvGraphicFramePr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{0DC1119A-8656-4023-8230-2DC5251D5F3F}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range(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print(numero, end=</a:t>
                      </a:r>
                      <a:r>
                        <a:rPr lang="en-US" sz="1400" u="none" strike="noStrike" cap="none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"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exibindo a tabuada do 5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range(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51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print(numero, end=</a:t>
                      </a:r>
                      <a:r>
                        <a:rPr lang="en-US" sz="1400" u="none" strike="noStrike" cap="none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"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35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45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780014c47_0_3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g12780014c47_0_3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2780014c47_0_3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estruturas de repetição?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12780014c47_0_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266</a:t>
            </a:fld>
            <a:r>
              <a:rPr lang="en-US"/>
              <a:t>]</a:t>
            </a:r>
            <a:endParaRPr/>
          </a:p>
        </p:txBody>
      </p:sp>
      <p:sp>
        <p:nvSpPr>
          <p:cNvPr id="193" name="Google Shape;193;g12780014c47_0_31"/>
          <p:cNvSpPr txBox="1"/>
          <p:nvPr/>
        </p:nvSpPr>
        <p:spPr>
          <a:xfrm>
            <a:off x="678554" y="26275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12780014c47_0_31"/>
          <p:cNvSpPr/>
          <p:nvPr/>
        </p:nvSpPr>
        <p:spPr>
          <a:xfrm>
            <a:off x="2262751" y="26847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 for e a função built-in range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2780014c47_0_31"/>
          <p:cNvSpPr txBox="1"/>
          <p:nvPr/>
        </p:nvSpPr>
        <p:spPr>
          <a:xfrm>
            <a:off x="678554" y="3403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2780014c47_0_31"/>
          <p:cNvSpPr/>
          <p:nvPr/>
        </p:nvSpPr>
        <p:spPr>
          <a:xfrm>
            <a:off x="2262751" y="3460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 while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780014c47_0_69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12780014c47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2780014c47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 while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4" name="Google Shape;204;g12780014c47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12780014c47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  <p:transition/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780014c47_0_1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comando while é usado para repetir um bloco de código várias vezes. Faz sentido usar while quando não sabemos o número exato de vezes que nosso bloco de código deve ser executado.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2780014c47_0_1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 while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12780014c47_0_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780014c47_0_5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2780014c47_0_5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while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2780014c47_0_5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0" name="Google Shape;220;g12780014c47_0_53"/>
          <p:cNvGraphicFramePr>
            <a:graphicFrameLocks noGrp="1"/>
          </p:cNvGraphicFramePr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{0DC1119A-8656-4023-8230-2DC5251D5F3F}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opcao =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-1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while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opcao 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!=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opcao = int(input(</a:t>
                      </a:r>
                      <a:r>
                        <a:rPr lang="en-US" sz="1400" u="none" strike="noStrike" cap="none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"[1] Sacar \n[2] Extrato \n[0] Sair \n: "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))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if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opcao 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    print(</a:t>
                      </a:r>
                      <a:r>
                        <a:rPr lang="en-US" sz="1400" u="none" strike="noStrike" cap="none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"Sacando..."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elif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opcao 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    print(</a:t>
                      </a:r>
                      <a:r>
                        <a:rPr lang="en-US" sz="1400" u="none" strike="noStrike" cap="none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"Exibindo o extrato..."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 é uma ótima ferramenta e será a nossa escolha por alguns motivos: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Gratuita.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Suporta múltiplas tecnologias.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Boa performance.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Acesse o site: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https://code.visualstudio.com/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VSCode ou PyCharm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b7765333a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1b7765333a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while/else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g11b7765333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8" name="Google Shape;228;g11b7765333a_0_0"/>
          <p:cNvGraphicFramePr>
            <a:graphicFrameLocks noGrp="1"/>
          </p:cNvGraphicFramePr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{0DC1119A-8656-4023-8230-2DC5251D5F3F}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opcao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-1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while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opcao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opcao = int(input(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"[1] Sacar \n[2] Extrato \n[0] Sair \n: 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opcao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"Sacando..."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elif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opcao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"Exibindo o extrato..."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else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	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"Obrigado por usar nosso sistema bancário, até logo!"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780014c47_0_4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g12780014c47_0_4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12780014c47_0_4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estruturas de repetição?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12780014c47_0_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271</a:t>
            </a:fld>
            <a:r>
              <a:rPr lang="en-US"/>
              <a:t>]</a:t>
            </a:r>
            <a:endParaRPr/>
          </a:p>
        </p:txBody>
      </p:sp>
      <p:sp>
        <p:nvSpPr>
          <p:cNvPr id="237" name="Google Shape;237;g12780014c47_0_42"/>
          <p:cNvSpPr txBox="1"/>
          <p:nvPr/>
        </p:nvSpPr>
        <p:spPr>
          <a:xfrm>
            <a:off x="678554" y="26275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2780014c47_0_42"/>
          <p:cNvSpPr/>
          <p:nvPr/>
        </p:nvSpPr>
        <p:spPr>
          <a:xfrm>
            <a:off x="2262751" y="26847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 for e a função built-in range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12780014c47_0_42"/>
          <p:cNvSpPr txBox="1"/>
          <p:nvPr/>
        </p:nvSpPr>
        <p:spPr>
          <a:xfrm>
            <a:off x="678554" y="3403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3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12780014c47_0_42"/>
          <p:cNvSpPr/>
          <p:nvPr/>
        </p:nvSpPr>
        <p:spPr>
          <a:xfrm>
            <a:off x="2262751" y="3460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 while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2e536b825_0_0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6" name="Google Shape;246;g122e536b82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122e536b825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272</a:t>
            </a:fld>
            <a:r>
              <a:rPr lang="en-US"/>
              <a:t>]</a:t>
            </a:r>
            <a:endParaRPr/>
          </a:p>
        </p:txBody>
      </p:sp>
      <p:sp>
        <p:nvSpPr>
          <p:cNvPr id="248" name="Google Shape;248;g122e536b825_0_0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/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https://github.com/guicarvalho/trilha-python-dio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5" name="Google Shape;25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2" name="Google Shape;2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  <p:transition/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 e fatiamento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métodos úteis para manipular objetos do tipo string, como interpolar valores de variáveis e entender como funciona o fatiamento.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38100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métodos úteis da classe string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6275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6847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Interpolação de variáveis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403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460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Fatiamento de string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678554" y="41792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2262751" y="42364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 múltiplas linhas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métodos úteis da classe string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5" name="Google Shape;9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9" name="Google Shape;13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  <p:transition/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classe String do Python é famosa por ser rica em métodos e possuir uma interface muito fácil de trabalhar.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algumas linguagens manipular sequências de caracteres não é um trabalho trivial, porém, em Python esse trabalho é muito simples.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5bbdb0af8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125bbdb0af8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Maiúscula, minúscula e título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" name="Google Shape;110;g125bbdb0af8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1" name="Google Shape;111;g125bbdb0af8_0_0"/>
          <p:cNvGraphicFramePr>
            <a:graphicFrameLocks noGrp="1"/>
          </p:cNvGraphicFramePr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curso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"pYtHon"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print(curso.upper())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PYTHON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print(curso.lower())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python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print(curso.title())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Python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ce2f6bb9b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2ce2f6bb9b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Eliminando espaços em branco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2ce2f6bb9b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9" name="Google Shape;119;g12ce2f6bb9b_0_0"/>
          <p:cNvGraphicFramePr>
            <a:graphicFrameLocks noGrp="1"/>
          </p:cNvGraphicFramePr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curso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   Python 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print(curso.strip())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"Python"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print(curso.lstrip())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"Python 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print(curso.rstrip())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   Python"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ce2f6bb9b_0_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2ce2f6bb9b_0_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Junções e centralização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2ce2f6bb9b_0_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7" name="Google Shape;127;g12ce2f6bb9b_0_7"/>
          <p:cNvGraphicFramePr>
            <a:graphicFrameLocks noGrp="1"/>
          </p:cNvGraphicFramePr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curso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"Python"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print(curso.center(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"#"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"##Python##"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.join(curso))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"P.y.t.h.o.n"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5acd94546_0_2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25acd94546_0_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284</a:t>
            </a:fld>
            <a:r>
              <a:rPr lang="en-US"/>
              <a:t>]</a:t>
            </a:r>
            <a:endParaRPr/>
          </a:p>
        </p:txBody>
      </p:sp>
      <p:sp>
        <p:nvSpPr>
          <p:cNvPr id="134" name="Google Shape;134;g125acd94546_0_2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25acd94546_0_2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métodos úteis da classe string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25acd94546_0_28"/>
          <p:cNvSpPr txBox="1"/>
          <p:nvPr/>
        </p:nvSpPr>
        <p:spPr>
          <a:xfrm>
            <a:off x="678554" y="26275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125acd94546_0_28"/>
          <p:cNvSpPr/>
          <p:nvPr/>
        </p:nvSpPr>
        <p:spPr>
          <a:xfrm>
            <a:off x="2262751" y="26847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Interpolação de variáveis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25acd94546_0_28"/>
          <p:cNvSpPr txBox="1"/>
          <p:nvPr/>
        </p:nvSpPr>
        <p:spPr>
          <a:xfrm>
            <a:off x="678554" y="3403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25acd94546_0_28"/>
          <p:cNvSpPr/>
          <p:nvPr/>
        </p:nvSpPr>
        <p:spPr>
          <a:xfrm>
            <a:off x="2262751" y="3460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Fatiamento de string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25acd94546_0_28"/>
          <p:cNvSpPr txBox="1"/>
          <p:nvPr/>
        </p:nvSpPr>
        <p:spPr>
          <a:xfrm>
            <a:off x="678554" y="41792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25acd94546_0_28"/>
          <p:cNvSpPr/>
          <p:nvPr/>
        </p:nvSpPr>
        <p:spPr>
          <a:xfrm>
            <a:off x="2262751" y="42364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 múltiplas linhas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ce2f6bb9b_0_22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2ce2f6bb9b_0_2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g12ce2f6bb9b_0_2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Interpolação de variáveis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9" name="Google Shape;149;g12ce2f6bb9b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12ce2f6bb9b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  <p:transition/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ce2f6bb9b_0_3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Python temos 3 formas de interpolar variáveis em strings, a primeira é usando o sinal %, a segunda é utilizando o método format e a última é utilizando f strings.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primeira forma não é atualmente recomendada e seu uso em Python 3 é raro, por esse motivo iremos focar nas 2 últimas.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2ce2f6bb9b_0_3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2ce2f6bb9b_0_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ce2f6bb9b_0_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12ce2f6bb9b_0_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Old style %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g12ce2f6bb9b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5" name="Google Shape;165;g12ce2f6bb9b_0_36"/>
          <p:cNvGraphicFramePr>
            <a:graphicFrameLocks noGrp="1"/>
          </p:cNvGraphicFramePr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idade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profissao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"Progamador"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linguagem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"Python"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"Olá, me chamo %s. Eu tenho %d anos de idade, trabalho como %s e estou matriculado no curso de %s."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% (nome, idade, profissao, linguagem))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Olá, me chamo Guilherme. Eu tenho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anos de idade, trabalho como Progamador e utilizo e estou matriculado no curso de Python.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ce2f6bb9b_0_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2ce2f6bb9b_0_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format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g12ce2f6bb9b_0_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3" name="Google Shape;173;g12ce2f6bb9b_0_43"/>
          <p:cNvGraphicFramePr>
            <a:graphicFrameLocks noGrp="1"/>
          </p:cNvGraphicFramePr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idade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profissao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"Programador"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linguagem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"Python"</a:t>
                      </a:r>
                      <a:endParaRPr>
                        <a:solidFill>
                          <a:srgbClr val="E6DB74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rgbClr val="E6DB74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"Olá, me chamo {}. Eu tenho {} anos de idade, trabalho como {} e estou matriculado no curso de {}."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.format(nome, idade, profissao, linguagem))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"Olá, me chamo {3}. Eu tenho {2} anos de idade, trabalho como {1} e estou matriculado no curso de {0}."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.format(linguagem, profissao, idade, nome))</a:t>
                      </a:r>
                      <a:endParaRPr>
                        <a:solidFill>
                          <a:srgbClr val="E6DB74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ce2f6bb9b_0_5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ce2f6bb9b_0_5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format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12ce2f6bb9b_0_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1" name="Google Shape;181;g12ce2f6bb9b_0_50"/>
          <p:cNvGraphicFramePr>
            <a:graphicFrameLocks noGrp="1"/>
          </p:cNvGraphicFramePr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"Olá, me chamo {nome}. Eu tenho {idade} anos de idade, trabalho como {profissao} e estou matriculado no curso de {linguagem}."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.format(nome=nome, idade=idade, profissao=profissao, linguagem=linguagem))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"Olá, me chamo {nome}. Eu tenho {idade} anos de idade, trabalho como {profissao} e estou matriculado no curso de {linguagem}."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.format(**pessoa))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Olá, me chamo Guilherme. Eu tenho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anos de idade, trabalho como Progamador e estou matriculado no curso de Python.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Primeiro programa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ce2f6bb9b_0_5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2ce2f6bb9b_0_5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f-string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g12ce2f6bb9b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9" name="Google Shape;189;g12ce2f6bb9b_0_57"/>
          <p:cNvGraphicFramePr>
            <a:graphicFrameLocks noGrp="1"/>
          </p:cNvGraphicFramePr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idade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profissao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"Programador"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linguagem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"Python"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f"Olá, me chamo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{nome}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 Eu tenho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{idade}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anos de idade, trabalho como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{profissao}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e estou matriculado no curso de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{linguagem}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Olá, me chamo Guilherme. Eu tenho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anos de idade, trabalho como Progamador e utilizo e estou matriculado no curso de Python.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ce2f6bb9b_0_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2ce2f6bb9b_0_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Formatar strings com f-string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2ce2f6bb9b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2ce2f6bb9b_0_64"/>
          <p:cNvGraphicFramePr>
            <a:graphicFrameLocks noGrp="1"/>
          </p:cNvGraphicFramePr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PI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3.14159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f"Valor de PI: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{PI: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"Valor de PI: 3.14"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f"Valor de PI: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{PI: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10.2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"Valor de PI:       3.14"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ce2f6bb9b_0_7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2ce2f6bb9b_0_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292</a:t>
            </a:fld>
            <a:r>
              <a:rPr lang="en-US"/>
              <a:t>]</a:t>
            </a:r>
            <a:endParaRPr/>
          </a:p>
        </p:txBody>
      </p:sp>
      <p:sp>
        <p:nvSpPr>
          <p:cNvPr id="204" name="Google Shape;204;g12ce2f6bb9b_0_7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2ce2f6bb9b_0_7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métodos úteis da classe string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2ce2f6bb9b_0_73"/>
          <p:cNvSpPr txBox="1"/>
          <p:nvPr/>
        </p:nvSpPr>
        <p:spPr>
          <a:xfrm>
            <a:off x="678554" y="26275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2ce2f6bb9b_0_73"/>
          <p:cNvSpPr/>
          <p:nvPr/>
        </p:nvSpPr>
        <p:spPr>
          <a:xfrm>
            <a:off x="2262751" y="26847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Interpolação de variáveis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2ce2f6bb9b_0_73"/>
          <p:cNvSpPr txBox="1"/>
          <p:nvPr/>
        </p:nvSpPr>
        <p:spPr>
          <a:xfrm>
            <a:off x="678554" y="3403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2ce2f6bb9b_0_73"/>
          <p:cNvSpPr/>
          <p:nvPr/>
        </p:nvSpPr>
        <p:spPr>
          <a:xfrm>
            <a:off x="2262751" y="3460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Fatiamento de string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2ce2f6bb9b_0_73"/>
          <p:cNvSpPr txBox="1"/>
          <p:nvPr/>
        </p:nvSpPr>
        <p:spPr>
          <a:xfrm>
            <a:off x="678554" y="41792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2ce2f6bb9b_0_73"/>
          <p:cNvSpPr/>
          <p:nvPr/>
        </p:nvSpPr>
        <p:spPr>
          <a:xfrm>
            <a:off x="2262751" y="42364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 múltiplas linhas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ce2f6bb9b_0_86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2ce2f6bb9b_0_86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g12ce2f6bb9b_0_86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 de string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" name="Google Shape;219;g12ce2f6bb9b_0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12ce2f6bb9b_0_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  <p:transition/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ce2f6bb9b_0_1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Fatiamento de strings é uma técnica utilizada para retornar substrings (partes da string original), informando inicio (start), fim (stop) e passo (step): [start: stop[, step]].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2ce2f6bb9b_0_1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g12ce2f6bb9b_0_1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ce2f6bb9b_0_14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2ce2f6bb9b_0_14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g12ce2f6bb9b_0_1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5" name="Google Shape;235;g12ce2f6bb9b_0_141"/>
          <p:cNvGraphicFramePr>
            <a:graphicFrameLocks noGrp="1"/>
          </p:cNvGraphicFramePr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 = </a:t>
                      </a:r>
                      <a:r>
                        <a:rPr lang="en-US" sz="7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"Guilherme Arthur de Carvalho"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nome[</a:t>
                      </a:r>
                      <a:r>
                        <a:rPr lang="en-US" sz="7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</a:t>
                      </a: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]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sz="7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"G"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nome[:</a:t>
                      </a:r>
                      <a:r>
                        <a:rPr lang="en-US" sz="7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9</a:t>
                      </a: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]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sz="7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"Guilherme"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nome[</a:t>
                      </a:r>
                      <a:r>
                        <a:rPr lang="en-US" sz="7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:]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sz="7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"Arthur de Carvalho"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nome[</a:t>
                      </a:r>
                      <a:r>
                        <a:rPr lang="en-US" sz="7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r>
                        <a:rPr lang="en-US" sz="7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16</a:t>
                      </a: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]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sz="7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"Arthur"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nome[</a:t>
                      </a:r>
                      <a:r>
                        <a:rPr lang="en-US" sz="7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r>
                        <a:rPr lang="en-US" sz="7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16</a:t>
                      </a: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r>
                        <a:rPr lang="en-US" sz="7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</a:t>
                      </a: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]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sz="7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"Atu"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nome[:]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sz="7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"Guilherme Arthur de Carvalho"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nome[::</a:t>
                      </a:r>
                      <a:r>
                        <a:rPr lang="en-US" sz="7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-1</a:t>
                      </a: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]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sz="7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"ohlavraC ed ruhtrA emrehliuG"</a:t>
                      </a:r>
                      <a:endParaRPr sz="700"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ce2f6bb9b_0_9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1" name="Google Shape;241;g12ce2f6bb9b_0_9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296</a:t>
            </a:fld>
            <a:r>
              <a:rPr lang="en-US"/>
              <a:t>]</a:t>
            </a:r>
            <a:endParaRPr/>
          </a:p>
        </p:txBody>
      </p:sp>
      <p:sp>
        <p:nvSpPr>
          <p:cNvPr id="242" name="Google Shape;242;g12ce2f6bb9b_0_9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12ce2f6bb9b_0_9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métodos úteis da classe string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2ce2f6bb9b_0_94"/>
          <p:cNvSpPr txBox="1"/>
          <p:nvPr/>
        </p:nvSpPr>
        <p:spPr>
          <a:xfrm>
            <a:off x="678554" y="26275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2ce2f6bb9b_0_94"/>
          <p:cNvSpPr/>
          <p:nvPr/>
        </p:nvSpPr>
        <p:spPr>
          <a:xfrm>
            <a:off x="2262751" y="26847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Interpolação de variáveis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2ce2f6bb9b_0_94"/>
          <p:cNvSpPr txBox="1"/>
          <p:nvPr/>
        </p:nvSpPr>
        <p:spPr>
          <a:xfrm>
            <a:off x="678554" y="3403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12ce2f6bb9b_0_94"/>
          <p:cNvSpPr/>
          <p:nvPr/>
        </p:nvSpPr>
        <p:spPr>
          <a:xfrm>
            <a:off x="2262751" y="3460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Fatiamento de string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2ce2f6bb9b_0_94"/>
          <p:cNvSpPr txBox="1"/>
          <p:nvPr/>
        </p:nvSpPr>
        <p:spPr>
          <a:xfrm>
            <a:off x="678554" y="41792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2ce2f6bb9b_0_94"/>
          <p:cNvSpPr/>
          <p:nvPr/>
        </p:nvSpPr>
        <p:spPr>
          <a:xfrm>
            <a:off x="2262751" y="42364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 múltiplas linhas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ce2f6bb9b_0_107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12ce2f6bb9b_0_107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6" name="Google Shape;256;g12ce2f6bb9b_0_107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 multiplas linhas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7" name="Google Shape;257;g12ce2f6bb9b_0_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12ce2f6bb9b_0_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  <p:transition/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ce2f6bb9b_0_13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Strings de múltiplas linhas são definidas informando 3 aspas simples ou duplas durante a atribuição. Elas podem ocupar várias linhas do código, e todos os espaços em branco são incluídos na string final.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12ce2f6bb9b_0_13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5" name="Google Shape;265;g12ce2f6bb9b_0_1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ce2f6bb9b_0_15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12ce2f6bb9b_0_15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Strings triplas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2" name="Google Shape;272;g12ce2f6bb9b_0_1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3" name="Google Shape;273;g12ce2f6bb9b_0_150"/>
          <p:cNvGraphicFramePr>
            <a:graphicFrameLocks noGrp="1"/>
          </p:cNvGraphicFramePr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mensagem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f"""</a:t>
                      </a:r>
                      <a:b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Olá meu nome é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{nome}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</a:t>
                      </a:r>
                      <a:b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Eu estou aprendendo Python</a:t>
                      </a:r>
                      <a:b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"""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Olá meu nome é Guilherme,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Eu estou aprendendo Python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um pouco sobre a história da linguagem, explorando as ideias de seu criador. Responder perguntas como: Onde eu devo usar Python?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 nosso primeiro programa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ce2f6bb9b_0_1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12ce2f6bb9b_0_1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Strings triplas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0" name="Google Shape;280;g12ce2f6bb9b_0_1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1" name="Google Shape;281;g12ce2f6bb9b_0_159"/>
          <p:cNvGraphicFramePr>
            <a:graphicFrameLocks noGrp="1"/>
          </p:cNvGraphicFramePr>
          <p:nvPr/>
        </p:nvGraphicFramePr>
        <p:xfrm>
          <a:off x="566928" y="1481328"/>
          <a:ext cx="8019300" cy="3083700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3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 = 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"Guilherme"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mensagem = 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f'''</a:t>
                      </a:r>
                      <a:b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Olá meu nome é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</a:t>
                      </a:r>
                      <a:b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Eu estou aprendendo Python.</a:t>
                      </a:r>
                      <a:b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 Essa mensagem tem diferentes recuos.</a:t>
                      </a:r>
                      <a:b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'''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Olá meu nome é Guilherme,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Eu estou aprendendo Python.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 Essa mensagem tem diferentes recuos.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endParaRPr sz="1300"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ce2f6bb9b_0_1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7" name="Google Shape;287;g12ce2f6bb9b_0_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301</a:t>
            </a:fld>
            <a:r>
              <a:rPr lang="en-US"/>
              <a:t>]</a:t>
            </a:r>
            <a:endParaRPr/>
          </a:p>
        </p:txBody>
      </p:sp>
      <p:sp>
        <p:nvSpPr>
          <p:cNvPr id="288" name="Google Shape;288;g12ce2f6bb9b_0_11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12ce2f6bb9b_0_11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métodos úteis da classe string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2ce2f6bb9b_0_115"/>
          <p:cNvSpPr txBox="1"/>
          <p:nvPr/>
        </p:nvSpPr>
        <p:spPr>
          <a:xfrm>
            <a:off x="678554" y="26275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2ce2f6bb9b_0_115"/>
          <p:cNvSpPr/>
          <p:nvPr/>
        </p:nvSpPr>
        <p:spPr>
          <a:xfrm>
            <a:off x="2262751" y="26847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Interpolação de variáveis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12ce2f6bb9b_0_115"/>
          <p:cNvSpPr txBox="1"/>
          <p:nvPr/>
        </p:nvSpPr>
        <p:spPr>
          <a:xfrm>
            <a:off x="678554" y="3403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2ce2f6bb9b_0_115"/>
          <p:cNvSpPr/>
          <p:nvPr/>
        </p:nvSpPr>
        <p:spPr>
          <a:xfrm>
            <a:off x="2262751" y="3460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Fatiamento de string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12ce2f6bb9b_0_115"/>
          <p:cNvSpPr txBox="1"/>
          <p:nvPr/>
        </p:nvSpPr>
        <p:spPr>
          <a:xfrm>
            <a:off x="678554" y="41792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12ce2f6bb9b_0_115"/>
          <p:cNvSpPr/>
          <p:nvPr/>
        </p:nvSpPr>
        <p:spPr>
          <a:xfrm>
            <a:off x="2262751" y="42364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 múltiplas linhas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2e536b825_0_0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1" name="Google Shape;301;g122e536b82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122e536b825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302</a:t>
            </a:fld>
            <a:r>
              <a:rPr lang="en-US"/>
              <a:t>]</a:t>
            </a:r>
            <a:endParaRPr/>
          </a:p>
        </p:txBody>
      </p:sp>
      <p:sp>
        <p:nvSpPr>
          <p:cNvPr id="303" name="Google Shape;303;g122e536b825_0_0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/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strike="noStrike" cap="none">
                <a:latin typeface="Calibri"/>
                <a:ea typeface="Calibri"/>
                <a:cs typeface="Calibri"/>
                <a:sym typeface="Calibri"/>
              </a:rPr>
              <a:t>https://github.com/guicarvalho/trilha-python-dio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https://docs.python.org/pt-br/3/library/string.html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https://docs.python.org/pt-br/3/library/stdtypes.html#textseq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7" name="Google Shape;31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  <p:transition/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Desafio: Criando um sistema bancário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 um sistema bancário com as operações: sacar, depositar e visualizar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Fomos contratados por um grande banco para desenvolver o seu novo sistema. Esse banco deseja modernizar suas operações e para isso escolheu a linguagem Python. Para a primeira versão do sistema devemos implementar apenas 3 operações: depósito, saque 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671d68f82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 ser possível depositar valores positivos para a minha conta bancária. A v1 do projeto trabalha apenas com 1 usuário, dessa forma não precisamos nos preocupar em identificar qual é o número da agência e conta bancária. Todos os depósitos devem ser armazenados em uma variável e exibidos na operação de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12671d68f82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depósito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g12671d68f82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671d68f82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sistema deve permitir realizar 3 saques diários com limite máximo de R$ 500,00 por saque. Caso o usuário não tenha saldo em conta, o sistema deve exibir uma mensagem informando que não será possível sacar o dinheiro por falta de saldo. Todos os saques devem ser armazenados em uma variável e exibidos na operação de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12671d68f82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saque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g12671d68f82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38100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671d68f82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Essa operação deve listar todos os depósitos e saques realizados na conta. No fim da listagem deve ser exibido o saldo atual da conta. Se o extrato estiver em branco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exibir a mensagem: </a:t>
            </a:r>
            <a:r>
              <a:rPr lang="en-US" sz="2400">
                <a:solidFill>
                  <a:srgbClr val="040A24"/>
                </a:solidFill>
                <a:highlight>
                  <a:srgbClr val="F3F3F3"/>
                </a:highlight>
                <a:latin typeface="Calibri"/>
                <a:ea typeface="Calibri"/>
                <a:cs typeface="Calibri"/>
                <a:sym typeface="Calibri"/>
              </a:rPr>
              <a:t>Não foram realizadas movimentações.</a:t>
            </a:r>
            <a:endParaRPr sz="2400" b="0" i="0" u="none" strike="noStrike" cap="none">
              <a:solidFill>
                <a:srgbClr val="040A24"/>
              </a:solidFill>
              <a:highlight>
                <a:srgbClr val="F3F3F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valores devem ser exibidos utilizando o formato R$ xxx.xx, exemplo: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1500.45 = R$ 1500.45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12671d68f82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extrato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g12671d68f82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4572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nosso primeiro programa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Exibindo uma mensagem de boas vindas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nosso primeiro programa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Programar consiste em informar ao computador uma sequência de rotinas que devem ser processadas. Imagine uma receita de bolo, precisamos saber os ingredientes e modo de preparo. Seguindo corretamente as instruções ao fim do processo teremos um bolo.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receita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9c8f278e1_0_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criar a nossa receita de bolo em Python, precisamos criar um arquivo com extensão </a:t>
            </a:r>
            <a:r>
              <a:rPr lang="en-US" sz="2400" b="1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Com o arquivo criado podemos inserir nossos ingredientes e modo de preparo!</a:t>
            </a:r>
            <a:endParaRPr sz="240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19c8f278e1_0_1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nosso arquivo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19c8f278e1_0_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6d3f5ae1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" name="Google Shape;110;g116d3f5ae16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16d3f5ae16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4572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nosso primeiro programa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16d3f5ae16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2e536b825_0_0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8" name="Google Shape;118;g122e536b82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122e536b825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sp>
        <p:nvSpPr>
          <p:cNvPr id="120" name="Google Shape;120;g122e536b825_0_0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dados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38100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Gostar de história.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os tipos de dados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38100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4572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tipos?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6899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7470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4572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 númericos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528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585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4572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Booleanos e Strings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Espaço alocado e operações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tipos?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tipos servem para definir as caracteristicas e comportamentos de um valor (objeto) para o interpretador. Por exemplo: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 esse tipo eu sou capaz de realizar operações matemáticas.</a:t>
            </a:r>
            <a:endParaRPr sz="2400" i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Esse tipo para ser armazenado em memória irá consumir 24 bytes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que usamos tipos?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2e3ca075f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tipos built-in são: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122e3ca075f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em Python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8" name="Google Shape;108;g122e3ca075f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9" name="Google Shape;109;g122e3ca075f_0_0"/>
          <p:cNvGraphicFramePr>
            <a:graphicFrameLocks noGrp="1"/>
          </p:cNvGraphicFramePr>
          <p:nvPr/>
        </p:nvGraphicFramePr>
        <p:xfrm>
          <a:off x="952500" y="2070400"/>
          <a:ext cx="7239000" cy="2773470"/>
        </p:xfrm>
        <a:graphic>
          <a:graphicData uri="http://schemas.openxmlformats.org/drawingml/2006/table">
            <a:tbl>
              <a:tblPr>
                <a:noFill/>
                <a:tableStyleId>{B2ABCCC4-8171-4E47-A85B-505D2BA18782}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/>
                        <a:t>Texto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/>
                        <a:t>str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/>
                        <a:t>Númerico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/>
                        <a:t>int, float, complex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/>
                        <a:t>Sequência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/>
                        <a:t>list, tuple, range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/>
                        <a:t>Mapa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/>
                        <a:t>dict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/>
                        <a:t>Coleção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/>
                        <a:t>set, fronzenset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/>
                        <a:t>Booleano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/>
                        <a:t>bool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/>
                        <a:t>Binário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/>
                        <a:t>bytes, bytearray, memoryview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6d3f5ae1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5" name="Google Shape;115;g116d3f5ae16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16d3f5ae16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4572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tipos?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16d3f5ae16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sp>
        <p:nvSpPr>
          <p:cNvPr id="118" name="Google Shape;118;g116d3f5ae16_0_0"/>
          <p:cNvSpPr txBox="1"/>
          <p:nvPr/>
        </p:nvSpPr>
        <p:spPr>
          <a:xfrm>
            <a:off x="678554" y="26899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16d3f5ae16_0_0"/>
          <p:cNvSpPr/>
          <p:nvPr/>
        </p:nvSpPr>
        <p:spPr>
          <a:xfrm>
            <a:off x="2262751" y="27470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4572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 númericos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16d3f5ae16_0_0"/>
          <p:cNvSpPr txBox="1"/>
          <p:nvPr/>
        </p:nvSpPr>
        <p:spPr>
          <a:xfrm>
            <a:off x="678554" y="3528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16d3f5ae16_0_0"/>
          <p:cNvSpPr/>
          <p:nvPr/>
        </p:nvSpPr>
        <p:spPr>
          <a:xfrm>
            <a:off x="2262751" y="3585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4572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Booleanos e Strings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2e3ca075f_0_1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Trabalhando com números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22e3ca075f_0_1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22e3ca075f_0_1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númericos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9" name="Google Shape;129;g122e3ca075f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122e3ca075f_0_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2e3ca075f_0_2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Números inteiros são representados pela classe </a:t>
            </a:r>
            <a:r>
              <a:rPr lang="en-US" sz="2400" b="1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 possuem precisão ilimitada. São exemplos válidos de números inteiros: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1, 10, 100, -1, -10, -100…99001823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22e3ca075f_0_2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Números inteiros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" name="Google Shape;137;g122e3ca075f_0_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146aa9d2e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números de ponto flutuante são usados para representar os números racionais e sua implementação é feita pela classe </a:t>
            </a:r>
            <a:r>
              <a:rPr lang="en-US" sz="2400" b="1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São exemplos válidos de números de ponto flutuante: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1.5, -10.543, 0.76…999278.002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2146aa9d2e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Números de ponto flutuante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2146aa9d2e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4572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Oi, eu sou o Python!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4572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Onde eu devo usar essa linguagem?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2e3ca075f_0_3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g122e3ca075f_0_3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22e3ca075f_0_3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4572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tipos?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122e3ca075f_0_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  <p:sp>
        <p:nvSpPr>
          <p:cNvPr id="153" name="Google Shape;153;g122e3ca075f_0_30"/>
          <p:cNvSpPr txBox="1"/>
          <p:nvPr/>
        </p:nvSpPr>
        <p:spPr>
          <a:xfrm>
            <a:off x="678554" y="26899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22e3ca075f_0_30"/>
          <p:cNvSpPr/>
          <p:nvPr/>
        </p:nvSpPr>
        <p:spPr>
          <a:xfrm>
            <a:off x="2262751" y="27470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4572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 númericos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22e3ca075f_0_30"/>
          <p:cNvSpPr txBox="1"/>
          <p:nvPr/>
        </p:nvSpPr>
        <p:spPr>
          <a:xfrm>
            <a:off x="678554" y="3528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22e3ca075f_0_30"/>
          <p:cNvSpPr/>
          <p:nvPr/>
        </p:nvSpPr>
        <p:spPr>
          <a:xfrm>
            <a:off x="2262751" y="3585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4572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Booleanos e Strings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2e3ca075f_0_41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Trabalhando com booleanos e textos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22e3ca075f_0_4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22e3ca075f_0_4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Booleanos e Strings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g122e3ca075f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122e3ca075f_0_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2e3ca075f_0_4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 usado para representar verdadeiro ou falso, e é implementado pela classe </a:t>
            </a:r>
            <a:r>
              <a:rPr lang="en-US" sz="2400" b="1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</a:t>
            </a:r>
            <a:r>
              <a:rPr lang="en-US" sz="24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Python o tipo booleano é uma subclasse de </a:t>
            </a:r>
            <a:r>
              <a:rPr lang="en-US" sz="2400" b="1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uma vez que qualquer número diferente de 0 representa verdadeiro e 0 representa falso. São exemplos válidos de booleanos: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True e False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22e3ca075f_0_4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Booleano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g122e3ca075f_0_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146aa9d2e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Strings ou cadeia de caracteres são usadas para representar valores alfanúmericos, em Python as strings são definidas utilizando a classe </a:t>
            </a:r>
            <a:r>
              <a:rPr lang="en-US" sz="2400" b="1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São exemplos válidos de string: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"Python", 'Python', """Python""", '''Python''', "p"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12146aa9d2e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g12146aa9d2e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2e3ca075f_0_11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g122e3ca075f_0_11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122e3ca075f_0_11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4572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tipos?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22e3ca075f_0_1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/>
              <a:t>]</a:t>
            </a:r>
            <a:endParaRPr/>
          </a:p>
        </p:txBody>
      </p:sp>
      <p:sp>
        <p:nvSpPr>
          <p:cNvPr id="188" name="Google Shape;188;g122e3ca075f_0_113"/>
          <p:cNvSpPr txBox="1"/>
          <p:nvPr/>
        </p:nvSpPr>
        <p:spPr>
          <a:xfrm>
            <a:off x="678554" y="26899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122e3ca075f_0_113"/>
          <p:cNvSpPr/>
          <p:nvPr/>
        </p:nvSpPr>
        <p:spPr>
          <a:xfrm>
            <a:off x="2262751" y="27470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4572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 númericos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122e3ca075f_0_113"/>
          <p:cNvSpPr txBox="1"/>
          <p:nvPr/>
        </p:nvSpPr>
        <p:spPr>
          <a:xfrm>
            <a:off x="678554" y="3528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22e3ca075f_0_113"/>
          <p:cNvSpPr/>
          <p:nvPr/>
        </p:nvSpPr>
        <p:spPr>
          <a:xfrm>
            <a:off x="2262751" y="3585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4572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Booleanos e Strings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2e536b825_0_0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g122e536b82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122e536b825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  <p:sp>
        <p:nvSpPr>
          <p:cNvPr id="199" name="Google Shape;199;g122e536b825_0_0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https://github.com/guicarvalho/trilha-python-dio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https://docs.python.org/3/library/stdtypes.html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3" name="Google Shape;21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Modo interativo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usar o modo interativo do interpretador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 Python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Oi, eu sou o Python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8" name="Google Shape;9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38100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4572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Usando o modo interativo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6938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7510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4572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dir e help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Como realizar testes rápidos sem criar um arquivo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Usando o modo interativo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interpretador Python pode executar em modo que possibilite o desenvolvedor a escrever código, e ver o resultado na hora.</a:t>
            </a:r>
            <a:endParaRPr sz="2400" i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modo interativo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2e3ca075f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Existem duas formas de iniciar o modo interativo, chamando apenas o interpretador </a:t>
            </a:r>
            <a:r>
              <a:rPr lang="en-US" sz="24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(python)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ou executando o script com a flag -i </a:t>
            </a:r>
            <a:r>
              <a:rPr lang="en-US" sz="24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(python -i app.py)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2e3ca075f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Iniciando o modo interativo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2e3ca075f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358968211_0_1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2358968211_0_1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2358968211_0_1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4572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Usando o modo interativo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2358968211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  <p:sp>
        <p:nvSpPr>
          <p:cNvPr id="115" name="Google Shape;115;g12358968211_0_12"/>
          <p:cNvSpPr txBox="1"/>
          <p:nvPr/>
        </p:nvSpPr>
        <p:spPr>
          <a:xfrm>
            <a:off x="678554" y="26938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2358968211_0_12"/>
          <p:cNvSpPr/>
          <p:nvPr/>
        </p:nvSpPr>
        <p:spPr>
          <a:xfrm>
            <a:off x="2262751" y="27510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4572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dir e help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358968211_1_0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Documentação offline e direto no terminal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2358968211_1_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2358968211_1_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 dir e help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2358968211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2358968211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358968211_0_2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Sem argumentos, retorna a lista de nomes no escopo local atual. Com um argumento, retorna uma lista de atributos válidos para o objeto. Exemplo: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dir()</a:t>
            </a:r>
            <a:endParaRPr sz="2400" i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dir(100)</a:t>
            </a:r>
            <a:endParaRPr sz="2400" i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2358968211_0_2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2358968211_0_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358968211_0_2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Invoca o sistema de ajuda integrado. É possível fazer buscas em modo interativo ou informar por parâmetro qual o nome do módulo, função, classe, método ou variável. Exemplo: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help()</a:t>
            </a:r>
            <a:endParaRPr sz="2400" i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help(100)</a:t>
            </a:r>
            <a:endParaRPr sz="2400" i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2358968211_0_2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help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9" name="Google Shape;139;g12358968211_0_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358968211_0_3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2358968211_0_3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2358968211_0_3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4572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Usando o modo interativo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2358968211_0_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/>
              <a:t>]</a:t>
            </a:r>
            <a:endParaRPr/>
          </a:p>
        </p:txBody>
      </p:sp>
      <p:sp>
        <p:nvSpPr>
          <p:cNvPr id="148" name="Google Shape;148;g12358968211_0_37"/>
          <p:cNvSpPr txBox="1"/>
          <p:nvPr/>
        </p:nvSpPr>
        <p:spPr>
          <a:xfrm>
            <a:off x="678554" y="26938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2358968211_0_37"/>
          <p:cNvSpPr/>
          <p:nvPr/>
        </p:nvSpPr>
        <p:spPr>
          <a:xfrm>
            <a:off x="2262751" y="27510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4572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dir e help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nasceu em 1989 como um hobby, do programador Guido Van Rossum. A ideia inicial era dar continuidade a linguagem ABC, que era desenvolvida no Centro de Pesquisa Holandês (CWI).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origem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2e536b825_0_0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22e536b82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22e536b825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  <p:sp>
        <p:nvSpPr>
          <p:cNvPr id="157" name="Google Shape;157;g122e536b825_0_0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https://github.com/guicarvalho/trilha-python-dio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https://wiki.python.org.br/ModoInterativo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e constantes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que são e como utilizar variáveis e constantes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38100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4572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variáveis e constantes?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6938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7510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4572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Boas práticas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Armazenando valores mutáveis e imutáveis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variáveis e constantes?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linguagens de programação podemos definir valores que podem sofrer alterações no decorrer da execução do programa. Esses valores recebem o nome de variáveis, pois eles nascem com um valor e não necessariamente devem permanecer com o mesmo durante a execução do programa.</a:t>
            </a:r>
            <a:endParaRPr sz="2400" b="0" i="1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" name="Google Shape;105;g1235a5df4d9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6" name="Google Shape;106;g1235a5df4d9_0_3"/>
          <p:cNvGraphicFramePr>
            <a:graphicFrameLocks noGrp="1"/>
          </p:cNvGraphicFramePr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{DFB6D6F3-8CA5-4D0C-B254-F90A670DF0FD}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age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name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'Guilherme'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f'Meu nome é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{name}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e eu tenho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{age}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ano(s) de idade.'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Meu nome é Guilherme e eu tenho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ano(s) de idade.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age, name =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'Guilherme'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f'Meu nome é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{name}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e eu tenho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{age}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ano(s) de idade.'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Meu nome é Guilherme e eu tenho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ano(s) de idade.</a:t>
                      </a:r>
                      <a:endParaRPr sz="2000"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9c8f278e1_0_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foi influenciada por ABC, que era uma linguagem pensada para iniciantes, devido a sua facilidade de aprendizagem e utilização.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objetivos de Van Rossum para a linguagem Python eram: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linguagem fácil e intuitiva.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Código aberto, para que todos possam contribuir.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Código tão inteligível quanto Inglês.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Adequada para tarefas diárias, e produtiva!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19c8f278e1_0_1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 objetivos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19c8f278e1_0_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35a5df4d9_0_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Perceba que não precisamos definir o tipo de dados da variável, o Python faz isso automaticamente para nós. Por isso não podemos simplesmente criar uma variável sem atribuir um valor. Para alterar o valor da variável basta fazer uma atribuição de um novo valor: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235a5df4d9_0_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Alterando os valores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235a5df4d9_0_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35a5df4d9_0_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235a5df4d9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235a5df4d9_0_22"/>
          <p:cNvGraphicFramePr>
            <a:graphicFrameLocks noGrp="1"/>
          </p:cNvGraphicFramePr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{DFB6D6F3-8CA5-4D0C-B254-F90A670DF0FD}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age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name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'Guilherme'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f'Meu nome é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{name}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e eu tenho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{age}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ano(s) de idade.'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Meu nome é Guilherme e eu tenho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ano(s) de idade.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age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27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name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'Giovanna'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f'Meu nome é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{name}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e eu tenho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{age}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ano(s) de idade.'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Meu nome é Giovanna e eu tenho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ano(s) de idade.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35a5df4d9_0_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Assim como as variáveis, constantes são utilizadas para armazenar valores. Uma constante nasce com um valor e permanece com ele até o final da execução do programa, ou seja, o valor é imutável.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235a5df4d9_0_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Constantes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g1235a5df4d9_0_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existe uma palavra reservada para informar ao interpretador que o valor é constante. Em algumas linguagens por exemplo: Java e C utilizamos </a:t>
            </a:r>
            <a:r>
              <a:rPr lang="en-US" sz="24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final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en-US" sz="24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respectivamente para declarar uma constante.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Python usamos a convenção que diz ao programador  que a variável é uma constante. Para fazer isso, você deve criar a variável com o nome todo em letras maíusculas: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não tem constantes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35a5df4d9_0_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235a5df4d9_0_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1" name="Google Shape;141;g1235a5df4d9_0_45"/>
          <p:cNvGraphicFramePr>
            <a:graphicFrameLocks noGrp="1"/>
          </p:cNvGraphicFramePr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{DFB6D6F3-8CA5-4D0C-B254-F90A670DF0FD}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ABS_PATH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'/home/guilherme/Documents/python_course/'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DEBUG =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STATES = [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'SP'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'RJ'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'MG'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AMOUNT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30.2</a:t>
                      </a:r>
                      <a:endParaRPr/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35a5df4d9_0_79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Seguindo as convenções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235a5df4d9_0_7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g1235a5df4d9_0_7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9" name="Google Shape;149;g1235a5df4d9_0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1235a5df4d9_0_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35a5df4d9_0_5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1235a5df4d9_0_5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235a5df4d9_0_5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4572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variáveis e constantes?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235a5df4d9_0_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235a5df4d9_0_51"/>
          <p:cNvSpPr txBox="1"/>
          <p:nvPr/>
        </p:nvSpPr>
        <p:spPr>
          <a:xfrm>
            <a:off x="678554" y="26938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235a5df4d9_0_51"/>
          <p:cNvSpPr/>
          <p:nvPr/>
        </p:nvSpPr>
        <p:spPr>
          <a:xfrm>
            <a:off x="2262751" y="27510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4572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Boas práticas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35a5df4d9_0_7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padrão de nomes deve ser </a:t>
            </a:r>
            <a:r>
              <a:rPr lang="en-US" sz="24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snake case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Escolher nomes sugestivos.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Nome de constantes todo em maiúsculo.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1235a5df4d9_0_7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g1235a5df4d9_0_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35a5df4d9_0_6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g1235a5df4d9_0_6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1235a5df4d9_0_6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4572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variáveis e constantes?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235a5df4d9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88</a:t>
            </a:fld>
            <a:r>
              <a:rPr lang="en-US"/>
              <a:t>]</a:t>
            </a:r>
            <a:endParaRPr/>
          </a:p>
        </p:txBody>
      </p:sp>
      <p:sp>
        <p:nvSpPr>
          <p:cNvPr id="176" name="Google Shape;176;g1235a5df4d9_0_64"/>
          <p:cNvSpPr txBox="1"/>
          <p:nvPr/>
        </p:nvSpPr>
        <p:spPr>
          <a:xfrm>
            <a:off x="678554" y="26938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235a5df4d9_0_64"/>
          <p:cNvSpPr/>
          <p:nvPr/>
        </p:nvSpPr>
        <p:spPr>
          <a:xfrm>
            <a:off x="2262751" y="27510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4572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Boas práticas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2e536b825_0_0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3" name="Google Shape;183;g122e536b82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122e536b825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89</a:t>
            </a:fld>
            <a:r>
              <a:rPr lang="en-US"/>
              <a:t>]</a:t>
            </a:r>
            <a:endParaRPr/>
          </a:p>
        </p:txBody>
      </p:sp>
      <p:sp>
        <p:nvSpPr>
          <p:cNvPr id="185" name="Google Shape;185;g122e536b825_0_0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9c8f278e1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Guido Van Rossum inicia o desenvolvimento em 1989 e em fevereiro de 1991 é lançada a primeira versão pública: 0.9.0.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19c8f278e1_0_11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Linha do tempo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19c8f278e1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https://github.com/guicarvalho/trilha-python-dio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9" name="Google Shape;19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Conversão de tipos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converter os tipos das variáveis.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38100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4572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Convertendo tipos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Convertendo tipos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alguns momentos é necessário será necessário converter o tipo de uma variável para manipular de forma diferente. Por exemplo: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Variáveis do tipo </a:t>
            </a:r>
            <a:r>
              <a:rPr lang="en-US" sz="24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que armazenam números e precisamos fazer alguma operação matemática com esse valor.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Convertendo tipos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Inteiro para float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235a5df4d9_0_38"/>
          <p:cNvGraphicFramePr>
            <a:graphicFrameLocks noGrp="1"/>
          </p:cNvGraphicFramePr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{97212548-A3D9-40CC-B14C-EE2B1B19627B}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preco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print(preco)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preco = float(preco)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print(preco)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10.0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preco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/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print(preco)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5.0</a:t>
                      </a:r>
                      <a:endParaRPr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5bd7ca43a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25bd7ca43a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Float para inteiro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25bd7ca43a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3" name="Google Shape;113;g125bd7ca43a_0_6"/>
          <p:cNvGraphicFramePr>
            <a:graphicFrameLocks noGrp="1"/>
          </p:cNvGraphicFramePr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{97212548-A3D9-40CC-B14C-EE2B1B19627B}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preco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10.30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print(preco)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10.3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preco = int(preco)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print(preco)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8"/>
  <p:tag name="AS_OS" val="Unix 5.11.0.1022"/>
  <p:tag name="AS_RELEASE_DATE" val="2022.08.14"/>
  <p:tag name="AS_TITLE" val="Aspose.Slides for .NET5"/>
  <p:tag name="AS_VERSION" val="22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simple-light-2 override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Microsoft Office PowerPoint</Application>
  <PresentationFormat>Apresentação na tela (16:9)</PresentationFormat>
  <Paragraphs>1198</Paragraphs>
  <Slides>311</Slides>
  <Notes>311</Notes>
  <HiddenSlides>0</HiddenSlides>
  <MMClips>0</MMClips>
  <ScaleCrop>false</ScaleCrop>
  <HeadingPairs>
    <vt:vector size="4" baseType="variant">
      <vt:variant>
        <vt:lpstr>Tema</vt:lpstr>
      </vt:variant>
      <vt:variant>
        <vt:i4>21</vt:i4>
      </vt:variant>
      <vt:variant>
        <vt:lpstr>Títulos de slides</vt:lpstr>
      </vt:variant>
      <vt:variant>
        <vt:i4>311</vt:i4>
      </vt:variant>
    </vt:vector>
  </HeadingPairs>
  <TitlesOfParts>
    <vt:vector size="332" baseType="lpstr">
      <vt:lpstr>Office Theme</vt:lpstr>
      <vt:lpstr>simple-light-2</vt:lpstr>
      <vt:lpstr>simple-light-2</vt:lpstr>
      <vt:lpstr>simple-light-2</vt:lpstr>
      <vt:lpstr>simple-light-2</vt:lpstr>
      <vt:lpstr>simple-light-2</vt:lpstr>
      <vt:lpstr>simple-light-2</vt:lpstr>
      <vt:lpstr>simple-light-2</vt:lpstr>
      <vt:lpstr>simple-light-2</vt:lpstr>
      <vt:lpstr>simple-light-2</vt:lpstr>
      <vt:lpstr>simple-light-2</vt:lpstr>
      <vt:lpstr>simple-light-2</vt:lpstr>
      <vt:lpstr>simple-light-2</vt:lpstr>
      <vt:lpstr>simple-light-2</vt:lpstr>
      <vt:lpstr>simple-light-2</vt:lpstr>
      <vt:lpstr>simple-light-2</vt:lpstr>
      <vt:lpstr>simple-light-2</vt:lpstr>
      <vt:lpstr>simple-light-2</vt:lpstr>
      <vt:lpstr>simple-light-2</vt:lpstr>
      <vt:lpstr>simple-light-2</vt:lpstr>
      <vt:lpstr>simple-light-2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revision>2</cp:revision>
  <cp:lastPrinted>2022-08-29T14:29:05Z</cp:lastPrinted>
  <dcterms:created xsi:type="dcterms:W3CDTF">2022-08-29T14:29:05Z</dcterms:created>
  <dcterms:modified xsi:type="dcterms:W3CDTF">2023-04-12T12:42:09Z</dcterms:modified>
</cp:coreProperties>
</file>