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Fira Code" panose="020B0809050000020004" pitchFamily="49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8019300" cy="30837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CD8B7A-4F2D-4049-9BF4-040D86979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BE3EA-7CF3-4598-AE3E-762EC6E47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56F68F-F741-42F1-BE4C-DB5BEA9D5B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30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2023-04-12T00:40:24Z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