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24" r:id="rId46"/>
    <p:sldId id="323" r:id="rId47"/>
    <p:sldId id="322" r:id="rId48"/>
    <p:sldId id="321" r:id="rId49"/>
    <p:sldId id="320" r:id="rId50"/>
    <p:sldId id="319" r:id="rId51"/>
    <p:sldId id="318" r:id="rId52"/>
    <p:sldId id="317" r:id="rId53"/>
    <p:sldId id="316" r:id="rId54"/>
    <p:sldId id="315" r:id="rId55"/>
    <p:sldId id="314" r:id="rId56"/>
    <p:sldId id="313" r:id="rId57"/>
    <p:sldId id="312" r:id="rId58"/>
    <p:sldId id="311" r:id="rId59"/>
    <p:sldId id="310" r:id="rId60"/>
    <p:sldId id="309" r:id="rId61"/>
    <p:sldId id="308" r:id="rId62"/>
    <p:sldId id="307" r:id="rId63"/>
    <p:sldId id="306" r:id="rId64"/>
    <p:sldId id="305" r:id="rId65"/>
    <p:sldId id="304" r:id="rId66"/>
    <p:sldId id="303" r:id="rId67"/>
    <p:sldId id="302" r:id="rId68"/>
    <p:sldId id="301" r:id="rId69"/>
    <p:sldId id="300" r:id="rId70"/>
    <p:sldId id="299" r:id="rId71"/>
    <p:sldId id="298" r:id="rId72"/>
    <p:sldId id="358" r:id="rId73"/>
    <p:sldId id="357" r:id="rId74"/>
    <p:sldId id="356" r:id="rId75"/>
    <p:sldId id="355" r:id="rId76"/>
    <p:sldId id="354" r:id="rId77"/>
    <p:sldId id="353" r:id="rId78"/>
    <p:sldId id="352" r:id="rId79"/>
    <p:sldId id="351" r:id="rId80"/>
    <p:sldId id="350" r:id="rId81"/>
    <p:sldId id="349" r:id="rId82"/>
    <p:sldId id="348" r:id="rId83"/>
    <p:sldId id="347" r:id="rId84"/>
    <p:sldId id="346" r:id="rId85"/>
    <p:sldId id="345" r:id="rId86"/>
    <p:sldId id="344" r:id="rId87"/>
    <p:sldId id="343" r:id="rId88"/>
    <p:sldId id="342" r:id="rId89"/>
    <p:sldId id="341" r:id="rId90"/>
    <p:sldId id="340" r:id="rId91"/>
    <p:sldId id="339" r:id="rId92"/>
    <p:sldId id="338" r:id="rId93"/>
    <p:sldId id="337" r:id="rId94"/>
    <p:sldId id="336" r:id="rId95"/>
    <p:sldId id="335" r:id="rId96"/>
    <p:sldId id="334" r:id="rId97"/>
    <p:sldId id="333" r:id="rId98"/>
    <p:sldId id="332" r:id="rId99"/>
    <p:sldId id="331" r:id="rId100"/>
    <p:sldId id="330" r:id="rId101"/>
    <p:sldId id="329" r:id="rId102"/>
    <p:sldId id="328" r:id="rId103"/>
    <p:sldId id="327" r:id="rId104"/>
    <p:sldId id="326" r:id="rId105"/>
    <p:sldId id="390" r:id="rId106"/>
    <p:sldId id="389" r:id="rId107"/>
    <p:sldId id="388" r:id="rId108"/>
    <p:sldId id="387" r:id="rId109"/>
    <p:sldId id="386" r:id="rId110"/>
    <p:sldId id="385" r:id="rId111"/>
    <p:sldId id="384" r:id="rId112"/>
    <p:sldId id="383" r:id="rId113"/>
    <p:sldId id="382" r:id="rId114"/>
    <p:sldId id="381" r:id="rId115"/>
    <p:sldId id="380" r:id="rId116"/>
    <p:sldId id="379" r:id="rId117"/>
    <p:sldId id="378" r:id="rId118"/>
    <p:sldId id="377" r:id="rId119"/>
    <p:sldId id="376" r:id="rId120"/>
    <p:sldId id="375" r:id="rId121"/>
    <p:sldId id="374" r:id="rId122"/>
    <p:sldId id="373" r:id="rId123"/>
    <p:sldId id="372" r:id="rId124"/>
    <p:sldId id="371" r:id="rId125"/>
    <p:sldId id="370" r:id="rId126"/>
    <p:sldId id="369" r:id="rId127"/>
    <p:sldId id="368" r:id="rId128"/>
    <p:sldId id="367" r:id="rId129"/>
    <p:sldId id="366" r:id="rId130"/>
    <p:sldId id="365" r:id="rId131"/>
    <p:sldId id="364" r:id="rId132"/>
    <p:sldId id="363" r:id="rId133"/>
    <p:sldId id="362" r:id="rId134"/>
    <p:sldId id="361" r:id="rId135"/>
    <p:sldId id="360" r:id="rId136"/>
    <p:sldId id="416" r:id="rId137"/>
    <p:sldId id="415" r:id="rId138"/>
    <p:sldId id="414" r:id="rId139"/>
    <p:sldId id="413" r:id="rId140"/>
    <p:sldId id="412" r:id="rId141"/>
    <p:sldId id="411" r:id="rId142"/>
    <p:sldId id="410" r:id="rId143"/>
    <p:sldId id="409" r:id="rId144"/>
    <p:sldId id="408" r:id="rId145"/>
    <p:sldId id="407" r:id="rId146"/>
    <p:sldId id="406" r:id="rId147"/>
    <p:sldId id="405" r:id="rId148"/>
    <p:sldId id="404" r:id="rId149"/>
    <p:sldId id="403" r:id="rId150"/>
    <p:sldId id="402" r:id="rId151"/>
    <p:sldId id="401" r:id="rId152"/>
    <p:sldId id="400" r:id="rId153"/>
    <p:sldId id="399" r:id="rId154"/>
    <p:sldId id="398" r:id="rId155"/>
    <p:sldId id="397" r:id="rId156"/>
    <p:sldId id="396" r:id="rId157"/>
    <p:sldId id="395" r:id="rId158"/>
    <p:sldId id="394" r:id="rId159"/>
    <p:sldId id="393" r:id="rId160"/>
    <p:sldId id="392" r:id="rId16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3"/>
      <p:bold r:id="rId164"/>
      <p:italic r:id="rId165"/>
      <p:boldItalic r:id="rId166"/>
    </p:embeddedFont>
    <p:embeddedFont>
      <p:font typeface="Century Gothic" panose="020B0502020202020204" pitchFamily="34" charset="0"/>
      <p:regular r:id="rId167"/>
      <p:bold r:id="rId168"/>
      <p:italic r:id="rId169"/>
      <p:boldItalic r:id="rId170"/>
    </p:embeddedFont>
    <p:embeddedFont>
      <p:font typeface="Consolas" panose="020B0609020204030204" pitchFamily="49" charset="0"/>
      <p:regular r:id="rId171"/>
      <p:bold r:id="rId172"/>
      <p:italic r:id="rId173"/>
      <p:boldItalic r:id="rId174"/>
    </p:embeddedFont>
    <p:embeddedFont>
      <p:font typeface="Fira Code" panose="020B0809050000020004" pitchFamily="49" charset="0"/>
      <p:regular r:id="rId175"/>
      <p:bold r:id="rId1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7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C7C9D-9416-F403-FED1-5512135D1FC2}" v="29" dt="2022-09-09T13:46:33.863"/>
    <p1510:client id="{D576305C-ADBC-F4A7-655A-C31AE06533F1}" v="95" dt="2022-09-09T13:40:52.719"/>
  </p1510:revLst>
</p1510:revInfo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font" Target="fonts/font8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tableStyles" Target="tableStyle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font" Target="fonts/font9.fntdata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microsoft.com/office/2015/10/relationships/revisionInfo" Target="revisionInfo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customschemas.google.com/relationships/presentationmetadata" Target="metadata"/><Relationship Id="rId172" Type="http://schemas.openxmlformats.org/officeDocument/2006/relationships/font" Target="fonts/font10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font" Target="fonts/font5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font" Target="fonts/font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font" Target="fonts/font12.fntdata"/><Relationship Id="rId179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font" Target="fonts/font2.fntdata"/><Relationship Id="rId16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theme" Target="theme/theme1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font" Target="fonts/font13.fntdata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font" Target="fonts/font3.fntdata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font" Target="fonts/font14.fntdata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font" Target="fonts/font4.fntdata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9583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81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5107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3525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79183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5594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22928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476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290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92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333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5650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021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47140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511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40414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31589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3522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531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03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191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6891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346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0870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617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040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628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84039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2509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7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130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0288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8318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341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39821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24898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85947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23587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15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79104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0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26476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87508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14735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96835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90525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081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71526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147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73946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9425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3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6292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884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4428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8845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0084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272346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07438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3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489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420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637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736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8166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9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66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61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506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728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9944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2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7503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87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00400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94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39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1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520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2426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34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80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953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2405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152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15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4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285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7641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5455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2517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30448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5825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53062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083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32249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8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49416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4575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2744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416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195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3589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699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5930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8931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163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5191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0297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9685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28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481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5096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720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451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84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37AD59-A0B2-4EE6-B55A-E1315BC78B7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38E3CE-DBF1-4BEC-A5C4-967392F29FD4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157</Slides>
  <Notes>157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157</vt:i4>
      </vt:variant>
    </vt:vector>
  </HeadingPairs>
  <TitlesOfParts>
    <vt:vector size="15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2023-04-18T00:32:41Z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