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hYZ5Gb6TAgvhlE9QhaqOoq5x3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9a646ca6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449a646ca6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dac2cf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8dac2c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dac2cf0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8dac2cf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dac2cf00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e8dac2cf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dac2cf00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8dac2cf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449a646ca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1449a646c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dac2cf00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e8dac2cf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49a646ca6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49a646ca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49a646ca6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449a646ca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49a646ca6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449a646ca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49a646ca6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49a646ca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códigos para importar </a:t>
            </a:r>
            <a:r>
              <a:rPr lang="en-US"/>
              <a:t>alfabeto maiusculo, </a:t>
            </a:r>
            <a:r>
              <a:rPr lang="en-US"/>
              <a:t>minusculo e digitos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9a646ca6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49a646ca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math =MATEMATICA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9a646ca6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449a646ca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9a646ca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449a646ca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467550" y="1484009"/>
            <a:ext cx="867645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Biblioteca Padrão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9a646ca6_2_1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49a646ca6_2_1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449a646ca6_2_1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49a646ca6_2_1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49a646ca6_2_1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49a646ca6_2_1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1449a646ca6_2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449a646ca6_2_1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49a646ca6_2_1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49a646ca6_2_1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g1449a646ca6_2_1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Biblioteca Padrão;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3925" y="3429675"/>
            <a:ext cx="1456152" cy="14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11700" y="1821896"/>
            <a:ext cx="89421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Tem como objetivo fornecer soluções padronizadas para problemas que ocorrem na programação. Dentro das bibliotecas temos os módulos que são em sua maioria escritos na linguagem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ador com preenchimento sólido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85" y="3711452"/>
            <a:ext cx="1432040" cy="14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4081961" y="2334408"/>
            <a:ext cx="3555151" cy="2319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89098" y="1203300"/>
            <a:ext cx="7985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módulos principais 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Genéricos de Sistema Operacional -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os,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Tempo de Execução Python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 Matemáticos e Numéricos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math,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44363">
            <a:off x="412550" y="4021325"/>
            <a:ext cx="929725" cy="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597150" y="1358125"/>
            <a:ext cx="79497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Protocolos de Internet e Suporte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urllib, cgi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Processamento de Texto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re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Comunicação em Rede e Interprocesso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Persistência de Dados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pickl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63838">
            <a:off x="291459" y="413743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8dac2cf00_0_0"/>
          <p:cNvSpPr txBox="1"/>
          <p:nvPr>
            <p:ph idx="1" type="subTitle"/>
          </p:nvPr>
        </p:nvSpPr>
        <p:spPr>
          <a:xfrm>
            <a:off x="1771949" y="29735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e8dac2cf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8dac2cf00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8dac2cf00_0_0"/>
          <p:cNvSpPr txBox="1"/>
          <p:nvPr/>
        </p:nvSpPr>
        <p:spPr>
          <a:xfrm>
            <a:off x="3048750" y="2158125"/>
            <a:ext cx="43233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string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</a:rPr>
              <a:t>string.ascii_lowercase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string.ascii_uppercase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string.digits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79" name="Google Shape;179;ge8dac2cf0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2"/>
                </a:solidFill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chemeClr val="lt2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Agora, vamos praticar algumas das funções da biblioteca básica.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1628" y="3810297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dac2cf00_1_0"/>
          <p:cNvSpPr txBox="1"/>
          <p:nvPr>
            <p:ph idx="1" type="subTitle"/>
          </p:nvPr>
        </p:nvSpPr>
        <p:spPr>
          <a:xfrm>
            <a:off x="1589774" y="-1288571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e8dac2cf0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8dac2cf00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8dac2cf00_1_0"/>
          <p:cNvSpPr txBox="1"/>
          <p:nvPr/>
        </p:nvSpPr>
        <p:spPr>
          <a:xfrm>
            <a:off x="2010550" y="1989650"/>
            <a:ext cx="5233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from datetime import date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hoje = date.today()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nascimento = date(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2001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idade = hoje - nascimento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97" name="Google Shape;197;ge8dac2cf00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5778" y="8343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8dac2cf00_0_27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ge8dac2cf0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8dac2cf00_0_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8dac2cf00_0_27"/>
          <p:cNvSpPr txBox="1"/>
          <p:nvPr/>
        </p:nvSpPr>
        <p:spPr>
          <a:xfrm>
            <a:off x="2584250" y="1736050"/>
            <a:ext cx="45966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 = [8, 9, 1.25, 0.25, 7, 1.25, 10]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statistics.mean(data)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statistics.median(data)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statistics.variance(data)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06" name="Google Shape;206;ge8dac2cf00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8dac2cf00_0_44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ge8dac2cf00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e8dac2cf00_0_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8dac2cf00_0_44"/>
          <p:cNvSpPr txBox="1"/>
          <p:nvPr/>
        </p:nvSpPr>
        <p:spPr>
          <a:xfrm>
            <a:off x="570200" y="2056825"/>
            <a:ext cx="65565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random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random.choice(['Julia', 'Ana', 'Maria', "Renata”])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random.sample(range(100), 10) 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random.random()	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random.randrange(6)	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15" name="Google Shape;215;ge8dac2cf00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28" y="23960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449a646ca6_2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g1449a646ca6_2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g1449a646ca6_2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g1449a646ca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449a646ca6_2_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1449a646ca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1449a646ca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1449a646ca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449a646ca6_2_0"/>
          <p:cNvSpPr txBox="1"/>
          <p:nvPr/>
        </p:nvSpPr>
        <p:spPr>
          <a:xfrm>
            <a:off x="467550" y="1484009"/>
            <a:ext cx="867645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Biblioteca Padrão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g1449a646ca6_2_0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8dac2cf00_0_52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e8dac2cf0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8dac2cf00_0_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8dac2cf00_0_52"/>
          <p:cNvSpPr txBox="1"/>
          <p:nvPr/>
        </p:nvSpPr>
        <p:spPr>
          <a:xfrm>
            <a:off x="3330700" y="1768500"/>
            <a:ext cx="26316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math.exp(1)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math.pi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CMD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239" name="Google Shape;239;ge8dac2cf00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179400" y="15672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idade = hoje = nascimento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ês círculos, cada um contendo círculos concêntricos." id="248" name="Google Shape;2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3175" y="2571754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49a646ca6_2_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449a646ca6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449a646ca6_2_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449a646ca6_2_22"/>
          <p:cNvSpPr txBox="1"/>
          <p:nvPr/>
        </p:nvSpPr>
        <p:spPr>
          <a:xfrm>
            <a:off x="311700" y="1821896"/>
            <a:ext cx="89421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Tem como objetivo fornecer soluções padronizadas para problemas que ocorrem na programação. Dentro das bibliotecas temos os módulos que são em sua maioria escritos na linguagem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ador com preenchimento sólido" id="64" name="Google Shape;64;g1449a646ca6_2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85" y="3711452"/>
            <a:ext cx="1432040" cy="14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449a646ca6_2_22"/>
          <p:cNvSpPr txBox="1"/>
          <p:nvPr/>
        </p:nvSpPr>
        <p:spPr>
          <a:xfrm>
            <a:off x="4081961" y="2334408"/>
            <a:ext cx="3555151" cy="2319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1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9a646ca6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" name="Google Shape;71;g1449a646ca6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449a646ca6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449a646ca6_2_31"/>
          <p:cNvSpPr txBox="1"/>
          <p:nvPr/>
        </p:nvSpPr>
        <p:spPr>
          <a:xfrm>
            <a:off x="579448" y="1234025"/>
            <a:ext cx="7985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módulos principais 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Genéricos de Sistema Operacional -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os,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Tempo de Execução Python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 Matemáticos e Numéricos –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math, statistics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74" name="Google Shape;74;g1449a646ca6_2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44363">
            <a:off x="412550" y="4021325"/>
            <a:ext cx="929725" cy="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9a646ca6_2_39"/>
          <p:cNvSpPr txBox="1"/>
          <p:nvPr>
            <p:ph idx="1" type="subTitle"/>
          </p:nvPr>
        </p:nvSpPr>
        <p:spPr>
          <a:xfrm>
            <a:off x="2010549" y="243029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 Padrão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g1449a646ca6_2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449a646ca6_2_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449a646ca6_2_39"/>
          <p:cNvSpPr txBox="1"/>
          <p:nvPr/>
        </p:nvSpPr>
        <p:spPr>
          <a:xfrm>
            <a:off x="597150" y="1358125"/>
            <a:ext cx="79497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Protocolos de Internet e Suporte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urllib, cgi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Processamento de Texto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re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Comunicação em Rede e Interprocesso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Persistência de Dados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pickl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83" name="Google Shape;83;g1449a646ca6_2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63838">
            <a:off x="160234" y="406040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49a646ca6_2_55"/>
          <p:cNvSpPr txBox="1"/>
          <p:nvPr/>
        </p:nvSpPr>
        <p:spPr>
          <a:xfrm>
            <a:off x="3673300" y="2333538"/>
            <a:ext cx="43233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mport string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</a:rPr>
              <a:t>string.ascii_lowercase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string.ascii_uppercase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string.digits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449a646ca6_2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49a646ca6_2_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tas de Divisão com preenchimento sólido" id="91" name="Google Shape;91;g1449a646ca6_2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103" y="2571760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49a646ca6_2_87"/>
          <p:cNvSpPr txBox="1"/>
          <p:nvPr>
            <p:ph idx="1" type="subTitle"/>
          </p:nvPr>
        </p:nvSpPr>
        <p:spPr>
          <a:xfrm>
            <a:off x="1846449" y="286604"/>
            <a:ext cx="560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449a646ca6_2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49a646ca6_2_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449a646ca6_2_87"/>
          <p:cNvSpPr txBox="1"/>
          <p:nvPr/>
        </p:nvSpPr>
        <p:spPr>
          <a:xfrm>
            <a:off x="2597075" y="1871300"/>
            <a:ext cx="26316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math.exp(1)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math.exp(1)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math.factorial(10)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00" name="Google Shape;100;g1449a646ca6_2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03" y="2566285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9a646ca6_2_47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2"/>
                </a:solidFill>
                <a:highlight>
                  <a:schemeClr val="dk2"/>
                </a:highlight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4000">
              <a:solidFill>
                <a:schemeClr val="lt2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g1449a646ca6_2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449a646ca6_2_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449a646ca6_2_47"/>
          <p:cNvSpPr txBox="1"/>
          <p:nvPr/>
        </p:nvSpPr>
        <p:spPr>
          <a:xfrm>
            <a:off x="711844" y="1942602"/>
            <a:ext cx="74961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Agora, vamos praticar algumas das funções da biblioteca básica.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09" name="Google Shape;109;g1449a646ca6_2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887" y="3785025"/>
            <a:ext cx="692025" cy="6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49a646ca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g1449a646ca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449a646ca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449a646ca6_2_9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data=[8,91.25,0.25,7,1.25,10]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ês círculos, cada um contendo círculos concêntricos." id="118" name="Google Shape;118;g1449a646ca6_2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50" y="2437504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