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5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Proxima Nova"/>
      <p:regular r:id="rId15"/>
      <p:bold r:id="rId16"/>
      <p:italic r:id="rId17"/>
      <p:boldItalic r:id="rId18"/>
    </p:embeddedFont>
    <p:embeddedFont>
      <p:font typeface="Century Gothic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23" roundtripDataSignature="AMtx7mhSWjomsUo+kQMRkiFIWc5aar2E5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enturyGothic-bold.fntdata"/><Relationship Id="rId11" Type="http://schemas.openxmlformats.org/officeDocument/2006/relationships/slide" Target="slides/slide5.xml"/><Relationship Id="rId22" Type="http://schemas.openxmlformats.org/officeDocument/2006/relationships/font" Target="fonts/CenturyGothic-boldItalic.fntdata"/><Relationship Id="rId10" Type="http://schemas.openxmlformats.org/officeDocument/2006/relationships/slide" Target="slides/slide4.xml"/><Relationship Id="rId21" Type="http://schemas.openxmlformats.org/officeDocument/2006/relationships/font" Target="fonts/CenturyGothic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ProximaNova-regular.fntdata"/><Relationship Id="rId14" Type="http://schemas.openxmlformats.org/officeDocument/2006/relationships/slide" Target="slides/slide8.xml"/><Relationship Id="rId17" Type="http://schemas.openxmlformats.org/officeDocument/2006/relationships/font" Target="fonts/ProximaNova-italic.fntdata"/><Relationship Id="rId16" Type="http://schemas.openxmlformats.org/officeDocument/2006/relationships/font" Target="fonts/ProximaNova-bold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CenturyGothic-regular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ProximaNova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6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36"/>
          <p:cNvSpPr txBox="1"/>
          <p:nvPr>
            <p:ph idx="1" type="body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62" name="Google Shape;62;p36"/>
          <p:cNvSpPr txBox="1"/>
          <p:nvPr>
            <p:ph idx="2" type="body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36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64" name="Google Shape;64;p36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3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7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3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9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9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80" name="Google Shape;80;p39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81" name="Google Shape;81;p3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0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40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87" name="Google Shape;87;p40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88" name="Google Shape;88;p4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4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4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1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41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4" name="Google Shape;94;p4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4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4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2"/>
          <p:cNvSpPr txBox="1"/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42"/>
          <p:cNvSpPr txBox="1"/>
          <p:nvPr>
            <p:ph idx="1" type="body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0" name="Google Shape;100;p4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4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4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6" name="Google Shape;16;p2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" name="Google Shape;17;p2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" name="Google Shape;18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21" name="Google Shape;21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4" name="Google Shape;24;p3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3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3"/>
          <p:cNvSpPr txBox="1"/>
          <p:nvPr>
            <p:ph idx="1" type="subTitle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37" name="Google Shape;37;p2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3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3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4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4"/>
          <p:cNvSpPr txBox="1"/>
          <p:nvPr>
            <p:ph idx="1" type="body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9" name="Google Shape;49;p3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3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5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35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35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3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3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slideLayout" Target="../slideLayouts/slideLayout7.xml"/><Relationship Id="rId3" Type="http://schemas.openxmlformats.org/officeDocument/2006/relationships/slideLayout" Target="../slideLayouts/slideLayout8.xml"/><Relationship Id="rId4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5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2.xml"/><Relationship Id="rId8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2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22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2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2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p2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hyperlink" Target="https://discord.com/invite/eUrT2UFeS6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hyperlink" Target="https://github.com/join/recommended_planhttps" TargetMode="External"/><Relationship Id="rId5" Type="http://schemas.openxmlformats.org/officeDocument/2006/relationships/hyperlink" Target="https://github.com/join/recommended_planhttps" TargetMode="External"/><Relationship Id="rId6" Type="http://schemas.openxmlformats.org/officeDocument/2006/relationships/hyperlink" Target="https://github.com/join/recommended_planhttps" TargetMode="External"/><Relationship Id="rId7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8" name="Google Shape;108;p5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9" name="Google Shape;109;p5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0" name="Google Shape;110;p5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5"/>
          <p:cNvSpPr/>
          <p:nvPr/>
        </p:nvSpPr>
        <p:spPr>
          <a:xfrm>
            <a:off x="-420125" y="159501"/>
            <a:ext cx="9144000" cy="508620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5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3" name="Google Shape;11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5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5"/>
          <p:cNvSpPr txBox="1"/>
          <p:nvPr/>
        </p:nvSpPr>
        <p:spPr>
          <a:xfrm>
            <a:off x="524700" y="1466897"/>
            <a:ext cx="8520600" cy="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2: Instalação do Python 3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6" name="Google Shape;116;p5"/>
          <p:cNvSpPr txBox="1"/>
          <p:nvPr/>
        </p:nvSpPr>
        <p:spPr>
          <a:xfrm>
            <a:off x="3034682" y="2984650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36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Criando o ambiente de desenvolvimento </a:t>
            </a:r>
            <a:endParaRPr b="0" i="0" sz="3600" u="none" cap="none" strike="noStrik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2" name="Google Shape;12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8"/>
          <p:cNvSpPr txBox="1"/>
          <p:nvPr>
            <p:ph idx="1" type="subTitle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Acessar a plataforma oficial da linguagem para realizar a instalação;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2.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Conhecer o Python Interativo.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ma lâmpada" id="125" name="Google Shape;125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07578" y="3501597"/>
            <a:ext cx="1356974" cy="1356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"/>
          <p:cNvSpPr txBox="1"/>
          <p:nvPr>
            <p:ph idx="1" type="subTitle"/>
          </p:nvPr>
        </p:nvSpPr>
        <p:spPr>
          <a:xfrm>
            <a:off x="445975" y="-177775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Instalação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1" name="Google Shape;13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3" name="Google Shape;133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942175"/>
            <a:ext cx="9659774" cy="40277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43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9" name="Google Shape;139;p43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0" name="Google Shape;140;p43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1" name="Google Shape;141;p43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43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43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4" name="Google Shape;144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43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43"/>
          <p:cNvSpPr txBox="1"/>
          <p:nvPr/>
        </p:nvSpPr>
        <p:spPr>
          <a:xfrm>
            <a:off x="467550" y="1131590"/>
            <a:ext cx="8520600" cy="1584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7" name="Google Shape;147;p43"/>
          <p:cNvSpPr txBox="1"/>
          <p:nvPr/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8" name="Google Shape;148;p43"/>
          <p:cNvSpPr txBox="1"/>
          <p:nvPr/>
        </p:nvSpPr>
        <p:spPr>
          <a:xfrm>
            <a:off x="467544" y="2787774"/>
            <a:ext cx="6192688" cy="1656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b="0" i="0" lang="en-US" sz="2800" u="sng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online (discord)</a:t>
            </a:r>
            <a:endParaRPr b="0" i="0" sz="2800" u="none" cap="none" strike="noStrik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8"/>
          <p:cNvSpPr txBox="1"/>
          <p:nvPr>
            <p:ph idx="1" type="subTitle"/>
          </p:nvPr>
        </p:nvSpPr>
        <p:spPr>
          <a:xfrm>
            <a:off x="1846449" y="286604"/>
            <a:ext cx="5600002" cy="112969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Instalação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4" name="Google Shape;15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8"/>
          <p:cNvSpPr txBox="1"/>
          <p:nvPr/>
        </p:nvSpPr>
        <p:spPr>
          <a:xfrm>
            <a:off x="1714699" y="1902302"/>
            <a:ext cx="5600002" cy="101509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Chegou a hora de colocar a mão na massa!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etas de Divisão com preenchimento sólido" id="157" name="Google Shape;157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67274" y="2653033"/>
            <a:ext cx="606034" cy="6060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6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Instalação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63" name="Google Shape;16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6"/>
          <p:cNvSpPr txBox="1"/>
          <p:nvPr/>
        </p:nvSpPr>
        <p:spPr>
          <a:xfrm>
            <a:off x="665975" y="1785069"/>
            <a:ext cx="8478000" cy="15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Para realizar a instalação é necessário acessar o site:  </a:t>
            </a:r>
            <a:endParaRPr/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                     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omputador com preenchimento sólido" id="166" name="Google Shape;166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17201" y="2849899"/>
            <a:ext cx="1287525" cy="128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0"/>
          <p:cNvSpPr txBox="1"/>
          <p:nvPr>
            <p:ph idx="1" type="subTitle"/>
          </p:nvPr>
        </p:nvSpPr>
        <p:spPr>
          <a:xfrm>
            <a:off x="1846449" y="286604"/>
            <a:ext cx="5600002" cy="112969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Python Interativo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2" name="Google Shape;172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0"/>
          <p:cNvSpPr txBox="1"/>
          <p:nvPr/>
        </p:nvSpPr>
        <p:spPr>
          <a:xfrm>
            <a:off x="765544" y="1902302"/>
            <a:ext cx="7495954" cy="16064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Com o Python em sua máquina já é possível fazer alguns comandos.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Hora de praticar!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etas de Divisão com preenchimento sólido" id="175" name="Google Shape;175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71628" y="3565347"/>
            <a:ext cx="600739" cy="6007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1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mais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81" name="Google Shape;181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1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1"/>
          <p:cNvSpPr txBox="1"/>
          <p:nvPr/>
        </p:nvSpPr>
        <p:spPr>
          <a:xfrm>
            <a:off x="-113200" y="969275"/>
            <a:ext cx="8458200" cy="30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	No meu GitHub, terá um repositório voltado com as informações do curso de forma detalhada e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dicas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de leituras.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rtl="0" algn="ctr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lang="en-US" sz="2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</a:t>
            </a:r>
            <a:r>
              <a:rPr lang="en-US" sz="2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://github.com/join/recommended_plan</a:t>
            </a:r>
            <a:r>
              <a:rPr lang="en-US" sz="2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Três círculos, cada um contendo círculos concêntricos." id="184" name="Google Shape;184;p1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919875" y="3014204"/>
            <a:ext cx="2372390" cy="237239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11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Larissa Mestieri</dc:creator>
</cp:coreProperties>
</file>