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5143500" cx="9144000"/>
  <p:notesSz cx="6858000" cy="9144000"/>
  <p:embeddedFontLst>
    <p:embeddedFont>
      <p:font typeface="Proxima Nova"/>
      <p:regular r:id="rId71"/>
      <p:bold r:id="rId72"/>
      <p:italic r:id="rId73"/>
      <p:boldItalic r:id="rId74"/>
    </p:embeddedFont>
    <p:embeddedFont>
      <p:font typeface="Century Gothic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9" roundtripDataSignature="AMtx7mjVKd/IouG2b3Ks8O5Xj3EdveeE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ProximaNova-italic.fntdata"/><Relationship Id="rId72" Type="http://schemas.openxmlformats.org/officeDocument/2006/relationships/font" Target="fonts/ProximaNova-bold.fntdata"/><Relationship Id="rId31" Type="http://schemas.openxmlformats.org/officeDocument/2006/relationships/slide" Target="slides/slide26.xml"/><Relationship Id="rId75" Type="http://schemas.openxmlformats.org/officeDocument/2006/relationships/font" Target="fonts/CenturyGothic-regular.fntdata"/><Relationship Id="rId30" Type="http://schemas.openxmlformats.org/officeDocument/2006/relationships/slide" Target="slides/slide25.xml"/><Relationship Id="rId74" Type="http://schemas.openxmlformats.org/officeDocument/2006/relationships/font" Target="fonts/ProximaNova-boldItalic.fntdata"/><Relationship Id="rId33" Type="http://schemas.openxmlformats.org/officeDocument/2006/relationships/slide" Target="slides/slide28.xml"/><Relationship Id="rId77" Type="http://schemas.openxmlformats.org/officeDocument/2006/relationships/font" Target="fonts/CenturyGothic-italic.fntdata"/><Relationship Id="rId32" Type="http://schemas.openxmlformats.org/officeDocument/2006/relationships/slide" Target="slides/slide27.xml"/><Relationship Id="rId76" Type="http://schemas.openxmlformats.org/officeDocument/2006/relationships/font" Target="fonts/CenturyGothic-bold.fntdata"/><Relationship Id="rId35" Type="http://schemas.openxmlformats.org/officeDocument/2006/relationships/slide" Target="slides/slide30.xml"/><Relationship Id="rId79" Type="http://customschemas.google.com/relationships/presentationmetadata" Target="metadata"/><Relationship Id="rId34" Type="http://schemas.openxmlformats.org/officeDocument/2006/relationships/slide" Target="slides/slide29.xml"/><Relationship Id="rId78" Type="http://schemas.openxmlformats.org/officeDocument/2006/relationships/font" Target="fonts/CenturyGothic-boldItalic.fntdata"/><Relationship Id="rId71" Type="http://schemas.openxmlformats.org/officeDocument/2006/relationships/font" Target="fonts/ProximaNova-regular.fntdata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4ad4599b4e_1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14ad4599b4e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ad4599b4e_14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4ad4599b4e_14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ad4599b4e_14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4ad4599b4e_14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ad4599b4e_14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4ad4599b4e_14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ad4599b4e_14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4ad4599b4e_14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ad4599b4e_14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4ad4599b4e_14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ad4599b4e_14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4ad4599b4e_14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ad4599b4e_14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4ad4599b4e_14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ad4599b4e_14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4ad4599b4e_14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ad4599b4e_14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4ad4599b4e_14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ad4599b4e_14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4ad4599b4e_14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4ad4599b4e_14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14ad4599b4e_1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ad4599b4e_14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4ad4599b4e_14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ad4599b4e_14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4ad4599b4e_14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ad4599b4e_14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4ad4599b4e_14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ad4599b4e_14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4ad4599b4e_14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ad4599b4e_14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4ad4599b4e_14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ad4599b4e_14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4ad4599b4e_14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ad4599b4e_14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4ad4599b4e_14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ad4599b4e_14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4ad4599b4e_14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ad4599b4e_14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4ad4599b4e_14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ad4599b4e_14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4ad4599b4e_14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4ad4599b4e_14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14ad4599b4e_1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ad4599b4e_14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14ad4599b4e_14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ad4599b4e_14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4ad4599b4e_14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ad4599b4e_14_3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14ad4599b4e_14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maniplar os dados. Como dito, um método deve ser chamado para executar, pois não funciona sozinho. Esta chamada é atraves de uma classe ou objetos, mas objetos só seram explorados em um curos de orientação a objetos.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ad4599b4e_14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4ad4599b4e_1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definirar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facil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ad4599b4e_14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4ad4599b4e_1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ad4599b4e_14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4ad4599b4e_1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maniplar os dados. Como dito, um método deve ser chamado para executar, pois não funciona sozinho. Esta chamada é atraves de uma classe ou objetos, mas objetos só seram explorados em um curos de orientação a objetos.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ad4599b4e_14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4ad4599b4e_1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ad4599b4e_14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4ad4599b4e_14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definirar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facil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ad4599b4e_14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4ad4599b4e_14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hyperlink" Target="https://discord.com/invite/eUrT2UFeS6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Relationship Id="rId4" Type="http://schemas.openxmlformats.org/officeDocument/2006/relationships/hyperlink" Target="https://discord.com/invite/eUrT2UFeS6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4ad4599b4e_14_0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14ad4599b4e_14_0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37" name="Google Shape;37;g14ad4599b4e_14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4ad4599b4e_14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4ad4599b4e_14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g14ad4599b4e_1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ad4599b4e_14_1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1" name="Google Shape;121;g14ad4599b4e_14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4ad4599b4e_14_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4ad4599b4e_14_1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24" name="Google Shape;124;g14ad4599b4e_14_112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25" name="Google Shape;125;g14ad4599b4e_14_112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26" name="Google Shape;126;g14ad4599b4e_14_112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27" name="Google Shape;127;g14ad4599b4e_14_112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ad4599b4e_14_1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g14ad4599b4e_14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4ad4599b4e_14_1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4ad4599b4e_14_12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4ad4599b4e_14_123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37" name="Google Shape;137;g14ad4599b4e_14_123"/>
          <p:cNvSpPr txBox="1"/>
          <p:nvPr/>
        </p:nvSpPr>
        <p:spPr>
          <a:xfrm>
            <a:off x="1154322" y="4092695"/>
            <a:ext cx="790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4ad4599b4e_14_123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39" name="Google Shape;139;g14ad4599b4e_14_123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ad4599b4e_14_13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g14ad4599b4e_14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4ad4599b4e_14_1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4ad4599b4e_14_13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ad4599b4e_14_14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g14ad4599b4e_14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4ad4599b4e_14_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4ad4599b4e_14_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ad4599b4e_14_141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ad4599b4e_14_1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62" name="Google Shape;162;g14ad4599b4e_14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4ad4599b4e_14_1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4ad4599b4e_14_1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ad4599b4e_14_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70" name="Google Shape;170;g14ad4599b4e_14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ad4599b4e_14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4ad4599b4e_14_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ad4599b4e_14_16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ad4599b4e_14_16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4ad4599b4e_14_16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4ad4599b4e_14_16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4ad4599b4e_14_16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4ad4599b4e_14_16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14ad4599b4e_14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4ad4599b4e_14_16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4ad4599b4e_14_16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ad4599b4e_14_16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ad4599b4e_14_1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" name="Google Shape;192;g14ad4599b4e_14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4ad4599b4e_14_17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4ad4599b4e_14_1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ad4599b4e_14_1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" name="Google Shape;200;g14ad4599b4e_14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4ad4599b4e_14_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4ad4599b4e_14_1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ad4599b4e_14_1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8" name="Google Shape;208;g14ad4599b4e_14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4ad4599b4e_14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4ad4599b4e_14_1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4ad4599b4e_14_190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12" name="Google Shape;212;g14ad4599b4e_14_190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13" name="Google Shape;213;g14ad4599b4e_14_190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14" name="Google Shape;214;g14ad4599b4e_14_190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215" name="Google Shape;215;g14ad4599b4e_14_190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16" name="Google Shape;216;g14ad4599b4e_14_190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17" name="Google Shape;217;g14ad4599b4e_14_190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18" name="Google Shape;218;g14ad4599b4e_14_190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ad4599b4e_14_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g14ad4599b4e_14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14ad4599b4e_14_24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14ad4599b4e_14_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ad4599b4e_14_2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4" name="Google Shape;224;g14ad4599b4e_14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14ad4599b4e_14_2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4ad4599b4e_14_2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227" name="Google Shape;227;g14ad4599b4e_14_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ad4599b4e_14_2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3" name="Google Shape;233;g14ad4599b4e_14_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4ad4599b4e_14_2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4ad4599b4e_14_2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36" name="Google Shape;236;g14ad4599b4e_14_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146" y="1953736"/>
            <a:ext cx="7002492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4ad4599b4e_14_2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2" name="Google Shape;242;g14ad4599b4e_14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4ad4599b4e_14_2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4ad4599b4e_14_2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ad4599b4e_14_2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50" name="Google Shape;250;g14ad4599b4e_14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14ad4599b4e_14_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4ad4599b4e_14_2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ad4599b4e_14_23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ad4599b4e_14_23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ad4599b4e_14_23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14ad4599b4e_14_23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4ad4599b4e_14_23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4ad4599b4e_14_23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14ad4599b4e_14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4ad4599b4e_14_23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4ad4599b4e_14_23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ad4599b4e_14_23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4ad4599b4e_14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2" name="Google Shape;272;g14ad4599b4e_14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14ad4599b4e_14_24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74" name="Google Shape;274;g14ad4599b4e_14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ad4599b4e_14_2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80" name="Google Shape;280;g14ad4599b4e_14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4ad4599b4e_14_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4ad4599b4e_14_2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ad4599b4e_14_2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88" name="Google Shape;288;g14ad4599b4e_14_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14ad4599b4e_14_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4ad4599b4e_14_262"/>
          <p:cNvSpPr txBox="1"/>
          <p:nvPr/>
        </p:nvSpPr>
        <p:spPr>
          <a:xfrm>
            <a:off x="332988" y="12918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explicita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4ad4599b4e_14_2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96" name="Google Shape;296;g14ad4599b4e_14_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14ad4599b4e_14_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4ad4599b4e_14_26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ad4599b4e_14_2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4" name="Google Shape;304;g14ad4599b4e_14_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4ad4599b4e_14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4ad4599b4e_14_276"/>
          <p:cNvSpPr txBox="1"/>
          <p:nvPr/>
        </p:nvSpPr>
        <p:spPr>
          <a:xfrm>
            <a:off x="502550" y="14323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4ad4599b4e_14_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g14ad4599b4e_14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14ad4599b4e_14_3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56" name="Google Shape;56;g14ad4599b4e_14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4ad4599b4e_14_3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14ad4599b4e_14_3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4ad4599b4e_14_3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14ad4599b4e_14_3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14ad4599b4e_14_3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ad4599b4e_14_2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12" name="Google Shape;312;g14ad4599b4e_14_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14ad4599b4e_14_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4ad4599b4e_14_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4ad4599b4e_14_3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0" name="Google Shape;320;g14ad4599b4e_14_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4ad4599b4e_14_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4ad4599b4e_14_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4ad4599b4e_14_3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8" name="Google Shape;328;g14ad4599b4e_14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14ad4599b4e_14_3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4ad4599b4e_14_3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6" name="Google Shape;33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4" name="Google Shape;3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Google Shape;365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6" name="Google Shape;366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4" name="Google Shape;374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0" name="Google Shape;380;p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6" name="Google Shape;3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4" name="Google Shape;3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2" name="Google Shape;4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ad4599b4e_14_6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g14ad4599b4e_14_6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g14ad4599b4e_14_6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Google Shape;69;g14ad4599b4e_14_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4ad4599b4e_14_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4ad4599b4e_14_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g14ad4599b4e_14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14ad4599b4e_14_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4ad4599b4e_14_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g14ad4599b4e_14_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0" name="Google Shape;4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1"/>
          <p:cNvSpPr txBox="1"/>
          <p:nvPr/>
        </p:nvSpPr>
        <p:spPr>
          <a:xfrm>
            <a:off x="354275" y="10143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8" name="Google Shape;4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6" name="Google Shape;4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429" name="Google Shape;429;p1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430" name="Google Shape;430;p1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431" name="Google Shape;431;p13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432" name="Google Shape;432;p13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8" name="Google Shape;4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442" name="Google Shape;442;p26"/>
          <p:cNvSpPr txBox="1"/>
          <p:nvPr/>
        </p:nvSpPr>
        <p:spPr>
          <a:xfrm>
            <a:off x="1154322" y="4092695"/>
            <a:ext cx="790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6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444" name="Google Shape;444;p2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0" name="Google Shape;4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8" name="Google Shape;45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67" name="Google Shape;46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75" name="Google Shape;47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3" name="Google Shape;483;p5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4" name="Google Shape;484;p5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5" name="Google Shape;485;p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1" name="Google Shape;491;p5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7" name="Google Shape;49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1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ad4599b4e_14_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" name="Google Shape;81;g14ad4599b4e_14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4ad4599b4e_14_7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ad4599b4e_14_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5" name="Google Shape;50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3" name="Google Shape;51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53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517" name="Google Shape;517;p53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518" name="Google Shape;518;p53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519" name="Google Shape;519;p53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520" name="Google Shape;520;p53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521" name="Google Shape;521;p53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522" name="Google Shape;522;p53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523" name="Google Shape;523;p53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9" name="Google Shape;52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532" name="Google Shape;53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8" name="Google Shape;53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541" name="Google Shape;54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146" y="1953736"/>
            <a:ext cx="7002492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7" name="Google Shape;54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555" name="Google Shape;55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3" name="Google Shape;563;p5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4" name="Google Shape;564;p5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5" name="Google Shape;565;p5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Google Shape;56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1" name="Google Shape;571;p5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7" name="Google Shape;57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579" name="Google Shape;579;p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585" name="Google Shape;58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6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593" name="Google Shape;59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6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6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explicita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ad4599b4e_14_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g14ad4599b4e_14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4ad4599b4e_14_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4ad4599b4e_14_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601" name="Google Shape;60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9" name="Google Shape;60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63"/>
          <p:cNvSpPr txBox="1"/>
          <p:nvPr/>
        </p:nvSpPr>
        <p:spPr>
          <a:xfrm>
            <a:off x="502550" y="14323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17" name="Google Shape;61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5" name="Google Shape;625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6" name="Google Shape;626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7" name="Google Shape;627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3" name="Google Shape;633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4" name="Google Shape;634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0" name="Google Shape;64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8" name="Google Shape;6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ad4599b4e_14_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" name="Google Shape;97;g14ad4599b4e_14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4ad4599b4e_14_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4ad4599b4e_14_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ad4599b4e_14_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5" name="Google Shape;105;g14ad4599b4e_14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4ad4599b4e_14_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4ad4599b4e_14_98"/>
          <p:cNvSpPr txBox="1"/>
          <p:nvPr/>
        </p:nvSpPr>
        <p:spPr>
          <a:xfrm>
            <a:off x="354275" y="10143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ad4599b4e_14_1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" name="Google Shape;113;g14ad4599b4e_14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4ad4599b4e_14_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4ad4599b4e_14_1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