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24" d="100"/>
          <a:sy n="124" d="100"/>
        </p:scale>
        <p:origin x="67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5AB93-8F03-3545-F5C8-8C087BB4A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240FCD-215E-E38D-1C4C-4BA725E49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8DE211-B96D-9F78-D6AC-078D8C5EE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FF22-273D-43AC-8BB8-B1EB5054CCC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14585-7660-6F1A-264E-12B6D874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8A898-4606-431A-6507-12AAA17D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CE3B-B76D-4F36-B534-5E0C07C79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71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28EBC-50CA-9EBA-BBC2-C927DC3F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BDB613-1934-C222-6E07-547FD258D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EB438-BE58-4F67-5432-1B19A759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FF22-273D-43AC-8BB8-B1EB5054CCC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AAA43-F3C1-5A7F-6BDF-41A3F61A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350E1A-3753-E9A9-2B6D-4E67C68D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CE3B-B76D-4F36-B534-5E0C07C79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70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49D182-095C-BFDE-290D-6544CABB5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3C9BC7-A226-EC5D-62F4-3D80F269F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54F27-4872-826B-E0C4-4FA9443E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FF22-273D-43AC-8BB8-B1EB5054CCC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EC5C76-C8E4-43BB-07A6-E8FB675F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8DAB3-0C9D-0001-FB17-392B7A97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CE3B-B76D-4F36-B534-5E0C07C79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11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29B86-46EC-3805-7031-A44FA000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E93882-D973-DFF4-0A79-2F6A68070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FE76C3-3021-87F5-67EE-2F9403F8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FF22-273D-43AC-8BB8-B1EB5054CCC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2D64F-6482-C7EF-494C-ACE27D49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B2788F-4692-FDE0-7E0F-F0775006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CE3B-B76D-4F36-B534-5E0C07C79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79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D82C9-FD51-903C-3083-67EEB8DDB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81FD4A-B3C4-26A2-A3C1-43DBC17D7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E3CF97-B6F4-9964-3CE7-BDD0093C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FF22-273D-43AC-8BB8-B1EB5054CCC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375D5-BA0D-E573-CDFC-C3D50941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1E1D-9C75-3D25-B6AE-D3F5A33C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CE3B-B76D-4F36-B534-5E0C07C79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91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BB46F-17D5-4CD5-CF46-19D11C13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1C7A86-D6CA-D761-FDF4-086640BBF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60300C-A1F7-34E7-C7DB-C23294CF3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E2B24C-BAFE-75FD-217B-F2A140A5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FF22-273D-43AC-8BB8-B1EB5054CCC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D03103-C532-BACC-1D9A-841AB4F7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588818-5348-C747-202C-5CFE50AA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CE3B-B76D-4F36-B534-5E0C07C79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15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47578-0DB0-C479-5CEB-A4253EC6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832F75-6763-D975-79D6-41150C317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073775-F6B3-4DEC-E4BF-1DE9A046B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BB1236-FDDD-1F7E-2CDD-1FBB5B440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13FEC2-FA2E-088E-EEC4-0B5CC016E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48D61A-C1D3-4C3D-65DC-AED33B7E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FF22-273D-43AC-8BB8-B1EB5054CCC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1B552C-4CD3-2C60-AAEE-410F2414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2CB8E0-1070-3A2D-ABBB-9F6A80BB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CE3B-B76D-4F36-B534-5E0C07C79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02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803A4-298F-67FE-7A96-528C32F5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E1AAB1-9257-BC10-5153-C2DC4A53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FF22-273D-43AC-8BB8-B1EB5054CCC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2303D5-399C-C878-1BC0-B19FBC3E8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2A4E0A-CA35-1AD8-BBC0-4E121E5E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CE3B-B76D-4F36-B534-5E0C07C79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86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AA1567-B3FA-3466-4A83-CE30F767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FF22-273D-43AC-8BB8-B1EB5054CCC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182763-D971-F3D7-0425-4A5F7C862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1CF92D-60C0-443A-60A4-2E0FB87E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CE3B-B76D-4F36-B534-5E0C07C79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2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F4835-0237-C162-F0A0-A92188EAB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EA2C5B-76A9-82FB-ABBE-E483A4E8A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773AFA-B3B2-A5D4-2329-19CCD4391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4DFD01-DC2B-9DE1-FB96-68EA8E6BF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FF22-273D-43AC-8BB8-B1EB5054CCC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3E4660-5172-A3F1-481B-1F30DD8FC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8E4E19-DA1D-52FC-158A-51B10557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CE3B-B76D-4F36-B534-5E0C07C79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43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430A8-A5CF-8EB1-0F6E-289B750A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6D5EF8-6211-6547-2C7F-950533649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A6BD3F-1731-D87C-5174-29C40F99B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629CFF-86CF-EF79-5420-58DCB97C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FF22-273D-43AC-8BB8-B1EB5054CCC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4AA697-988D-67A5-7601-EE9AE2F9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9D2937-34E5-17F4-34A7-6DBF861B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CE3B-B76D-4F36-B534-5E0C07C79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9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A919EB-6720-B51F-0D75-E8258C29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AB21B4-9A8A-FCDB-9F04-BF8B34AB6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36ECBF-CD64-C9C2-0777-9C7DA3DC2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EFF22-273D-43AC-8BB8-B1EB5054CCC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AFB346-36DD-B87B-1810-2D7C1DE34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38180-0395-4734-AE2C-9C598E806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8CE3B-B76D-4F36-B534-5E0C07C79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0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卡通人物&#10;&#10;中度可信度描述已自动生成">
            <a:extLst>
              <a:ext uri="{FF2B5EF4-FFF2-40B4-BE49-F238E27FC236}">
                <a16:creationId xmlns:a16="http://schemas.microsoft.com/office/drawing/2014/main" id="{F8EE2F2A-E0F7-7E27-D7B5-8D98EB2AA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613" y="3795227"/>
            <a:ext cx="3062773" cy="306277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6C81741-F6FD-B157-1805-CBE3B4DFE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13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8000" dirty="0"/>
              <a:t>DDLChecker</a:t>
            </a:r>
            <a:endParaRPr lang="zh-CN" altLang="en-US" sz="8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B90A57-B541-9051-0AE4-315E4D084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601119"/>
            <a:ext cx="9144000" cy="1655762"/>
          </a:xfrm>
        </p:spPr>
        <p:txBody>
          <a:bodyPr/>
          <a:lstStyle/>
          <a:p>
            <a:r>
              <a:rPr lang="zh-CN" altLang="en-US" sz="3600" dirty="0"/>
              <a:t>���</a:t>
            </a:r>
            <a:endParaRPr lang="en-US" altLang="zh-CN" sz="3600" dirty="0"/>
          </a:p>
          <a:p>
            <a:r>
              <a:rPr lang="zh-CN" altLang="en-US" dirty="0"/>
              <a:t>队员</a:t>
            </a:r>
            <a:r>
              <a:rPr lang="en-US" altLang="zh-CN" dirty="0"/>
              <a:t>:  </a:t>
            </a:r>
            <a:r>
              <a:rPr lang="zh-CN" altLang="en-US" dirty="0"/>
              <a:t>杜凌霄 </a:t>
            </a:r>
            <a:r>
              <a:rPr lang="en-US" altLang="zh-CN" dirty="0"/>
              <a:t>(</a:t>
            </a:r>
            <a:r>
              <a:rPr lang="zh-CN" altLang="en-US" dirty="0"/>
              <a:t>队长</a:t>
            </a:r>
            <a:r>
              <a:rPr lang="en-US" altLang="zh-CN" dirty="0"/>
              <a:t>)  </a:t>
            </a:r>
            <a:r>
              <a:rPr lang="zh-CN" altLang="en-US" dirty="0"/>
              <a:t>黄梓彦  凌翊宸  李薛成</a:t>
            </a:r>
          </a:p>
        </p:txBody>
      </p:sp>
    </p:spTree>
    <p:extLst>
      <p:ext uri="{BB962C8B-B14F-4D97-AF65-F5344CB8AC3E}">
        <p14:creationId xmlns:p14="http://schemas.microsoft.com/office/powerpoint/2010/main" val="17212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卡通人物&#10;&#10;中度可信度描述已自动生成">
            <a:extLst>
              <a:ext uri="{FF2B5EF4-FFF2-40B4-BE49-F238E27FC236}">
                <a16:creationId xmlns:a16="http://schemas.microsoft.com/office/drawing/2014/main" id="{724B32A7-090F-14C3-FDF1-277BEF8B9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258" y="1"/>
            <a:ext cx="1894742" cy="189474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E1246EC-44BC-A92D-0292-23DBD4E18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F7A42-6D47-93ED-7B36-BBA147EE0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833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13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DDLChecker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DDLChecker</dc:title>
  <dc:creator>李 薛成</dc:creator>
  <cp:lastModifiedBy>李 薛成</cp:lastModifiedBy>
  <cp:revision>1</cp:revision>
  <dcterms:created xsi:type="dcterms:W3CDTF">2022-06-07T08:39:33Z</dcterms:created>
  <dcterms:modified xsi:type="dcterms:W3CDTF">2022-06-07T13:35:34Z</dcterms:modified>
</cp:coreProperties>
</file>