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0" y="3581400"/>
            <a:ext cx="5588000" cy="685800"/>
          </a:xfrm>
        </p:spPr>
        <p:txBody>
          <a:bodyPr/>
          <a:lstStyle>
            <a:lvl1pPr algn="r">
              <a:defRPr sz="36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0" y="4267200"/>
            <a:ext cx="5588000" cy="762000"/>
          </a:xfrm>
        </p:spPr>
        <p:txBody>
          <a:bodyPr/>
          <a:lstStyle>
            <a:lvl1pPr marL="0" indent="0" algn="r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4C0E2736-645C-4921-B3B3-F3089393B5D9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A68F2A2-FC1B-4CFF-A9A0-7947A3C6A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92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0E2736-645C-4921-B3B3-F3089393B5D9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68F2A2-FC1B-4CFF-A9A0-7947A3C6A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92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2400" y="1"/>
            <a:ext cx="28448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1"/>
            <a:ext cx="83312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0E2736-645C-4921-B3B3-F3089393B5D9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68F2A2-FC1B-4CFF-A9A0-7947A3C6A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336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2736-645C-4921-B3B3-F3089393B5D9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F2A2-FC1B-4CFF-A9A0-7947A3C6A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46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0E2736-645C-4921-B3B3-F3089393B5D9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68F2A2-FC1B-4CFF-A9A0-7947A3C6A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8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0E2736-645C-4921-B3B3-F3089393B5D9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68F2A2-FC1B-4CFF-A9A0-7947A3C6A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6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60800" y="1219201"/>
            <a:ext cx="3911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75600" y="1219201"/>
            <a:ext cx="3911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0E2736-645C-4921-B3B3-F3089393B5D9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68F2A2-FC1B-4CFF-A9A0-7947A3C6A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16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0E2736-645C-4921-B3B3-F3089393B5D9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68F2A2-FC1B-4CFF-A9A0-7947A3C6A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57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0E2736-645C-4921-B3B3-F3089393B5D9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68F2A2-FC1B-4CFF-A9A0-7947A3C6A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61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0E2736-645C-4921-B3B3-F3089393B5D9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68F2A2-FC1B-4CFF-A9A0-7947A3C6A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69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0E2736-645C-4921-B3B3-F3089393B5D9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68F2A2-FC1B-4CFF-A9A0-7947A3C6A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16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0E2736-645C-4921-B3B3-F3089393B5D9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68F2A2-FC1B-4CFF-A9A0-7947A3C6A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99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0"/>
            <a:ext cx="11176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60800" y="1219201"/>
            <a:ext cx="80264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fld id="{4C0E2736-645C-4921-B3B3-F3089393B5D9}" type="datetimeFigureOut">
              <a:rPr lang="zh-CN" altLang="en-US" smtClean="0"/>
              <a:t>2015/12/24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fld id="{1A68F2A2-FC1B-4CFF-A9A0-7947A3C6A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24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Franklin Gothic Demi" panose="020B0703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Franklin Gothic Demi" panose="020B0703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Franklin Gothic Demi" panose="020B0703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Franklin Gothic Demi" panose="020B07030201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Franklin Gothic Demi" panose="020B07030201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Franklin Gothic Demi" panose="020B07030201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Franklin Gothic Demi" panose="020B07030201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Franklin Gothic Demi" panose="020B07030201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起名字好难小组展示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物流信息管理系统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492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软件特色和不足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智能化</a:t>
            </a:r>
            <a:endParaRPr lang="en-US" altLang="zh-CN" dirty="0" smtClean="0"/>
          </a:p>
          <a:p>
            <a:pPr lvl="1"/>
            <a:r>
              <a:rPr lang="zh-CN" altLang="en-US" dirty="0"/>
              <a:t>许多</a:t>
            </a:r>
            <a:r>
              <a:rPr lang="zh-CN" altLang="en-US" dirty="0" smtClean="0"/>
              <a:t>工作都是由系统完成。例如自动寻找装车单中包含的订单以方便营业厅接收。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大量的缺省值。时间、单号、本地机构名称和编码等等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信息的反馈。操作正确与否均有指向性的反馈。</a:t>
            </a:r>
            <a:endParaRPr lang="en-US" altLang="zh-CN" dirty="0"/>
          </a:p>
          <a:p>
            <a:r>
              <a:rPr lang="zh-CN" altLang="en-US" dirty="0" smtClean="0"/>
              <a:t>界面简约</a:t>
            </a:r>
            <a:endParaRPr lang="en-US" altLang="zh-CN" dirty="0" smtClean="0"/>
          </a:p>
          <a:p>
            <a:pPr lvl="1"/>
            <a:r>
              <a:rPr lang="zh-CN" altLang="en-US" dirty="0"/>
              <a:t>摒弃</a:t>
            </a:r>
            <a:r>
              <a:rPr lang="zh-CN" altLang="en-US" dirty="0" smtClean="0"/>
              <a:t>了弹出窗口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所有工作均可在一个界面上完成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键盘监听缺失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限于时间和能力，没有添加快捷键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743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小组成员及分工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个小白组成的真正民主的团队，无垄断无独裁无拍大腿，所有事情均由团队讨论协作完成，保证每一个决定都有所有人的智慧结晶</a:t>
            </a:r>
            <a:endParaRPr lang="en-US" altLang="zh-CN" dirty="0" smtClean="0"/>
          </a:p>
          <a:p>
            <a:r>
              <a:rPr lang="zh-CN" altLang="en-US" dirty="0" smtClean="0"/>
              <a:t>小组成员：王家玮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全权负责数据库处理和网络搭建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小组成员：谭期友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用户界面的总设计师，低调而内敛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小组成员：杨三洋</a:t>
            </a:r>
            <a:endParaRPr lang="en-US" altLang="zh-CN" dirty="0" smtClean="0"/>
          </a:p>
          <a:p>
            <a:pPr lvl="1"/>
            <a:r>
              <a:rPr lang="zh-CN" altLang="en-US" dirty="0"/>
              <a:t>部分</a:t>
            </a:r>
            <a:r>
              <a:rPr lang="zh-CN" altLang="en-US" dirty="0" smtClean="0"/>
              <a:t>业务逻辑的实现，软件测试总负责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小组成员：汤大业</a:t>
            </a:r>
            <a:endParaRPr lang="en-US" altLang="zh-CN" dirty="0"/>
          </a:p>
          <a:p>
            <a:pPr lvl="1"/>
            <a:r>
              <a:rPr lang="zh-CN" altLang="en-US" dirty="0" smtClean="0"/>
              <a:t>游离于界面与业务逻辑之间的摇摆人，</a:t>
            </a:r>
            <a:r>
              <a:rPr lang="zh-CN" altLang="en-US" dirty="0"/>
              <a:t>各</a:t>
            </a:r>
            <a:r>
              <a:rPr lang="zh-CN" altLang="en-US" dirty="0" smtClean="0"/>
              <a:t>类文档的主要撰写者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72773">
            <a:off x="65911" y="952058"/>
            <a:ext cx="5582202" cy="5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7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起航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用例图和用例文档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开始时想得很简单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用户，就项目实践上那几个嘛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用例，</a:t>
            </a:r>
            <a:r>
              <a:rPr lang="zh-CN" altLang="en-US" dirty="0" smtClean="0"/>
              <a:t>就项目实践上那几个嘛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用例图，</a:t>
            </a:r>
            <a:r>
              <a:rPr lang="zh-CN" altLang="en-US" dirty="0" smtClean="0"/>
              <a:t>就项目实践上那个关系连一连嘛</a:t>
            </a:r>
            <a:endParaRPr lang="en-US" altLang="zh-CN" dirty="0" smtClean="0"/>
          </a:p>
          <a:p>
            <a:pPr lvl="1"/>
            <a:r>
              <a:rPr lang="zh-CN" altLang="en-US" dirty="0"/>
              <a:t>用例</a:t>
            </a:r>
            <a:r>
              <a:rPr lang="zh-CN" altLang="en-US" dirty="0" smtClean="0"/>
              <a:t>说明，就项目实践上的说法抄一抄嘛</a:t>
            </a:r>
            <a:endParaRPr lang="en-US" altLang="zh-CN" dirty="0" smtClean="0"/>
          </a:p>
          <a:p>
            <a:r>
              <a:rPr lang="zh-CN" altLang="en-US" dirty="0"/>
              <a:t>然而</a:t>
            </a:r>
            <a:r>
              <a:rPr lang="zh-CN" altLang="en-US" dirty="0" smtClean="0"/>
              <a:t>钦总说了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我写的项目实践，是有版权的！</a:t>
            </a:r>
            <a:endParaRPr lang="en-US" altLang="zh-CN" dirty="0" smtClean="0"/>
          </a:p>
          <a:p>
            <a:pPr lvl="1"/>
            <a:r>
              <a:rPr lang="zh-CN" altLang="en-US" dirty="0"/>
              <a:t>从此</a:t>
            </a:r>
            <a:r>
              <a:rPr lang="zh-CN" altLang="en-US" dirty="0" smtClean="0"/>
              <a:t>之后我们所有文档参考文献一定出现的两个：项目实践</a:t>
            </a:r>
            <a:r>
              <a:rPr lang="en-US" altLang="zh-CN" dirty="0" smtClean="0"/>
              <a:t>Vx.0</a:t>
            </a:r>
            <a:r>
              <a:rPr lang="zh-CN" altLang="en-US" dirty="0" smtClean="0"/>
              <a:t>和软件工程与计算二。</a:t>
            </a:r>
            <a:endParaRPr lang="en-US" altLang="zh-CN" dirty="0"/>
          </a:p>
          <a:p>
            <a:r>
              <a:rPr lang="zh-CN" altLang="en-US" dirty="0" smtClean="0"/>
              <a:t>后来才知道用例筛选是要分析的，用例说明是要认真研究的</a:t>
            </a:r>
            <a:endParaRPr lang="en-US" altLang="zh-CN" dirty="0" smtClean="0"/>
          </a:p>
          <a:p>
            <a:pPr lvl="1"/>
            <a:r>
              <a:rPr lang="zh-CN" altLang="en-US" dirty="0"/>
              <a:t>头</a:t>
            </a:r>
            <a:r>
              <a:rPr lang="zh-CN" altLang="en-US" dirty="0" smtClean="0"/>
              <a:t>碰头仔细筛选用例，决定用例名称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分工撰写用例说明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合并成为用例说明文档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59" y="725345"/>
            <a:ext cx="3512441" cy="58946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6" y="1180410"/>
            <a:ext cx="5274596" cy="474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9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跌跌撞撞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97376" y="1219201"/>
            <a:ext cx="8026400" cy="4906963"/>
          </a:xfrm>
        </p:spPr>
        <p:txBody>
          <a:bodyPr/>
          <a:lstStyle/>
          <a:p>
            <a:r>
              <a:rPr lang="zh-CN" altLang="en-US" dirty="0" smtClean="0"/>
              <a:t>需求分析是整个软件的基石，然而刚开始的我们：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这些都是啥都是啥！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好想直接照着附录抄啊</a:t>
            </a:r>
            <a:r>
              <a:rPr lang="en-US" altLang="zh-CN" dirty="0" smtClean="0"/>
              <a:t>……</a:t>
            </a:r>
          </a:p>
          <a:p>
            <a:pPr lvl="1"/>
            <a:endParaRPr lang="en-US" altLang="zh-CN" dirty="0" smtClean="0"/>
          </a:p>
          <a:p>
            <a:r>
              <a:rPr lang="zh-CN" altLang="en-US" dirty="0"/>
              <a:t>渐渐</a:t>
            </a:r>
            <a:r>
              <a:rPr lang="zh-CN" altLang="en-US" dirty="0" smtClean="0"/>
              <a:t>地我们理解了功能需求和非功能需求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大体上按照用例分析划分功能需求点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按照一般办公软件的要求确定非功能需求点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38" y="986967"/>
            <a:ext cx="5904762" cy="53714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50" y="1348872"/>
            <a:ext cx="4809524" cy="5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7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选择死亡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体系结构设计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原本的体系结构设计似乎很简单，就是分分层，划划包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然而最大的困境来了</a:t>
            </a:r>
            <a:endParaRPr lang="en-US" altLang="zh-CN" dirty="0" smtClean="0"/>
          </a:p>
          <a:p>
            <a:pPr lvl="1"/>
            <a:r>
              <a:rPr lang="zh-CN" altLang="en-US" dirty="0"/>
              <a:t>要</a:t>
            </a:r>
            <a:r>
              <a:rPr lang="zh-CN" altLang="en-US" dirty="0" smtClean="0"/>
              <a:t>开始写代码了！！！！！！！！！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程序员们打开了</a:t>
            </a:r>
            <a:r>
              <a:rPr lang="en-US" altLang="zh-CN" dirty="0" smtClean="0"/>
              <a:t>eclipse</a:t>
            </a:r>
          </a:p>
          <a:p>
            <a:r>
              <a:rPr lang="zh-CN" altLang="en-US" dirty="0" smtClean="0"/>
              <a:t>虽然经历过了</a:t>
            </a:r>
            <a:r>
              <a:rPr lang="en-US" altLang="zh-CN" dirty="0" smtClean="0"/>
              <a:t>EL</a:t>
            </a:r>
            <a:r>
              <a:rPr lang="zh-CN" altLang="en-US" dirty="0" smtClean="0"/>
              <a:t>（几乎是下意识地写代码而没有工程的概念）和计算一大作业（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根本就是填空题，体系结构设计和详细设计已经全部被助教完成），四只小白对很多概念仍然只停留在文档里面。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建立包、接口、</a:t>
            </a:r>
            <a:r>
              <a:rPr lang="en-US" altLang="zh-CN" dirty="0" smtClean="0"/>
              <a:t>povo</a:t>
            </a:r>
            <a:r>
              <a:rPr lang="zh-CN" altLang="en-US" dirty="0" smtClean="0"/>
              <a:t>类、网络搭建、数据库初始化</a:t>
            </a:r>
            <a:endParaRPr lang="en-US" altLang="zh-CN" dirty="0" smtClean="0"/>
          </a:p>
          <a:p>
            <a:pPr lvl="1"/>
            <a:r>
              <a:rPr lang="zh-CN" altLang="en-US" dirty="0"/>
              <a:t>最</a:t>
            </a:r>
            <a:r>
              <a:rPr lang="zh-CN" altLang="en-US" dirty="0" smtClean="0"/>
              <a:t>关键的是那时候迷茫的我们甚至不知道这些东西分别是干嘛使的！</a:t>
            </a:r>
            <a:endParaRPr lang="en-US" altLang="zh-CN" dirty="0" smtClean="0"/>
          </a:p>
          <a:p>
            <a:pPr lvl="1"/>
            <a:r>
              <a:rPr lang="zh-CN" altLang="en-US" dirty="0"/>
              <a:t>甚至</a:t>
            </a:r>
            <a:r>
              <a:rPr lang="zh-CN" altLang="en-US" dirty="0" smtClean="0"/>
              <a:t>有组员开玩笑地说“我要退级转系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”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2630">
            <a:off x="408104" y="738317"/>
            <a:ext cx="4863978" cy="60137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17" y="1219201"/>
            <a:ext cx="4019048" cy="5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2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柳暗花明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详细设计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随着对整个软件地进一步了解，我们渐渐摆脱了体系结构设计时期的迷茫，一个又一个方法名在各个接口中写出来的时候，我们一点一点有了信心。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网络搭建和数据库搭建上也取得了重大突破，我们都舒了一口大气</a:t>
            </a:r>
            <a:r>
              <a:rPr lang="en-US" altLang="zh-CN" dirty="0" smtClean="0"/>
              <a:t>……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尽管方法的参数、返回值不尽准确，有些方法缺失、多余。幸好，我们在大方向上一直没有犯错误，摸着石头也走到了河中央。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75" y="1219201"/>
            <a:ext cx="7457143" cy="5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6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喜闻乐见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代码构造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程序员最开心的事情，莫过于对于一个写好的接口进行实现工作</a:t>
            </a:r>
            <a:r>
              <a:rPr lang="en-US" altLang="zh-CN" dirty="0" smtClean="0"/>
              <a:t>……</a:t>
            </a:r>
          </a:p>
          <a:p>
            <a:endParaRPr lang="en-US" altLang="zh-CN" dirty="0"/>
          </a:p>
          <a:p>
            <a:r>
              <a:rPr lang="zh-CN" altLang="en-US" dirty="0" smtClean="0"/>
              <a:t>这一阶段也完善了详细设计阶段的许多不足和缺漏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45119">
            <a:off x="384407" y="1048872"/>
            <a:ext cx="5733333" cy="5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4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最后收尾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软件测试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在之前的一些阶段也进行了一些测试，这个阶段进行的主要是单元测试和测试的整合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总的来讲比较轻松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8184"/>
            <a:ext cx="6266667" cy="5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7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软件设计主要思想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体系结构：分层结构，两层之间均有接口层实现分离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设计模式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抽象工厂模式：界面层对逻辑层接口的新建和逻辑层对数据接口的新建过程中，均使用了抽象工厂模式</a:t>
            </a:r>
            <a:endParaRPr lang="en-US" altLang="zh-CN" dirty="0" smtClean="0"/>
          </a:p>
          <a:p>
            <a:pPr lvl="1"/>
            <a:r>
              <a:rPr lang="zh-CN" altLang="en-US" dirty="0"/>
              <a:t>单件</a:t>
            </a:r>
            <a:r>
              <a:rPr lang="zh-CN" altLang="en-US" dirty="0" smtClean="0"/>
              <a:t>模式：服务器层的实现类中使用了单件模式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057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man_index">
  <a:themeElements>
    <a:clrScheme name="human_index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uman_index">
      <a:majorFont>
        <a:latin typeface="Franklin Gothic Dem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human_inde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man_index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man_index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man_index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man_index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man_index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man_index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man_index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man_index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man_index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man_index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man_index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PPT助手_模板_1606</Template>
  <TotalTime>141</TotalTime>
  <Words>747</Words>
  <Application>Microsoft Office PowerPoint</Application>
  <PresentationFormat>宽屏</PresentationFormat>
  <Paragraphs>79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宋体</vt:lpstr>
      <vt:lpstr>Arial</vt:lpstr>
      <vt:lpstr>Franklin Gothic Demi</vt:lpstr>
      <vt:lpstr>human_index</vt:lpstr>
      <vt:lpstr>起名字好难小组展示</vt:lpstr>
      <vt:lpstr>小组成员及分工</vt:lpstr>
      <vt:lpstr>起航——用例图和用例文档</vt:lpstr>
      <vt:lpstr>跌跌撞撞——需求分析</vt:lpstr>
      <vt:lpstr>选择死亡——体系结构设计</vt:lpstr>
      <vt:lpstr>柳暗花明——详细设计</vt:lpstr>
      <vt:lpstr>喜闻乐见——代码构造</vt:lpstr>
      <vt:lpstr>最后收尾——软件测试</vt:lpstr>
      <vt:lpstr>软件设计主要思想</vt:lpstr>
      <vt:lpstr>软件特色和不足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起名字好难小组展示</dc:title>
  <dc:creator>Administrator</dc:creator>
  <cp:lastModifiedBy>Administrator</cp:lastModifiedBy>
  <cp:revision>15</cp:revision>
  <dcterms:created xsi:type="dcterms:W3CDTF">2015-12-24T10:48:23Z</dcterms:created>
  <dcterms:modified xsi:type="dcterms:W3CDTF">2015-12-24T13:10:06Z</dcterms:modified>
</cp:coreProperties>
</file>