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F96B-C6DA-4193-BE11-74B508B03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(SCC)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94486-96AF-4B96-AB35-2447D600A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Calabash_boy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8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给一个有向图，请添加最少条边，使得任意两点都互相可达，即整个图是一个</a:t>
            </a:r>
            <a:r>
              <a:rPr lang="en-US" altLang="zh-CN" dirty="0"/>
              <a:t>SCC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2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 err="1"/>
              <a:t>Tarjan</a:t>
            </a:r>
            <a:r>
              <a:rPr lang="zh-CN" altLang="en-US" dirty="0"/>
              <a:t>缩点，考虑入度为</a:t>
            </a:r>
            <a:r>
              <a:rPr lang="en-US" altLang="zh-CN" dirty="0"/>
              <a:t>0</a:t>
            </a:r>
            <a:r>
              <a:rPr lang="zh-CN" altLang="en-US" dirty="0"/>
              <a:t>的点，和出度为</a:t>
            </a:r>
            <a:r>
              <a:rPr lang="en-US" altLang="zh-CN" dirty="0"/>
              <a:t>0</a:t>
            </a:r>
            <a:r>
              <a:rPr lang="zh-CN" altLang="en-US" dirty="0"/>
              <a:t>的点，假设分别由</a:t>
            </a:r>
            <a:r>
              <a:rPr lang="en-US" altLang="zh-CN" dirty="0"/>
              <a:t>A</a:t>
            </a:r>
            <a:r>
              <a:rPr lang="zh-CN" altLang="en-US" dirty="0"/>
              <a:t>个和</a:t>
            </a:r>
            <a:r>
              <a:rPr lang="en-US" altLang="zh-CN" dirty="0"/>
              <a:t>B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则我们添加边一定是 连接 出度为</a:t>
            </a:r>
            <a:r>
              <a:rPr lang="en-US" altLang="zh-CN" dirty="0"/>
              <a:t>0</a:t>
            </a:r>
            <a:r>
              <a:rPr lang="zh-CN" altLang="en-US" dirty="0"/>
              <a:t>的点 </a:t>
            </a:r>
            <a:r>
              <a:rPr lang="en-US" altLang="zh-CN" dirty="0"/>
              <a:t>-&gt; </a:t>
            </a:r>
            <a:r>
              <a:rPr lang="zh-CN" altLang="en-US" dirty="0"/>
              <a:t>入度为</a:t>
            </a:r>
            <a:r>
              <a:rPr lang="en-US" altLang="zh-CN" dirty="0"/>
              <a:t>0</a:t>
            </a:r>
            <a:r>
              <a:rPr lang="zh-CN" altLang="en-US" dirty="0"/>
              <a:t>的点 最优。</a:t>
            </a:r>
            <a:endParaRPr lang="en-US" altLang="zh-CN" dirty="0"/>
          </a:p>
          <a:p>
            <a:r>
              <a:rPr lang="zh-CN" altLang="en-US" dirty="0"/>
              <a:t>最终要实现所有入度为</a:t>
            </a:r>
            <a:r>
              <a:rPr lang="en-US" altLang="zh-CN" dirty="0"/>
              <a:t>0</a:t>
            </a:r>
            <a:r>
              <a:rPr lang="zh-CN" altLang="en-US" dirty="0"/>
              <a:t>的点 都有入度，所有出度为</a:t>
            </a:r>
            <a:r>
              <a:rPr lang="en-US" altLang="zh-CN" dirty="0"/>
              <a:t>0</a:t>
            </a:r>
            <a:r>
              <a:rPr lang="zh-CN" altLang="en-US" dirty="0"/>
              <a:t>的点 都有出度，所以答案为</a:t>
            </a:r>
            <a:r>
              <a:rPr lang="en-US" altLang="zh-CN" dirty="0"/>
              <a:t>max(A,B)</a:t>
            </a:r>
          </a:p>
        </p:txBody>
      </p:sp>
    </p:spTree>
    <p:extLst>
      <p:ext uri="{BB962C8B-B14F-4D97-AF65-F5344CB8AC3E}">
        <p14:creationId xmlns:p14="http://schemas.microsoft.com/office/powerpoint/2010/main" val="26108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&amp; </a:t>
            </a:r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P 2341 </a:t>
            </a:r>
            <a:r>
              <a:rPr lang="zh-CN" altLang="en-US" dirty="0"/>
              <a:t>奶牛例题</a:t>
            </a:r>
            <a:endParaRPr lang="en-US" altLang="zh-CN" dirty="0"/>
          </a:p>
          <a:p>
            <a:r>
              <a:rPr lang="en-US" altLang="zh-CN" dirty="0"/>
              <a:t>POJ P1236 </a:t>
            </a:r>
            <a:r>
              <a:rPr lang="zh-CN" altLang="en-US" dirty="0"/>
              <a:t>加边例题</a:t>
            </a:r>
            <a:endParaRPr lang="en-US" altLang="zh-CN" dirty="0"/>
          </a:p>
          <a:p>
            <a:r>
              <a:rPr lang="zh-CN" altLang="en-US" dirty="0"/>
              <a:t>洛谷 </a:t>
            </a:r>
            <a:r>
              <a:rPr lang="en-US" altLang="zh-CN" dirty="0"/>
              <a:t>P 3387 </a:t>
            </a:r>
            <a:r>
              <a:rPr lang="zh-CN" altLang="en-US" dirty="0"/>
              <a:t>缩点</a:t>
            </a:r>
            <a:r>
              <a:rPr lang="en-US" altLang="zh-CN" dirty="0"/>
              <a:t>+DAG</a:t>
            </a:r>
            <a:r>
              <a:rPr lang="zh-CN" altLang="en-US" dirty="0"/>
              <a:t>上</a:t>
            </a:r>
            <a:r>
              <a:rPr lang="en-US" altLang="zh-CN"/>
              <a:t>DP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28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强连通点对：有向图中，</a:t>
            </a:r>
            <a:r>
              <a:rPr lang="en-US" altLang="zh-CN" dirty="0"/>
              <a:t>u</a:t>
            </a:r>
            <a:r>
              <a:rPr lang="zh-CN" altLang="en-US" dirty="0"/>
              <a:t>可以到达</a:t>
            </a:r>
            <a:r>
              <a:rPr lang="en-US" altLang="zh-CN" dirty="0"/>
              <a:t>v</a:t>
            </a:r>
            <a:r>
              <a:rPr lang="zh-CN" altLang="en-US" dirty="0"/>
              <a:t>，不一定意味着</a:t>
            </a:r>
            <a:r>
              <a:rPr lang="en-US" altLang="zh-CN" dirty="0"/>
              <a:t>v</a:t>
            </a:r>
            <a:r>
              <a:rPr lang="zh-CN" altLang="en-US" dirty="0"/>
              <a:t>也可以到达</a:t>
            </a:r>
            <a:r>
              <a:rPr lang="en-US" altLang="zh-CN" dirty="0"/>
              <a:t>u</a:t>
            </a:r>
            <a:r>
              <a:rPr lang="zh-CN" altLang="en-US" dirty="0"/>
              <a:t>。如果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相互可以到达，则称为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是一个强连通点对。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强连通分量：一个点集，其中的点两两之间都是强连通点对，则称这个点集为一个强连通分量（</a:t>
            </a:r>
            <a:r>
              <a:rPr lang="en-US" altLang="zh-CN" dirty="0"/>
              <a:t>SCC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将有向图的边全部反向之后，</a:t>
            </a:r>
            <a:r>
              <a:rPr lang="en-US" altLang="zh-CN" dirty="0"/>
              <a:t>SCC</a:t>
            </a:r>
            <a:r>
              <a:rPr lang="zh-CN" altLang="en-US" dirty="0"/>
              <a:t>不变。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将一个</a:t>
            </a:r>
            <a:r>
              <a:rPr lang="en-US" altLang="zh-CN" dirty="0"/>
              <a:t>SCC</a:t>
            </a:r>
            <a:r>
              <a:rPr lang="zh-CN" altLang="en-US" dirty="0"/>
              <a:t>缩成一个点，保留</a:t>
            </a:r>
            <a:r>
              <a:rPr lang="en-US" altLang="zh-CN" dirty="0"/>
              <a:t>SCC</a:t>
            </a:r>
            <a:r>
              <a:rPr lang="zh-CN" altLang="en-US" dirty="0"/>
              <a:t>之外的边，图会变成</a:t>
            </a:r>
            <a:r>
              <a:rPr lang="en-US" altLang="zh-CN" dirty="0"/>
              <a:t>DAG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39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658C-3FC7-40E9-8A8E-BE671F42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有向图的</a:t>
            </a:r>
            <a:r>
              <a:rPr lang="en-US" altLang="zh-CN" dirty="0"/>
              <a:t>DFS</a:t>
            </a:r>
            <a:r>
              <a:rPr lang="zh-CN" altLang="en-US" dirty="0"/>
              <a:t>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E147-85DE-41CF-9590-58531EB8C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对有向图进行深度优先遍历，限制每个点只能被搜索一次，则可能会得到若干个有向树。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一个</a:t>
            </a:r>
            <a:r>
              <a:rPr lang="en-US" altLang="zh-CN" dirty="0"/>
              <a:t>SCC</a:t>
            </a:r>
            <a:r>
              <a:rPr lang="zh-CN" altLang="en-US" dirty="0"/>
              <a:t>不可能跨多个有向树，只可能在一个有向树中。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求</a:t>
            </a:r>
            <a:r>
              <a:rPr lang="en-US" altLang="zh-CN" dirty="0"/>
              <a:t>SCC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算法依赖于图的进行深度优先搜索。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搜索时，将当前搜索到的节点压入栈中，在回溯的时候可以判定是否得到一个</a:t>
            </a:r>
            <a:r>
              <a:rPr lang="en-US" altLang="zh-CN" dirty="0"/>
              <a:t>SCC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8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求</a:t>
            </a:r>
            <a:r>
              <a:rPr lang="en-US" altLang="zh-CN" dirty="0"/>
              <a:t>SCC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定义一个全局的时间戳</a:t>
            </a:r>
            <a:r>
              <a:rPr lang="en-US" altLang="zh-CN" dirty="0" err="1"/>
              <a:t>dft</a:t>
            </a:r>
            <a:r>
              <a:rPr lang="zh-CN" altLang="en-US" dirty="0"/>
              <a:t>，每次新搜索到一个节点，时间戳都会</a:t>
            </a:r>
            <a:r>
              <a:rPr lang="en-US" altLang="zh-CN" dirty="0"/>
              <a:t>+1.</a:t>
            </a:r>
          </a:p>
          <a:p>
            <a:endParaRPr lang="en-US" dirty="0"/>
          </a:p>
          <a:p>
            <a:r>
              <a:rPr lang="zh-CN" altLang="en-US" dirty="0"/>
              <a:t>定义</a:t>
            </a:r>
            <a:r>
              <a:rPr lang="en-US" altLang="zh-CN" dirty="0" err="1"/>
              <a:t>dfn</a:t>
            </a:r>
            <a:r>
              <a:rPr lang="en-US" altLang="zh-CN" dirty="0"/>
              <a:t>[u]</a:t>
            </a:r>
            <a:r>
              <a:rPr lang="zh-CN" altLang="en-US" dirty="0"/>
              <a:t>是搜索到</a:t>
            </a:r>
            <a:r>
              <a:rPr lang="en-US" altLang="zh-CN" dirty="0"/>
              <a:t>u</a:t>
            </a:r>
            <a:r>
              <a:rPr lang="zh-CN" altLang="en-US" dirty="0"/>
              <a:t>节点时候的时间戳（编号），显然，先搜索到的节点，其</a:t>
            </a:r>
            <a:r>
              <a:rPr lang="en-US" altLang="zh-CN" dirty="0" err="1"/>
              <a:t>dfn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小，后搜索到的节点，其</a:t>
            </a:r>
            <a:r>
              <a:rPr lang="en-US" altLang="zh-CN" dirty="0" err="1"/>
              <a:t>dfn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大。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定义</a:t>
            </a:r>
            <a:r>
              <a:rPr lang="en-US" altLang="zh-CN" dirty="0"/>
              <a:t>Low[u]</a:t>
            </a:r>
            <a:r>
              <a:rPr lang="zh-CN" altLang="en-US" dirty="0"/>
              <a:t>是</a:t>
            </a:r>
            <a:r>
              <a:rPr lang="en-US" altLang="zh-CN" dirty="0"/>
              <a:t>u</a:t>
            </a:r>
            <a:r>
              <a:rPr lang="zh-CN" altLang="en-US" dirty="0"/>
              <a:t>以及</a:t>
            </a:r>
            <a:r>
              <a:rPr lang="en-US" altLang="zh-CN" dirty="0"/>
              <a:t>u</a:t>
            </a:r>
            <a:r>
              <a:rPr lang="zh-CN" altLang="en-US" dirty="0"/>
              <a:t>的子树中的节点，只经过一条边，能够到达的所有点的最小编号，即</a:t>
            </a:r>
            <a:r>
              <a:rPr lang="en-US" altLang="zh-CN" dirty="0" err="1"/>
              <a:t>dfn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2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Low[u]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由定义，</a:t>
            </a:r>
            <a:r>
              <a:rPr lang="en-US" altLang="zh-CN" dirty="0"/>
              <a:t>Low[u] </a:t>
            </a:r>
            <a:r>
              <a:rPr lang="zh-CN" altLang="en-US" dirty="0"/>
              <a:t>等于 三种值取</a:t>
            </a:r>
            <a:r>
              <a:rPr lang="en-US" altLang="zh-CN" dirty="0"/>
              <a:t>min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dfn</a:t>
            </a:r>
            <a:r>
              <a:rPr lang="en-US" altLang="zh-CN" dirty="0"/>
              <a:t>[u]      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zh-CN" altLang="en-US" dirty="0"/>
              <a:t>能够到达</a:t>
            </a:r>
            <a:r>
              <a:rPr lang="en-US" altLang="zh-CN" dirty="0"/>
              <a:t>u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 low[v]      </a:t>
            </a:r>
            <a:r>
              <a:rPr lang="zh-CN" altLang="en-US" dirty="0"/>
              <a:t>（在</a:t>
            </a:r>
            <a:r>
              <a:rPr lang="en-US" altLang="zh-CN" dirty="0"/>
              <a:t>DFS</a:t>
            </a:r>
            <a:r>
              <a:rPr lang="zh-CN" altLang="en-US" dirty="0"/>
              <a:t>树中，</a:t>
            </a:r>
            <a:r>
              <a:rPr lang="en-US" altLang="zh-CN" dirty="0"/>
              <a:t>v</a:t>
            </a:r>
            <a:r>
              <a:rPr lang="zh-CN" altLang="en-US" dirty="0"/>
              <a:t>作为</a:t>
            </a:r>
            <a:r>
              <a:rPr lang="en-US" altLang="zh-CN" dirty="0"/>
              <a:t>u</a:t>
            </a:r>
            <a:r>
              <a:rPr lang="zh-CN" altLang="en-US" dirty="0"/>
              <a:t>的儿子，即</a:t>
            </a:r>
            <a:r>
              <a:rPr lang="en-US" altLang="zh-CN" dirty="0"/>
              <a:t>v</a:t>
            </a:r>
            <a:r>
              <a:rPr lang="zh-CN" altLang="en-US" dirty="0"/>
              <a:t>第一次被搜索到是从</a:t>
            </a:r>
            <a:r>
              <a:rPr lang="en-US" altLang="zh-CN" dirty="0"/>
              <a:t>u</a:t>
            </a:r>
            <a:r>
              <a:rPr lang="zh-CN" altLang="en-US" dirty="0"/>
              <a:t>走到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dfn</a:t>
            </a:r>
            <a:r>
              <a:rPr lang="en-US" altLang="zh-CN" dirty="0"/>
              <a:t>[v]       </a:t>
            </a:r>
            <a:r>
              <a:rPr lang="zh-CN" altLang="en-US" dirty="0"/>
              <a:t>（在</a:t>
            </a:r>
            <a:r>
              <a:rPr lang="en-US" altLang="zh-CN" dirty="0"/>
              <a:t>DFS</a:t>
            </a:r>
            <a:r>
              <a:rPr lang="zh-CN" altLang="en-US" dirty="0"/>
              <a:t>树中，</a:t>
            </a:r>
            <a:r>
              <a:rPr lang="en-US" altLang="zh-CN" dirty="0"/>
              <a:t>v</a:t>
            </a:r>
            <a:r>
              <a:rPr lang="zh-CN" altLang="en-US" dirty="0"/>
              <a:t>不是</a:t>
            </a:r>
            <a:r>
              <a:rPr lang="en-US" altLang="zh-CN" dirty="0"/>
              <a:t>u</a:t>
            </a:r>
            <a:r>
              <a:rPr lang="zh-CN" altLang="en-US" dirty="0"/>
              <a:t>的儿子）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当搜索回溯的时候，如果</a:t>
            </a:r>
            <a:r>
              <a:rPr lang="en-US" altLang="zh-CN" dirty="0" err="1"/>
              <a:t>dfn</a:t>
            </a:r>
            <a:r>
              <a:rPr lang="en-US" altLang="zh-CN" dirty="0"/>
              <a:t>[u] == low[u]</a:t>
            </a:r>
            <a:r>
              <a:rPr lang="zh-CN" altLang="en-US" dirty="0"/>
              <a:t>，即得到一个</a:t>
            </a:r>
            <a:r>
              <a:rPr lang="en-US" altLang="zh-CN" dirty="0"/>
              <a:t>SCC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41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Dft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Tarjan</a:t>
            </a:r>
            <a:r>
              <a:rPr lang="en-US" altLang="zh-CN" dirty="0"/>
              <a:t>(u):</a:t>
            </a:r>
          </a:p>
          <a:p>
            <a:r>
              <a:rPr lang="en-US" dirty="0"/>
              <a:t>    </a:t>
            </a:r>
            <a:r>
              <a:rPr lang="en-US" dirty="0" err="1"/>
              <a:t>dft</a:t>
            </a:r>
            <a:r>
              <a:rPr lang="en-US" dirty="0"/>
              <a:t> = </a:t>
            </a:r>
            <a:r>
              <a:rPr lang="en-US" dirty="0" err="1"/>
              <a:t>dft</a:t>
            </a:r>
            <a:r>
              <a:rPr lang="en-US" dirty="0"/>
              <a:t> + 1, </a:t>
            </a:r>
            <a:r>
              <a:rPr lang="en-US" dirty="0" err="1"/>
              <a:t>dfn</a:t>
            </a:r>
            <a:r>
              <a:rPr lang="en-US" dirty="0"/>
              <a:t>[u] = low[u] = </a:t>
            </a:r>
            <a:r>
              <a:rPr lang="en-US" dirty="0" err="1"/>
              <a:t>dft</a:t>
            </a:r>
            <a:endParaRPr lang="en-US" dirty="0"/>
          </a:p>
          <a:p>
            <a:r>
              <a:rPr lang="en-US" dirty="0"/>
              <a:t>    u</a:t>
            </a:r>
            <a:r>
              <a:rPr lang="zh-CN" altLang="en-US" dirty="0"/>
              <a:t>入栈</a:t>
            </a:r>
            <a:endParaRPr lang="en-US" altLang="zh-CN" dirty="0"/>
          </a:p>
          <a:p>
            <a:r>
              <a:rPr lang="en-US" dirty="0"/>
              <a:t>    for u</a:t>
            </a:r>
            <a:r>
              <a:rPr lang="zh-CN" altLang="en-US" dirty="0"/>
              <a:t>的邻接点</a:t>
            </a:r>
            <a:r>
              <a:rPr lang="en-US" altLang="zh-CN" dirty="0"/>
              <a:t>v:</a:t>
            </a:r>
          </a:p>
          <a:p>
            <a:r>
              <a:rPr lang="en-US" dirty="0"/>
              <a:t>        if </a:t>
            </a:r>
            <a:r>
              <a:rPr lang="en-US" dirty="0" err="1"/>
              <a:t>dfn</a:t>
            </a:r>
            <a:r>
              <a:rPr lang="en-US" dirty="0"/>
              <a:t>[</a:t>
            </a:r>
            <a:r>
              <a:rPr lang="en-US" altLang="zh-CN" dirty="0"/>
              <a:t>v</a:t>
            </a:r>
            <a:r>
              <a:rPr lang="en-US" dirty="0"/>
              <a:t>] == 0:          //</a:t>
            </a:r>
            <a:r>
              <a:rPr lang="zh-CN" altLang="en-US" dirty="0"/>
              <a:t>即未访问过</a:t>
            </a:r>
            <a:r>
              <a:rPr lang="en-US" altLang="zh-CN" dirty="0"/>
              <a:t>v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en-US" dirty="0"/>
              <a:t>            </a:t>
            </a:r>
            <a:r>
              <a:rPr lang="en-US" dirty="0" err="1"/>
              <a:t>Tarjan</a:t>
            </a:r>
            <a:r>
              <a:rPr lang="en-US" dirty="0"/>
              <a:t>(v)</a:t>
            </a:r>
          </a:p>
          <a:p>
            <a:r>
              <a:rPr lang="en-US" dirty="0"/>
              <a:t>            low[u] = min(low[u], low[v])</a:t>
            </a:r>
          </a:p>
          <a:p>
            <a:r>
              <a:rPr lang="en-US" dirty="0"/>
              <a:t>        else if v</a:t>
            </a:r>
            <a:r>
              <a:rPr lang="zh-CN" altLang="en-US" dirty="0"/>
              <a:t>在栈中</a:t>
            </a:r>
            <a:r>
              <a:rPr lang="en-US" altLang="zh-CN" dirty="0"/>
              <a:t>:              //</a:t>
            </a:r>
            <a:r>
              <a:rPr lang="zh-CN" altLang="en-US" dirty="0"/>
              <a:t>即</a:t>
            </a:r>
            <a:r>
              <a:rPr lang="en-US" altLang="zh-CN" dirty="0"/>
              <a:t>u-&gt;v</a:t>
            </a:r>
            <a:r>
              <a:rPr lang="zh-CN" altLang="en-US" dirty="0"/>
              <a:t>是一条返祖边。</a:t>
            </a:r>
            <a:endParaRPr lang="en-US" altLang="zh-CN" dirty="0"/>
          </a:p>
          <a:p>
            <a:r>
              <a:rPr lang="en-US" dirty="0"/>
              <a:t>            low[u] = min(low[u], </a:t>
            </a:r>
            <a:r>
              <a:rPr lang="en-US" dirty="0" err="1"/>
              <a:t>dfn</a:t>
            </a:r>
            <a:r>
              <a:rPr lang="en-US" dirty="0"/>
              <a:t>[v])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end for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err="1">
                <a:solidFill>
                  <a:srgbClr val="FF0000"/>
                </a:solidFill>
              </a:rPr>
              <a:t>dfn</a:t>
            </a:r>
            <a:r>
              <a:rPr lang="en-US" dirty="0">
                <a:solidFill>
                  <a:srgbClr val="FF0000"/>
                </a:solidFill>
              </a:rPr>
              <a:t>[u] == low[u]:</a:t>
            </a:r>
            <a:r>
              <a:rPr lang="zh-CN" altLang="en-US" dirty="0">
                <a:solidFill>
                  <a:srgbClr val="FF0000"/>
                </a:solidFill>
              </a:rPr>
              <a:t> 退栈直到将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节点弹出，这些点属于一个</a:t>
            </a:r>
            <a:r>
              <a:rPr lang="en-US" altLang="zh-CN" dirty="0">
                <a:solidFill>
                  <a:srgbClr val="FF0000"/>
                </a:solidFill>
              </a:rPr>
              <a:t>SCC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9902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共有</a:t>
            </a:r>
            <a:r>
              <a:rPr lang="en-US" altLang="zh-CN" dirty="0"/>
              <a:t>n</a:t>
            </a:r>
            <a:r>
              <a:rPr lang="zh-CN" altLang="en-US" dirty="0"/>
              <a:t>头奶牛，和</a:t>
            </a:r>
            <a:r>
              <a:rPr lang="en-US" altLang="zh-CN" dirty="0"/>
              <a:t>m</a:t>
            </a:r>
            <a:r>
              <a:rPr lang="zh-CN" altLang="en-US" dirty="0"/>
              <a:t>种关系</a:t>
            </a:r>
            <a:r>
              <a:rPr lang="en-US" altLang="zh-CN" dirty="0"/>
              <a:t>u -&gt; v</a:t>
            </a:r>
            <a:r>
              <a:rPr lang="zh-CN" altLang="en-US" dirty="0"/>
              <a:t>，表示奶牛</a:t>
            </a:r>
            <a:r>
              <a:rPr lang="en-US" altLang="zh-CN" dirty="0"/>
              <a:t>u</a:t>
            </a:r>
            <a:r>
              <a:rPr lang="zh-CN" altLang="en-US" dirty="0"/>
              <a:t>喜欢奶牛</a:t>
            </a:r>
            <a:r>
              <a:rPr lang="en-US" altLang="zh-CN" dirty="0"/>
              <a:t>v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这种喜欢关系有传递性，即，如果</a:t>
            </a:r>
            <a:r>
              <a:rPr lang="en-US" altLang="zh-CN" dirty="0"/>
              <a:t>u</a:t>
            </a:r>
            <a:r>
              <a:rPr lang="zh-CN" altLang="en-US" dirty="0"/>
              <a:t>喜欢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喜欢</a:t>
            </a:r>
            <a:r>
              <a:rPr lang="en-US" altLang="zh-CN" dirty="0"/>
              <a:t>w</a:t>
            </a:r>
            <a:r>
              <a:rPr lang="zh-CN" altLang="en-US" dirty="0"/>
              <a:t>，则</a:t>
            </a:r>
            <a:r>
              <a:rPr lang="en-US" altLang="zh-CN" dirty="0"/>
              <a:t>u</a:t>
            </a:r>
            <a:r>
              <a:rPr lang="zh-CN" altLang="en-US" dirty="0"/>
              <a:t>也喜欢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请问有多少头奶牛，被除了自己的所有奶牛喜欢。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69C-5FA4-4282-B6DE-B515627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1BD2-486D-44F2-95FB-8203C31C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即判断一个有向图中，有多少点可以被所有点到达。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先考虑满足条件的所有点，他们之间一定是互相可达的，即是一个</a:t>
            </a:r>
            <a:r>
              <a:rPr lang="en-US" altLang="zh-CN" dirty="0"/>
              <a:t>SCC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所以先对原图进行</a:t>
            </a:r>
            <a:r>
              <a:rPr lang="en-US" altLang="zh-CN" dirty="0" err="1"/>
              <a:t>Tarjan</a:t>
            </a:r>
            <a:r>
              <a:rPr lang="zh-CN" altLang="en-US" dirty="0"/>
              <a:t>缩点，然后判断</a:t>
            </a:r>
            <a:r>
              <a:rPr lang="en-US" altLang="zh-CN" dirty="0"/>
              <a:t>DAG</a:t>
            </a:r>
            <a:r>
              <a:rPr lang="zh-CN" altLang="en-US" dirty="0"/>
              <a:t>是否具有唯一的“终止节点”，即出度为</a:t>
            </a:r>
            <a:r>
              <a:rPr lang="en-US" altLang="zh-CN" dirty="0"/>
              <a:t>0</a:t>
            </a:r>
            <a:r>
              <a:rPr lang="zh-CN" altLang="en-US" dirty="0"/>
              <a:t>的节点，这个点代表的</a:t>
            </a:r>
            <a:r>
              <a:rPr lang="en-US" altLang="zh-CN" dirty="0"/>
              <a:t>SCC</a:t>
            </a:r>
            <a:r>
              <a:rPr lang="zh-CN" altLang="en-US" dirty="0"/>
              <a:t>大小就是答案。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86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{75C0ECCF-9198-4ECF-8CBD-27DE2CA252D7}tf03457475</Template>
  <TotalTime>102</TotalTime>
  <Words>828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Tarjan(SCC)</vt:lpstr>
      <vt:lpstr>强连通</vt:lpstr>
      <vt:lpstr>有向图的DFS树</vt:lpstr>
      <vt:lpstr>Tarjan求SCC</vt:lpstr>
      <vt:lpstr>Tarjan求SCC</vt:lpstr>
      <vt:lpstr>Low[u]</vt:lpstr>
      <vt:lpstr>Tarjan</vt:lpstr>
      <vt:lpstr>例题</vt:lpstr>
      <vt:lpstr>题解</vt:lpstr>
      <vt:lpstr>例题2</vt:lpstr>
      <vt:lpstr>题解2</vt:lpstr>
      <vt:lpstr>练习 &amp;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Tarjan(SCC) + 拓扑排序</dc:title>
  <dc:creator>Dongyang Wang</dc:creator>
  <cp:lastModifiedBy>Dongyang Wang</cp:lastModifiedBy>
  <cp:revision>11</cp:revision>
  <dcterms:created xsi:type="dcterms:W3CDTF">2020-11-27T16:39:26Z</dcterms:created>
  <dcterms:modified xsi:type="dcterms:W3CDTF">2020-11-28T06:23:39Z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2020-11-27T16:39:27Z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ae5cdfd0-533b-4627-b642-cc08ae02ce40</vt:lpwstr>
  </property>
  <property fmtid="{D5CDD505-2E9C-101B-9397-08002B2CF9AE}" pid="8" name="MSIP_Label_f42aa342-8706-4288-bd11-ebb85995028c_ContentBits">
    <vt:lpwstr>0</vt:lpwstr>
  </property>
</Properties>
</file>