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</p:sldIdLst>
  <p:sldSz cx="15125700" cy="10693400"/>
  <p:notesSz cx="15125700" cy="10693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068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4427" y="3314954"/>
            <a:ext cx="1285684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68855" y="5988304"/>
            <a:ext cx="1058799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56285" y="2459482"/>
            <a:ext cx="657967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789735" y="2459482"/>
            <a:ext cx="657967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5119985" cy="10692130"/>
          </a:xfrm>
          <a:custGeom>
            <a:avLst/>
            <a:gdLst/>
            <a:ahLst/>
            <a:cxnLst/>
            <a:rect l="l" t="t" r="r" b="b"/>
            <a:pathLst>
              <a:path w="15119985" h="10692130">
                <a:moveTo>
                  <a:pt x="0" y="10692003"/>
                </a:moveTo>
                <a:lnTo>
                  <a:pt x="15119985" y="10692003"/>
                </a:lnTo>
                <a:lnTo>
                  <a:pt x="15119985" y="0"/>
                </a:lnTo>
                <a:lnTo>
                  <a:pt x="0" y="0"/>
                </a:lnTo>
                <a:lnTo>
                  <a:pt x="0" y="10692003"/>
                </a:lnTo>
                <a:close/>
              </a:path>
            </a:pathLst>
          </a:custGeom>
          <a:solidFill>
            <a:srgbClr val="EDE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85611" y="1157643"/>
            <a:ext cx="14149069" cy="8276590"/>
          </a:xfrm>
          <a:custGeom>
            <a:avLst/>
            <a:gdLst/>
            <a:ahLst/>
            <a:cxnLst/>
            <a:rect l="l" t="t" r="r" b="b"/>
            <a:pathLst>
              <a:path w="14149069" h="8276590">
                <a:moveTo>
                  <a:pt x="14149044" y="0"/>
                </a:moveTo>
                <a:lnTo>
                  <a:pt x="0" y="0"/>
                </a:lnTo>
                <a:lnTo>
                  <a:pt x="0" y="8276539"/>
                </a:lnTo>
                <a:lnTo>
                  <a:pt x="14149044" y="8276539"/>
                </a:lnTo>
                <a:lnTo>
                  <a:pt x="14149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85611" y="1157643"/>
            <a:ext cx="14149069" cy="8276590"/>
          </a:xfrm>
          <a:custGeom>
            <a:avLst/>
            <a:gdLst/>
            <a:ahLst/>
            <a:cxnLst/>
            <a:rect l="l" t="t" r="r" b="b"/>
            <a:pathLst>
              <a:path w="14149069" h="8276590">
                <a:moveTo>
                  <a:pt x="0" y="28409"/>
                </a:moveTo>
                <a:lnTo>
                  <a:pt x="0" y="8248129"/>
                </a:lnTo>
                <a:lnTo>
                  <a:pt x="0" y="8276539"/>
                </a:lnTo>
                <a:lnTo>
                  <a:pt x="28409" y="8276539"/>
                </a:lnTo>
                <a:lnTo>
                  <a:pt x="14120634" y="8276539"/>
                </a:lnTo>
                <a:lnTo>
                  <a:pt x="14149044" y="8276539"/>
                </a:lnTo>
                <a:lnTo>
                  <a:pt x="14149044" y="8248129"/>
                </a:lnTo>
                <a:lnTo>
                  <a:pt x="14149044" y="28409"/>
                </a:lnTo>
                <a:lnTo>
                  <a:pt x="14149044" y="0"/>
                </a:lnTo>
                <a:lnTo>
                  <a:pt x="14120634" y="0"/>
                </a:lnTo>
                <a:lnTo>
                  <a:pt x="28409" y="0"/>
                </a:lnTo>
                <a:lnTo>
                  <a:pt x="0" y="0"/>
                </a:lnTo>
                <a:lnTo>
                  <a:pt x="0" y="28409"/>
                </a:lnTo>
                <a:close/>
              </a:path>
            </a:pathLst>
          </a:custGeom>
          <a:ln w="5681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87681" y="7158041"/>
            <a:ext cx="14145260" cy="25400"/>
          </a:xfrm>
          <a:custGeom>
            <a:avLst/>
            <a:gdLst/>
            <a:ahLst/>
            <a:cxnLst/>
            <a:rect l="l" t="t" r="r" b="b"/>
            <a:pathLst>
              <a:path w="14145260" h="25400">
                <a:moveTo>
                  <a:pt x="0" y="25120"/>
                </a:moveTo>
                <a:lnTo>
                  <a:pt x="14144637" y="25120"/>
                </a:lnTo>
                <a:lnTo>
                  <a:pt x="14144637" y="0"/>
                </a:lnTo>
                <a:lnTo>
                  <a:pt x="0" y="0"/>
                </a:lnTo>
                <a:lnTo>
                  <a:pt x="0" y="2512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37787" y="1129225"/>
            <a:ext cx="0" cy="6054090"/>
          </a:xfrm>
          <a:custGeom>
            <a:avLst/>
            <a:gdLst/>
            <a:ahLst/>
            <a:cxnLst/>
            <a:rect l="l" t="t" r="r" b="b"/>
            <a:pathLst>
              <a:path h="6054090">
                <a:moveTo>
                  <a:pt x="0" y="6053899"/>
                </a:moveTo>
                <a:lnTo>
                  <a:pt x="0" y="0"/>
                </a:lnTo>
              </a:path>
            </a:pathLst>
          </a:custGeom>
          <a:ln w="251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6147305" y="1129233"/>
            <a:ext cx="0" cy="6054090"/>
          </a:xfrm>
          <a:custGeom>
            <a:avLst/>
            <a:gdLst/>
            <a:ahLst/>
            <a:cxnLst/>
            <a:rect l="l" t="t" r="r" b="b"/>
            <a:pathLst>
              <a:path h="6054090">
                <a:moveTo>
                  <a:pt x="0" y="6053874"/>
                </a:moveTo>
                <a:lnTo>
                  <a:pt x="0" y="0"/>
                </a:lnTo>
              </a:path>
            </a:pathLst>
          </a:custGeom>
          <a:ln w="251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956824" y="1129225"/>
            <a:ext cx="0" cy="6054090"/>
          </a:xfrm>
          <a:custGeom>
            <a:avLst/>
            <a:gdLst/>
            <a:ahLst/>
            <a:cxnLst/>
            <a:rect l="l" t="t" r="r" b="b"/>
            <a:pathLst>
              <a:path h="6054090">
                <a:moveTo>
                  <a:pt x="0" y="6053899"/>
                </a:moveTo>
                <a:lnTo>
                  <a:pt x="0" y="0"/>
                </a:lnTo>
              </a:path>
            </a:pathLst>
          </a:custGeom>
          <a:ln w="251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1766345" y="1129225"/>
            <a:ext cx="0" cy="6054090"/>
          </a:xfrm>
          <a:custGeom>
            <a:avLst/>
            <a:gdLst/>
            <a:ahLst/>
            <a:cxnLst/>
            <a:rect l="l" t="t" r="r" b="b"/>
            <a:pathLst>
              <a:path h="6054090">
                <a:moveTo>
                  <a:pt x="0" y="6053899"/>
                </a:moveTo>
                <a:lnTo>
                  <a:pt x="0" y="0"/>
                </a:lnTo>
              </a:path>
            </a:pathLst>
          </a:custGeom>
          <a:ln w="251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325887" y="4161510"/>
            <a:ext cx="2834005" cy="0"/>
          </a:xfrm>
          <a:custGeom>
            <a:avLst/>
            <a:gdLst/>
            <a:ahLst/>
            <a:cxnLst/>
            <a:rect l="l" t="t" r="r" b="b"/>
            <a:pathLst>
              <a:path w="2834004">
                <a:moveTo>
                  <a:pt x="0" y="0"/>
                </a:moveTo>
                <a:lnTo>
                  <a:pt x="2833979" y="0"/>
                </a:lnTo>
              </a:path>
            </a:pathLst>
          </a:custGeom>
          <a:ln w="251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7533210" y="7164278"/>
            <a:ext cx="0" cy="2265680"/>
          </a:xfrm>
          <a:custGeom>
            <a:avLst/>
            <a:gdLst/>
            <a:ahLst/>
            <a:cxnLst/>
            <a:rect l="l" t="t" r="r" b="b"/>
            <a:pathLst>
              <a:path h="2265679">
                <a:moveTo>
                  <a:pt x="0" y="2265121"/>
                </a:moveTo>
                <a:lnTo>
                  <a:pt x="0" y="0"/>
                </a:lnTo>
              </a:path>
            </a:pathLst>
          </a:custGeom>
          <a:ln w="251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944265" y="4161510"/>
            <a:ext cx="2834005" cy="0"/>
          </a:xfrm>
          <a:custGeom>
            <a:avLst/>
            <a:gdLst/>
            <a:ahLst/>
            <a:cxnLst/>
            <a:rect l="l" t="t" r="r" b="b"/>
            <a:pathLst>
              <a:path w="2834004">
                <a:moveTo>
                  <a:pt x="0" y="0"/>
                </a:moveTo>
                <a:lnTo>
                  <a:pt x="2833979" y="0"/>
                </a:lnTo>
              </a:path>
            </a:pathLst>
          </a:custGeom>
          <a:ln w="251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285" y="427736"/>
            <a:ext cx="1361313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285" y="2459482"/>
            <a:ext cx="1361313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42738" y="9944862"/>
            <a:ext cx="484022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56285" y="9944862"/>
            <a:ext cx="34789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890504" y="9944862"/>
            <a:ext cx="34789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.png"/><Relationship Id="rId21" Type="http://schemas.openxmlformats.org/officeDocument/2006/relationships/image" Target="../media/image19.svg"/><Relationship Id="rId42" Type="http://schemas.openxmlformats.org/officeDocument/2006/relationships/image" Target="../media/image40.png"/><Relationship Id="rId47" Type="http://schemas.openxmlformats.org/officeDocument/2006/relationships/image" Target="../media/image45.svg"/><Relationship Id="rId63" Type="http://schemas.openxmlformats.org/officeDocument/2006/relationships/image" Target="../media/image61.svg"/><Relationship Id="rId68" Type="http://schemas.openxmlformats.org/officeDocument/2006/relationships/image" Target="../media/image66.png"/><Relationship Id="rId84" Type="http://schemas.openxmlformats.org/officeDocument/2006/relationships/image" Target="../media/image82.png"/><Relationship Id="rId16" Type="http://schemas.openxmlformats.org/officeDocument/2006/relationships/image" Target="../media/image14.png"/><Relationship Id="rId11" Type="http://schemas.openxmlformats.org/officeDocument/2006/relationships/image" Target="../media/image9.png"/><Relationship Id="rId32" Type="http://schemas.openxmlformats.org/officeDocument/2006/relationships/image" Target="../media/image30.png"/><Relationship Id="rId37" Type="http://schemas.openxmlformats.org/officeDocument/2006/relationships/image" Target="../media/image35.svg"/><Relationship Id="rId53" Type="http://schemas.openxmlformats.org/officeDocument/2006/relationships/image" Target="../media/image51.svg"/><Relationship Id="rId58" Type="http://schemas.openxmlformats.org/officeDocument/2006/relationships/image" Target="../media/image56.png"/><Relationship Id="rId74" Type="http://schemas.openxmlformats.org/officeDocument/2006/relationships/image" Target="../media/image72.png"/><Relationship Id="rId79" Type="http://schemas.openxmlformats.org/officeDocument/2006/relationships/image" Target="../media/image77.svg"/><Relationship Id="rId5" Type="http://schemas.openxmlformats.org/officeDocument/2006/relationships/image" Target="../media/image3.png"/><Relationship Id="rId19" Type="http://schemas.openxmlformats.org/officeDocument/2006/relationships/image" Target="../media/image17.sv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svg"/><Relationship Id="rId30" Type="http://schemas.openxmlformats.org/officeDocument/2006/relationships/image" Target="../media/image28.png"/><Relationship Id="rId35" Type="http://schemas.openxmlformats.org/officeDocument/2006/relationships/image" Target="../media/image33.svg"/><Relationship Id="rId43" Type="http://schemas.openxmlformats.org/officeDocument/2006/relationships/image" Target="../media/image41.svg"/><Relationship Id="rId48" Type="http://schemas.openxmlformats.org/officeDocument/2006/relationships/image" Target="../media/image46.png"/><Relationship Id="rId56" Type="http://schemas.openxmlformats.org/officeDocument/2006/relationships/image" Target="../media/image54.png"/><Relationship Id="rId64" Type="http://schemas.openxmlformats.org/officeDocument/2006/relationships/image" Target="../media/image62.png"/><Relationship Id="rId69" Type="http://schemas.openxmlformats.org/officeDocument/2006/relationships/image" Target="../media/image67.svg"/><Relationship Id="rId77" Type="http://schemas.openxmlformats.org/officeDocument/2006/relationships/image" Target="../media/image75.svg"/><Relationship Id="rId8" Type="http://schemas.openxmlformats.org/officeDocument/2006/relationships/image" Target="../media/image6.png"/><Relationship Id="rId51" Type="http://schemas.openxmlformats.org/officeDocument/2006/relationships/image" Target="../media/image49.svg"/><Relationship Id="rId72" Type="http://schemas.openxmlformats.org/officeDocument/2006/relationships/image" Target="../media/image70.png"/><Relationship Id="rId80" Type="http://schemas.openxmlformats.org/officeDocument/2006/relationships/image" Target="../media/image78.png"/><Relationship Id="rId85" Type="http://schemas.openxmlformats.org/officeDocument/2006/relationships/image" Target="../media/image83.sv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3.svg"/><Relationship Id="rId33" Type="http://schemas.openxmlformats.org/officeDocument/2006/relationships/image" Target="../media/image31.sv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59" Type="http://schemas.openxmlformats.org/officeDocument/2006/relationships/image" Target="../media/image57.svg"/><Relationship Id="rId67" Type="http://schemas.openxmlformats.org/officeDocument/2006/relationships/image" Target="../media/image65.svg"/><Relationship Id="rId20" Type="http://schemas.openxmlformats.org/officeDocument/2006/relationships/image" Target="../media/image18.png"/><Relationship Id="rId41" Type="http://schemas.openxmlformats.org/officeDocument/2006/relationships/image" Target="../media/image39.svg"/><Relationship Id="rId54" Type="http://schemas.openxmlformats.org/officeDocument/2006/relationships/image" Target="../media/image52.png"/><Relationship Id="rId62" Type="http://schemas.openxmlformats.org/officeDocument/2006/relationships/image" Target="../media/image60.png"/><Relationship Id="rId70" Type="http://schemas.openxmlformats.org/officeDocument/2006/relationships/image" Target="../media/image68.png"/><Relationship Id="rId75" Type="http://schemas.openxmlformats.org/officeDocument/2006/relationships/image" Target="../media/image73.svg"/><Relationship Id="rId83" Type="http://schemas.openxmlformats.org/officeDocument/2006/relationships/image" Target="../media/image81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svg"/><Relationship Id="rId57" Type="http://schemas.openxmlformats.org/officeDocument/2006/relationships/image" Target="../media/image55.svg"/><Relationship Id="rId10" Type="http://schemas.openxmlformats.org/officeDocument/2006/relationships/image" Target="../media/image8.png"/><Relationship Id="rId31" Type="http://schemas.openxmlformats.org/officeDocument/2006/relationships/image" Target="../media/image29.svg"/><Relationship Id="rId44" Type="http://schemas.openxmlformats.org/officeDocument/2006/relationships/image" Target="../media/image42.png"/><Relationship Id="rId52" Type="http://schemas.openxmlformats.org/officeDocument/2006/relationships/image" Target="../media/image50.png"/><Relationship Id="rId60" Type="http://schemas.openxmlformats.org/officeDocument/2006/relationships/image" Target="../media/image58.png"/><Relationship Id="rId65" Type="http://schemas.openxmlformats.org/officeDocument/2006/relationships/image" Target="../media/image63.svg"/><Relationship Id="rId73" Type="http://schemas.openxmlformats.org/officeDocument/2006/relationships/image" Target="../media/image71.svg"/><Relationship Id="rId78" Type="http://schemas.openxmlformats.org/officeDocument/2006/relationships/image" Target="../media/image76.png"/><Relationship Id="rId81" Type="http://schemas.openxmlformats.org/officeDocument/2006/relationships/image" Target="../media/image79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9" Type="http://schemas.openxmlformats.org/officeDocument/2006/relationships/image" Target="../media/image37.svg"/><Relationship Id="rId34" Type="http://schemas.openxmlformats.org/officeDocument/2006/relationships/image" Target="../media/image32.png"/><Relationship Id="rId50" Type="http://schemas.openxmlformats.org/officeDocument/2006/relationships/image" Target="../media/image48.png"/><Relationship Id="rId55" Type="http://schemas.openxmlformats.org/officeDocument/2006/relationships/image" Target="../media/image53.svg"/><Relationship Id="rId76" Type="http://schemas.openxmlformats.org/officeDocument/2006/relationships/image" Target="../media/image74.png"/><Relationship Id="rId7" Type="http://schemas.openxmlformats.org/officeDocument/2006/relationships/image" Target="../media/image5.png"/><Relationship Id="rId71" Type="http://schemas.openxmlformats.org/officeDocument/2006/relationships/image" Target="../media/image69.svg"/><Relationship Id="rId2" Type="http://schemas.openxmlformats.org/officeDocument/2006/relationships/hyperlink" Target="http://creativecommons.org/licenses/by-sa/3.0/" TargetMode="External"/><Relationship Id="rId29" Type="http://schemas.openxmlformats.org/officeDocument/2006/relationships/image" Target="../media/image27.svg"/><Relationship Id="rId24" Type="http://schemas.openxmlformats.org/officeDocument/2006/relationships/image" Target="../media/image22.png"/><Relationship Id="rId40" Type="http://schemas.openxmlformats.org/officeDocument/2006/relationships/image" Target="../media/image38.png"/><Relationship Id="rId45" Type="http://schemas.openxmlformats.org/officeDocument/2006/relationships/image" Target="../media/image43.svg"/><Relationship Id="rId66" Type="http://schemas.openxmlformats.org/officeDocument/2006/relationships/image" Target="../media/image64.png"/><Relationship Id="rId61" Type="http://schemas.openxmlformats.org/officeDocument/2006/relationships/image" Target="../media/image59.svg"/><Relationship Id="rId82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hyperlink" Target="http://creativecommons.org/licenses/by-sa/3.0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" dirty="0">
                <a:solidFill>
                  <a:srgbClr val="231F20"/>
                </a:solidFill>
                <a:latin typeface="Tahoma"/>
                <a:cs typeface="Tahoma"/>
              </a:rPr>
              <a:t>The </a:t>
            </a:r>
            <a:r>
              <a:rPr sz="2800" b="1" spc="25" dirty="0">
                <a:solidFill>
                  <a:srgbClr val="231F20"/>
                </a:solidFill>
                <a:latin typeface="Tahoma"/>
                <a:cs typeface="Tahoma"/>
              </a:rPr>
              <a:t>Business Model</a:t>
            </a:r>
            <a:r>
              <a:rPr sz="2800" b="1" spc="-2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231F20"/>
                </a:solidFill>
                <a:latin typeface="Tahoma"/>
                <a:cs typeface="Tahoma"/>
              </a:rPr>
              <a:t>Canvas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2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2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458787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8" name="图形 47">
            <a:extLst>
              <a:ext uri="{FF2B5EF4-FFF2-40B4-BE49-F238E27FC236}">
                <a16:creationId xmlns:a16="http://schemas.microsoft.com/office/drawing/2014/main" id="{C63BC51D-C001-8443-47F2-EF7C62DFF3B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50" name="图形 49">
            <a:extLst>
              <a:ext uri="{FF2B5EF4-FFF2-40B4-BE49-F238E27FC236}">
                <a16:creationId xmlns:a16="http://schemas.microsoft.com/office/drawing/2014/main" id="{F3C9141E-4153-EBB0-AA57-E544E05CBD5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03900" y="3566344"/>
            <a:ext cx="1439988" cy="1439988"/>
          </a:xfrm>
          <a:prstGeom prst="rect">
            <a:avLst/>
          </a:prstGeom>
        </p:spPr>
      </p:pic>
      <p:pic>
        <p:nvPicPr>
          <p:cNvPr id="52" name="图形 51">
            <a:extLst>
              <a:ext uri="{FF2B5EF4-FFF2-40B4-BE49-F238E27FC236}">
                <a16:creationId xmlns:a16="http://schemas.microsoft.com/office/drawing/2014/main" id="{24155C41-0B74-4673-513B-2A933EEEBDD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31294" y="5553631"/>
            <a:ext cx="1435939" cy="990798"/>
          </a:xfrm>
          <a:prstGeom prst="rect">
            <a:avLst/>
          </a:prstGeom>
        </p:spPr>
      </p:pic>
      <p:pic>
        <p:nvPicPr>
          <p:cNvPr id="56" name="图形 55">
            <a:extLst>
              <a:ext uri="{FF2B5EF4-FFF2-40B4-BE49-F238E27FC236}">
                <a16:creationId xmlns:a16="http://schemas.microsoft.com/office/drawing/2014/main" id="{31B7C879-246E-F12A-E6D9-B5D553D5255B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528148" y="1596630"/>
            <a:ext cx="902972" cy="902972"/>
          </a:xfrm>
          <a:prstGeom prst="rect">
            <a:avLst/>
          </a:prstGeom>
        </p:spPr>
      </p:pic>
      <p:pic>
        <p:nvPicPr>
          <p:cNvPr id="58" name="图形 57">
            <a:extLst>
              <a:ext uri="{FF2B5EF4-FFF2-40B4-BE49-F238E27FC236}">
                <a16:creationId xmlns:a16="http://schemas.microsoft.com/office/drawing/2014/main" id="{45950AE2-C75B-2E92-E0D1-652FB10359C3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705339" y="1289814"/>
            <a:ext cx="805893" cy="805893"/>
          </a:xfrm>
          <a:prstGeom prst="rect">
            <a:avLst/>
          </a:prstGeom>
        </p:spPr>
      </p:pic>
      <p:pic>
        <p:nvPicPr>
          <p:cNvPr id="60" name="图形 59">
            <a:extLst>
              <a:ext uri="{FF2B5EF4-FFF2-40B4-BE49-F238E27FC236}">
                <a16:creationId xmlns:a16="http://schemas.microsoft.com/office/drawing/2014/main" id="{BEBD0D04-7D6E-53D5-C792-63BD03AACE0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  <p:pic>
        <p:nvPicPr>
          <p:cNvPr id="62" name="图形 61">
            <a:extLst>
              <a:ext uri="{FF2B5EF4-FFF2-40B4-BE49-F238E27FC236}">
                <a16:creationId xmlns:a16="http://schemas.microsoft.com/office/drawing/2014/main" id="{013A2A12-AB52-73E5-0B2C-640D8200F478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64" name="图形 63">
            <a:extLst>
              <a:ext uri="{FF2B5EF4-FFF2-40B4-BE49-F238E27FC236}">
                <a16:creationId xmlns:a16="http://schemas.microsoft.com/office/drawing/2014/main" id="{22D07171-A155-BA28-4E31-005F8D08064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pic>
        <p:nvPicPr>
          <p:cNvPr id="66" name="图形 65">
            <a:extLst>
              <a:ext uri="{FF2B5EF4-FFF2-40B4-BE49-F238E27FC236}">
                <a16:creationId xmlns:a16="http://schemas.microsoft.com/office/drawing/2014/main" id="{6C44155E-764C-34DC-C7B9-9BC16FAE611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514913" y="4764797"/>
            <a:ext cx="952500" cy="952500"/>
          </a:xfrm>
          <a:prstGeom prst="rect">
            <a:avLst/>
          </a:prstGeom>
        </p:spPr>
      </p:pic>
      <p:pic>
        <p:nvPicPr>
          <p:cNvPr id="68" name="图形 67">
            <a:extLst>
              <a:ext uri="{FF2B5EF4-FFF2-40B4-BE49-F238E27FC236}">
                <a16:creationId xmlns:a16="http://schemas.microsoft.com/office/drawing/2014/main" id="{7BADE583-0FC9-618D-B140-D1C7D09A5F50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762314" y="4286338"/>
            <a:ext cx="828549" cy="828549"/>
          </a:xfrm>
          <a:prstGeom prst="rect">
            <a:avLst/>
          </a:prstGeom>
        </p:spPr>
      </p:pic>
      <p:pic>
        <p:nvPicPr>
          <p:cNvPr id="70" name="图形 69">
            <a:extLst>
              <a:ext uri="{FF2B5EF4-FFF2-40B4-BE49-F238E27FC236}">
                <a16:creationId xmlns:a16="http://schemas.microsoft.com/office/drawing/2014/main" id="{DC12DF87-1426-E5FB-0464-FC9F9198EE6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514913" y="5880094"/>
            <a:ext cx="952501" cy="952501"/>
          </a:xfrm>
          <a:prstGeom prst="rect">
            <a:avLst/>
          </a:prstGeom>
        </p:spPr>
      </p:pic>
      <p:pic>
        <p:nvPicPr>
          <p:cNvPr id="72" name="图形 71">
            <a:extLst>
              <a:ext uri="{FF2B5EF4-FFF2-40B4-BE49-F238E27FC236}">
                <a16:creationId xmlns:a16="http://schemas.microsoft.com/office/drawing/2014/main" id="{3EC1AF36-358E-4D36-B594-C2459E853E67}"/>
              </a:ext>
            </a:extLst>
          </p:cNvPr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903656" y="5203877"/>
            <a:ext cx="796186" cy="796186"/>
          </a:xfrm>
          <a:prstGeom prst="rect">
            <a:avLst/>
          </a:prstGeom>
        </p:spPr>
      </p:pic>
      <p:pic>
        <p:nvPicPr>
          <p:cNvPr id="74" name="图形 73">
            <a:extLst>
              <a:ext uri="{FF2B5EF4-FFF2-40B4-BE49-F238E27FC236}">
                <a16:creationId xmlns:a16="http://schemas.microsoft.com/office/drawing/2014/main" id="{0027FA17-DBBF-6379-2205-DA90BFE0E1A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2217005" y="7547578"/>
            <a:ext cx="1435939" cy="1435939"/>
          </a:xfrm>
          <a:prstGeom prst="rect">
            <a:avLst/>
          </a:prstGeom>
        </p:spPr>
      </p:pic>
      <p:pic>
        <p:nvPicPr>
          <p:cNvPr id="76" name="图形 75">
            <a:extLst>
              <a:ext uri="{FF2B5EF4-FFF2-40B4-BE49-F238E27FC236}">
                <a16:creationId xmlns:a16="http://schemas.microsoft.com/office/drawing/2014/main" id="{8AF6DC7C-CBC2-141F-4609-A04A008EAE4E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78" name="图形 77">
            <a:extLst>
              <a:ext uri="{FF2B5EF4-FFF2-40B4-BE49-F238E27FC236}">
                <a16:creationId xmlns:a16="http://schemas.microsoft.com/office/drawing/2014/main" id="{DAD926C0-D527-8C17-4BA7-A60CE70CF397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46858554-F80E-D84E-A4BA-4AA91D43E727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290A5E81-F4BE-EAAE-C987-E0588FEE431A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6352479" y="3577462"/>
            <a:ext cx="1201293" cy="1201293"/>
          </a:xfrm>
          <a:prstGeom prst="rect">
            <a:avLst/>
          </a:prstGeom>
        </p:spPr>
      </p:pic>
      <p:pic>
        <p:nvPicPr>
          <p:cNvPr id="86" name="图形 85">
            <a:extLst>
              <a:ext uri="{FF2B5EF4-FFF2-40B4-BE49-F238E27FC236}">
                <a16:creationId xmlns:a16="http://schemas.microsoft.com/office/drawing/2014/main" id="{1CCFD800-1CF5-3C5D-5E6F-44795C1040B1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9059435" y="1781321"/>
            <a:ext cx="1108659" cy="1108659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13796573-9776-CF24-469F-394DF3A540CE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49BED56C-5396-0AC2-69D9-3C355E0BD7D6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7F812232-D2F0-5424-6E1D-D0A8C9BAB6A7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9059435" y="4676945"/>
            <a:ext cx="1124700" cy="1124700"/>
          </a:xfrm>
          <a:prstGeom prst="rect">
            <a:avLst/>
          </a:prstGeom>
        </p:spPr>
      </p:pic>
      <p:pic>
        <p:nvPicPr>
          <p:cNvPr id="94" name="图形 93">
            <a:extLst>
              <a:ext uri="{FF2B5EF4-FFF2-40B4-BE49-F238E27FC236}">
                <a16:creationId xmlns:a16="http://schemas.microsoft.com/office/drawing/2014/main" id="{C15E87E5-1A4E-4AD1-9D3E-7CA4F0429062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9016946" y="5888301"/>
            <a:ext cx="1209677" cy="1209677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ECE07AE5-3EF2-8B59-C0D0-64FBDEDC6F9A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0301085" y="4247150"/>
            <a:ext cx="947244" cy="947244"/>
          </a:xfrm>
          <a:prstGeom prst="rect">
            <a:avLst/>
          </a:prstGeom>
        </p:spPr>
      </p:pic>
      <p:pic>
        <p:nvPicPr>
          <p:cNvPr id="98" name="图形 97">
            <a:extLst>
              <a:ext uri="{FF2B5EF4-FFF2-40B4-BE49-F238E27FC236}">
                <a16:creationId xmlns:a16="http://schemas.microsoft.com/office/drawing/2014/main" id="{26DA9079-90E9-8BA9-B91A-E9D7846F3F18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10398239" y="5171216"/>
            <a:ext cx="865321" cy="865321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B8ABA8F-CF8A-9EAA-9738-9ED1E8A0846D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10383933" y="6143520"/>
            <a:ext cx="865321" cy="865321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ED489BD9-8C2E-6BCD-EE84-5ABA8DB98105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104" name="图形 103">
            <a:extLst>
              <a:ext uri="{FF2B5EF4-FFF2-40B4-BE49-F238E27FC236}">
                <a16:creationId xmlns:a16="http://schemas.microsoft.com/office/drawing/2014/main" id="{D7775F56-8618-B17A-5A27-718EBCC5FE50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12031571" y="3396381"/>
            <a:ext cx="1123571" cy="1123571"/>
          </a:xfrm>
          <a:prstGeom prst="rect">
            <a:avLst/>
          </a:prstGeom>
        </p:spPr>
      </p:pic>
      <p:pic>
        <p:nvPicPr>
          <p:cNvPr id="106" name="图形 105">
            <a:extLst>
              <a:ext uri="{FF2B5EF4-FFF2-40B4-BE49-F238E27FC236}">
                <a16:creationId xmlns:a16="http://schemas.microsoft.com/office/drawing/2014/main" id="{BBFC545D-EC10-058D-5416-61773D3F8BA8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13105500" y="4323580"/>
            <a:ext cx="1209677" cy="1209677"/>
          </a:xfrm>
          <a:prstGeom prst="rect">
            <a:avLst/>
          </a:prstGeom>
        </p:spPr>
      </p:pic>
      <p:pic>
        <p:nvPicPr>
          <p:cNvPr id="108" name="图形 107">
            <a:extLst>
              <a:ext uri="{FF2B5EF4-FFF2-40B4-BE49-F238E27FC236}">
                <a16:creationId xmlns:a16="http://schemas.microsoft.com/office/drawing/2014/main" id="{A29A2CF8-A61A-CFA6-CEBD-058880C56546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110" name="图形 109">
            <a:extLst>
              <a:ext uri="{FF2B5EF4-FFF2-40B4-BE49-F238E27FC236}">
                <a16:creationId xmlns:a16="http://schemas.microsoft.com/office/drawing/2014/main" id="{83303E29-C6C5-ADFB-6B5C-7CC71EEC08D5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9883968" y="7442938"/>
            <a:ext cx="1905000" cy="1905000"/>
          </a:xfrm>
          <a:prstGeom prst="rect">
            <a:avLst/>
          </a:prstGeom>
        </p:spPr>
      </p:pic>
      <p:pic>
        <p:nvPicPr>
          <p:cNvPr id="112" name="图形 111">
            <a:extLst>
              <a:ext uri="{FF2B5EF4-FFF2-40B4-BE49-F238E27FC236}">
                <a16:creationId xmlns:a16="http://schemas.microsoft.com/office/drawing/2014/main" id="{08FBE41A-8370-8313-277C-EF8FEFB8B602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12081627" y="7530833"/>
            <a:ext cx="1654135" cy="1654135"/>
          </a:xfrm>
          <a:prstGeom prst="rect">
            <a:avLst/>
          </a:prstGeom>
        </p:spPr>
      </p:pic>
      <p:pic>
        <p:nvPicPr>
          <p:cNvPr id="114" name="图形 113">
            <a:extLst>
              <a:ext uri="{FF2B5EF4-FFF2-40B4-BE49-F238E27FC236}">
                <a16:creationId xmlns:a16="http://schemas.microsoft.com/office/drawing/2014/main" id="{DBEA63BB-F541-A93B-0E0A-8923AF94A413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4818128" y="6115948"/>
            <a:ext cx="904610" cy="904610"/>
          </a:xfrm>
          <a:prstGeom prst="rect">
            <a:avLst/>
          </a:prstGeom>
        </p:spPr>
      </p:pic>
      <p:pic>
        <p:nvPicPr>
          <p:cNvPr id="118" name="图形 117">
            <a:extLst>
              <a:ext uri="{FF2B5EF4-FFF2-40B4-BE49-F238E27FC236}">
                <a16:creationId xmlns:a16="http://schemas.microsoft.com/office/drawing/2014/main" id="{ABC4CACE-D210-912F-575F-66A7FE95B225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120" name="图形 119">
            <a:extLst>
              <a:ext uri="{FF2B5EF4-FFF2-40B4-BE49-F238E27FC236}">
                <a16:creationId xmlns:a16="http://schemas.microsoft.com/office/drawing/2014/main" id="{0F02B986-4976-CB67-52E5-6E88AB7A1653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4416534" y="7554887"/>
            <a:ext cx="1463394" cy="1463394"/>
          </a:xfrm>
          <a:prstGeom prst="rect">
            <a:avLst/>
          </a:prstGeom>
        </p:spPr>
      </p:pic>
      <p:pic>
        <p:nvPicPr>
          <p:cNvPr id="46" name="图形 45">
            <a:extLst>
              <a:ext uri="{FF2B5EF4-FFF2-40B4-BE49-F238E27FC236}">
                <a16:creationId xmlns:a16="http://schemas.microsoft.com/office/drawing/2014/main" id="{2C99C84A-CFD4-8ACB-3954-FA1FC2AC884E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3490417" y="3121771"/>
            <a:ext cx="991800" cy="991800"/>
          </a:xfrm>
          <a:prstGeom prst="rect">
            <a:avLst/>
          </a:prstGeom>
        </p:spPr>
      </p:pic>
      <p:pic>
        <p:nvPicPr>
          <p:cNvPr id="47" name="图形 46">
            <a:extLst>
              <a:ext uri="{FF2B5EF4-FFF2-40B4-BE49-F238E27FC236}">
                <a16:creationId xmlns:a16="http://schemas.microsoft.com/office/drawing/2014/main" id="{F07FB5E9-4DDE-B442-9478-A5C8F0750E83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" dirty="0">
                <a:solidFill>
                  <a:srgbClr val="231F20"/>
                </a:solidFill>
                <a:latin typeface="Tahoma"/>
                <a:cs typeface="Tahoma"/>
              </a:rPr>
              <a:t>The </a:t>
            </a:r>
            <a:r>
              <a:rPr sz="2800" b="1" spc="25" dirty="0">
                <a:solidFill>
                  <a:srgbClr val="231F20"/>
                </a:solidFill>
                <a:latin typeface="Tahoma"/>
                <a:cs typeface="Tahoma"/>
              </a:rPr>
              <a:t>Business Model</a:t>
            </a:r>
            <a:r>
              <a:rPr sz="2800" b="1" spc="-2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231F20"/>
                </a:solidFill>
                <a:latin typeface="Tahoma"/>
                <a:cs typeface="Tahoma"/>
              </a:rPr>
              <a:t>Canvas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2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2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458787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364909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31F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796</TotalTime>
  <Words>214</Words>
  <Application>Microsoft Office PowerPoint</Application>
  <PresentationFormat>自定义</PresentationFormat>
  <Paragraphs>36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Calibri</vt:lpstr>
      <vt:lpstr>Lucida Sans</vt:lpstr>
      <vt:lpstr>Segoe Print</vt:lpstr>
      <vt:lpstr>Tahoma</vt:lpstr>
      <vt:lpstr>Verdana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Bear Eagle</cp:lastModifiedBy>
  <cp:revision>24</cp:revision>
  <dcterms:created xsi:type="dcterms:W3CDTF">2022-12-02T10:48:43Z</dcterms:created>
  <dcterms:modified xsi:type="dcterms:W3CDTF">2022-12-07T03:17:10Z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2014-12-11T00:00:00Z</vt:filetime>
  </property>
  <property fmtid="{D5CDD505-2E9C-101B-9397-08002B2CF9AE}" pid="3" name="Creator">
    <vt:lpwstr>Adobe InDesign CC 2014 (Macintosh)</vt:lpwstr>
  </property>
  <property fmtid="{D5CDD505-2E9C-101B-9397-08002B2CF9AE}" pid="4" name="LastSaved">
    <vt:filetime>2022-12-02T00:00:00Z</vt:filetime>
  </property>
</Properties>
</file>