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</p:sldIdLst>
  <p:sldSz cx="15125700" cy="10693400"/>
  <p:notesSz cx="15125700" cy="10693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6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5119985" cy="10692130"/>
          </a:xfrm>
          <a:custGeom>
            <a:avLst/>
            <a:gdLst/>
            <a:ahLst/>
            <a:cxnLst/>
            <a:rect l="l" t="t" r="r" b="b"/>
            <a:pathLst>
              <a:path w="15119985" h="10692130">
                <a:moveTo>
                  <a:pt x="0" y="10692003"/>
                </a:moveTo>
                <a:lnTo>
                  <a:pt x="15119985" y="10692003"/>
                </a:lnTo>
                <a:lnTo>
                  <a:pt x="15119985" y="0"/>
                </a:lnTo>
                <a:lnTo>
                  <a:pt x="0" y="0"/>
                </a:lnTo>
                <a:lnTo>
                  <a:pt x="0" y="10692003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611" y="1157643"/>
            <a:ext cx="14149069" cy="8276590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14149044" y="0"/>
                </a:moveTo>
                <a:lnTo>
                  <a:pt x="0" y="0"/>
                </a:lnTo>
                <a:lnTo>
                  <a:pt x="0" y="8276539"/>
                </a:lnTo>
                <a:lnTo>
                  <a:pt x="14149044" y="8276539"/>
                </a:lnTo>
                <a:lnTo>
                  <a:pt x="14149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85611" y="1157643"/>
            <a:ext cx="14149069" cy="8276590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0" y="28409"/>
                </a:moveTo>
                <a:lnTo>
                  <a:pt x="0" y="8248129"/>
                </a:lnTo>
                <a:lnTo>
                  <a:pt x="0" y="8276539"/>
                </a:lnTo>
                <a:lnTo>
                  <a:pt x="28409" y="8276539"/>
                </a:lnTo>
                <a:lnTo>
                  <a:pt x="14120634" y="8276539"/>
                </a:lnTo>
                <a:lnTo>
                  <a:pt x="14149044" y="8276539"/>
                </a:lnTo>
                <a:lnTo>
                  <a:pt x="14149044" y="8248129"/>
                </a:lnTo>
                <a:lnTo>
                  <a:pt x="14149044" y="28409"/>
                </a:lnTo>
                <a:lnTo>
                  <a:pt x="14149044" y="0"/>
                </a:lnTo>
                <a:lnTo>
                  <a:pt x="14120634" y="0"/>
                </a:lnTo>
                <a:lnTo>
                  <a:pt x="28409" y="0"/>
                </a:lnTo>
                <a:lnTo>
                  <a:pt x="0" y="0"/>
                </a:lnTo>
                <a:lnTo>
                  <a:pt x="0" y="28409"/>
                </a:lnTo>
                <a:close/>
              </a:path>
            </a:pathLst>
          </a:custGeom>
          <a:ln w="568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87681" y="7158041"/>
            <a:ext cx="14145260" cy="25400"/>
          </a:xfrm>
          <a:custGeom>
            <a:avLst/>
            <a:gdLst/>
            <a:ahLst/>
            <a:cxnLst/>
            <a:rect l="l" t="t" r="r" b="b"/>
            <a:pathLst>
              <a:path w="14145260" h="25400">
                <a:moveTo>
                  <a:pt x="0" y="25120"/>
                </a:moveTo>
                <a:lnTo>
                  <a:pt x="14144637" y="25120"/>
                </a:lnTo>
                <a:lnTo>
                  <a:pt x="14144637" y="0"/>
                </a:lnTo>
                <a:lnTo>
                  <a:pt x="0" y="0"/>
                </a:lnTo>
                <a:lnTo>
                  <a:pt x="0" y="251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7787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147305" y="1129233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74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956824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766345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325887" y="4161510"/>
            <a:ext cx="2834005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533210" y="7164278"/>
            <a:ext cx="0" cy="2265680"/>
          </a:xfrm>
          <a:custGeom>
            <a:avLst/>
            <a:gdLst/>
            <a:ahLst/>
            <a:cxnLst/>
            <a:rect l="l" t="t" r="r" b="b"/>
            <a:pathLst>
              <a:path h="2265679">
                <a:moveTo>
                  <a:pt x="0" y="2265121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944265" y="4161510"/>
            <a:ext cx="2834005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285" y="427736"/>
            <a:ext cx="1361313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svg"/><Relationship Id="rId42" Type="http://schemas.openxmlformats.org/officeDocument/2006/relationships/image" Target="../media/image40.png"/><Relationship Id="rId47" Type="http://schemas.openxmlformats.org/officeDocument/2006/relationships/image" Target="../media/image45.svg"/><Relationship Id="rId63" Type="http://schemas.openxmlformats.org/officeDocument/2006/relationships/image" Target="../media/image61.svg"/><Relationship Id="rId68" Type="http://schemas.openxmlformats.org/officeDocument/2006/relationships/image" Target="../media/image66.png"/><Relationship Id="rId16" Type="http://schemas.openxmlformats.org/officeDocument/2006/relationships/image" Target="../media/image14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svg"/><Relationship Id="rId53" Type="http://schemas.openxmlformats.org/officeDocument/2006/relationships/image" Target="../media/image51.sv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svg"/><Relationship Id="rId5" Type="http://schemas.openxmlformats.org/officeDocument/2006/relationships/image" Target="../media/image3.png"/><Relationship Id="rId61" Type="http://schemas.openxmlformats.org/officeDocument/2006/relationships/image" Target="../media/image59.svg"/><Relationship Id="rId82" Type="http://schemas.openxmlformats.org/officeDocument/2006/relationships/image" Target="../media/image80.png"/><Relationship Id="rId19" Type="http://schemas.openxmlformats.org/officeDocument/2006/relationships/image" Target="../media/image1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svg"/><Relationship Id="rId43" Type="http://schemas.openxmlformats.org/officeDocument/2006/relationships/image" Target="../media/image41.sv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69" Type="http://schemas.openxmlformats.org/officeDocument/2006/relationships/image" Target="../media/image67.svg"/><Relationship Id="rId77" Type="http://schemas.openxmlformats.org/officeDocument/2006/relationships/image" Target="../media/image75.svg"/><Relationship Id="rId8" Type="http://schemas.openxmlformats.org/officeDocument/2006/relationships/image" Target="../media/image6.png"/><Relationship Id="rId51" Type="http://schemas.openxmlformats.org/officeDocument/2006/relationships/image" Target="../media/image49.svg"/><Relationship Id="rId72" Type="http://schemas.openxmlformats.org/officeDocument/2006/relationships/image" Target="../media/image70.png"/><Relationship Id="rId80" Type="http://schemas.openxmlformats.org/officeDocument/2006/relationships/image" Target="../media/image78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svg"/><Relationship Id="rId67" Type="http://schemas.openxmlformats.org/officeDocument/2006/relationships/image" Target="../media/image65.svg"/><Relationship Id="rId20" Type="http://schemas.openxmlformats.org/officeDocument/2006/relationships/image" Target="../media/image18.png"/><Relationship Id="rId41" Type="http://schemas.openxmlformats.org/officeDocument/2006/relationships/image" Target="../media/image39.sv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70" Type="http://schemas.openxmlformats.org/officeDocument/2006/relationships/image" Target="../media/image68.png"/><Relationship Id="rId75" Type="http://schemas.openxmlformats.org/officeDocument/2006/relationships/image" Target="../media/image73.svg"/><Relationship Id="rId83" Type="http://schemas.openxmlformats.org/officeDocument/2006/relationships/image" Target="../media/image81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svg"/><Relationship Id="rId57" Type="http://schemas.openxmlformats.org/officeDocument/2006/relationships/image" Target="../media/image55.svg"/><Relationship Id="rId10" Type="http://schemas.openxmlformats.org/officeDocument/2006/relationships/image" Target="../media/image8.png"/><Relationship Id="rId31" Type="http://schemas.openxmlformats.org/officeDocument/2006/relationships/image" Target="../media/image29.sv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svg"/><Relationship Id="rId73" Type="http://schemas.openxmlformats.org/officeDocument/2006/relationships/image" Target="../media/image71.svg"/><Relationship Id="rId78" Type="http://schemas.openxmlformats.org/officeDocument/2006/relationships/image" Target="../media/image76.png"/><Relationship Id="rId81" Type="http://schemas.openxmlformats.org/officeDocument/2006/relationships/image" Target="../media/image79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sv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svg"/><Relationship Id="rId76" Type="http://schemas.openxmlformats.org/officeDocument/2006/relationships/image" Target="../media/image74.png"/><Relationship Id="rId7" Type="http://schemas.openxmlformats.org/officeDocument/2006/relationships/image" Target="../media/image5.png"/><Relationship Id="rId71" Type="http://schemas.openxmlformats.org/officeDocument/2006/relationships/image" Target="../media/image69.svg"/><Relationship Id="rId2" Type="http://schemas.openxmlformats.org/officeDocument/2006/relationships/hyperlink" Target="http://creativecommons.org/licenses/by-sa/3.0/" TargetMode="External"/><Relationship Id="rId29" Type="http://schemas.openxmlformats.org/officeDocument/2006/relationships/image" Target="../media/image27.sv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svg"/><Relationship Id="rId66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http://creativecommons.org/licenses/by-sa/3.0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2800" b="1" spc="25" dirty="0">
                <a:solidFill>
                  <a:srgbClr val="231F20"/>
                </a:solidFill>
                <a:latin typeface="Tahoma"/>
                <a:cs typeface="Tahoma"/>
              </a:rPr>
              <a:t>Business Model</a:t>
            </a:r>
            <a:r>
              <a:rPr sz="2800" b="1" spc="-2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231F20"/>
                </a:solidFill>
                <a:latin typeface="Tahoma"/>
                <a:cs typeface="Tahoma"/>
              </a:rPr>
              <a:t>Canvas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2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2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458787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8" name="图形 47">
            <a:extLst>
              <a:ext uri="{FF2B5EF4-FFF2-40B4-BE49-F238E27FC236}">
                <a16:creationId xmlns:a16="http://schemas.microsoft.com/office/drawing/2014/main" id="{C63BC51D-C001-8443-47F2-EF7C62DFF3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F3C9141E-4153-EBB0-AA57-E544E05CBD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03900" y="3566344"/>
            <a:ext cx="1439988" cy="1439988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24155C41-0B74-4673-513B-2A933EEEBD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31B7C879-246E-F12A-E6D9-B5D553D5255B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45950AE2-C75B-2E92-E0D1-652FB10359C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BEBD0D04-7D6E-53D5-C792-63BD03AACE0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013A2A12-AB52-73E5-0B2C-640D8200F478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22D07171-A155-BA28-4E31-005F8D08064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6C44155E-764C-34DC-C7B9-9BC16FAE611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7BADE583-0FC9-618D-B140-D1C7D09A5F50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762314" y="4286338"/>
            <a:ext cx="828549" cy="828549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DC12DF87-1426-E5FB-0464-FC9F9198EE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3EC1AF36-358E-4D36-B594-C2459E853E67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0027FA17-DBBF-6379-2205-DA90BFE0E1A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217005" y="7547578"/>
            <a:ext cx="1435939" cy="1435939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8AF6DC7C-CBC2-141F-4609-A04A008EAE4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DAD926C0-D527-8C17-4BA7-A60CE70CF39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46858554-F80E-D84E-A4BA-4AA91D43E72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290A5E81-F4BE-EAAE-C987-E0588FEE431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1CCFD800-1CF5-3C5D-5E6F-44795C1040B1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059435" y="1781321"/>
            <a:ext cx="1108659" cy="1108659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13796573-9776-CF24-469F-394DF3A540CE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49BED56C-5396-0AC2-69D9-3C355E0BD7D6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7F812232-D2F0-5424-6E1D-D0A8C9BAB6A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C15E87E5-1A4E-4AD1-9D3E-7CA4F042906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ECE07AE5-3EF2-8B59-C0D0-64FBDEDC6F9A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8" name="图形 97">
            <a:extLst>
              <a:ext uri="{FF2B5EF4-FFF2-40B4-BE49-F238E27FC236}">
                <a16:creationId xmlns:a16="http://schemas.microsoft.com/office/drawing/2014/main" id="{26DA9079-90E9-8BA9-B91A-E9D7846F3F18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B8ABA8F-CF8A-9EAA-9738-9ED1E8A0846D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ED489BD9-8C2E-6BCD-EE84-5ABA8DB98105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2265368" y="1664249"/>
            <a:ext cx="1629445" cy="1629445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D7775F56-8618-B17A-5A27-718EBCC5FE50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2453111" y="3641226"/>
            <a:ext cx="1385993" cy="1385993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BBFC545D-EC10-058D-5416-61773D3F8BA8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12528250" y="5374751"/>
            <a:ext cx="1407445" cy="1407445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A29A2CF8-A61A-CFA6-CEBD-058880C56546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83303E29-C6C5-ADFB-6B5C-7CC71EEC08D5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8FBE41A-8370-8313-277C-EF8FEFB8B60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DBEA63BB-F541-A93B-0E0A-8923AF94A413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8" name="图形 117">
            <a:extLst>
              <a:ext uri="{FF2B5EF4-FFF2-40B4-BE49-F238E27FC236}">
                <a16:creationId xmlns:a16="http://schemas.microsoft.com/office/drawing/2014/main" id="{ABC4CACE-D210-912F-575F-66A7FE95B225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120" name="图形 119">
            <a:extLst>
              <a:ext uri="{FF2B5EF4-FFF2-40B4-BE49-F238E27FC236}">
                <a16:creationId xmlns:a16="http://schemas.microsoft.com/office/drawing/2014/main" id="{0F02B986-4976-CB67-52E5-6E88AB7A1653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4416534" y="7554887"/>
            <a:ext cx="1463394" cy="1463394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2C99C84A-CFD4-8ACB-3954-FA1FC2AC884E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2800" b="1" spc="25" dirty="0">
                <a:solidFill>
                  <a:srgbClr val="231F20"/>
                </a:solidFill>
                <a:latin typeface="Tahoma"/>
                <a:cs typeface="Tahoma"/>
              </a:rPr>
              <a:t>Business Model</a:t>
            </a:r>
            <a:r>
              <a:rPr sz="2800" b="1" spc="-2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231F20"/>
                </a:solidFill>
                <a:latin typeface="Tahoma"/>
                <a:cs typeface="Tahoma"/>
              </a:rPr>
              <a:t>Canvas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2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2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458787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6490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214</Words>
  <Application>Microsoft Office PowerPoint</Application>
  <PresentationFormat>自定义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Lucida Sans</vt:lpstr>
      <vt:lpstr>Segoe Print</vt:lpstr>
      <vt:lpstr>Tahoma</vt:lpstr>
      <vt:lpstr>Verdana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Bear Eagle</cp:lastModifiedBy>
  <cp:revision>23</cp:revision>
  <dcterms:created xsi:type="dcterms:W3CDTF">2022-12-02T10:48:43Z</dcterms:created>
  <dcterms:modified xsi:type="dcterms:W3CDTF">2022-12-03T11:11:05Z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2014-12-11T00:00:00Z</vt:filetime>
  </property>
  <property fmtid="{D5CDD505-2E9C-101B-9397-08002B2CF9AE}" pid="3" name="Creator">
    <vt:lpwstr>Adobe InDesign CC 2014 (Macintosh)</vt:lpwstr>
  </property>
  <property fmtid="{D5CDD505-2E9C-101B-9397-08002B2CF9AE}" pid="4" name="LastSaved">
    <vt:filetime>2022-12-02T00:00:00Z</vt:filetime>
  </property>
</Properties>
</file>