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9" r:id="rId2"/>
    <p:sldId id="264" r:id="rId3"/>
    <p:sldId id="258" r:id="rId4"/>
    <p:sldId id="261" r:id="rId5"/>
    <p:sldId id="262" r:id="rId6"/>
    <p:sldId id="263" r:id="rId7"/>
    <p:sldId id="265" r:id="rId8"/>
    <p:sldId id="267" r:id="rId9"/>
    <p:sldId id="268" r:id="rId10"/>
    <p:sldId id="266" r:id="rId11"/>
    <p:sldId id="269" r:id="rId12"/>
    <p:sldId id="270" r:id="rId13"/>
    <p:sldId id="271" r:id="rId14"/>
    <p:sldId id="272" r:id="rId15"/>
    <p:sldId id="273" r:id="rId16"/>
    <p:sldId id="274" r:id="rId17"/>
    <p:sldId id="275" r:id="rId18"/>
    <p:sldId id="276"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38" r:id="rId50"/>
    <p:sldId id="339" r:id="rId51"/>
    <p:sldId id="340" r:id="rId52"/>
    <p:sldId id="256" r:id="rId53"/>
    <p:sldId id="307" r:id="rId54"/>
    <p:sldId id="260" r:id="rId55"/>
    <p:sldId id="257" r:id="rId56"/>
  </p:sldIdLst>
  <p:sldSz cx="15125700" cy="10693400"/>
  <p:notesSz cx="15125700" cy="10693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BF4CCB5-9144-3649-99AF-CEAD71B5BA09}">
          <p14:sldIdLst>
            <p14:sldId id="259"/>
          </p14:sldIdLst>
        </p14:section>
        <p14:section name="第一个故事（小之）" id="{FE769080-01DA-4E46-BAFC-A89FFDEEB1E8}">
          <p14:sldIdLst>
            <p14:sldId id="264"/>
            <p14:sldId id="258"/>
            <p14:sldId id="261"/>
            <p14:sldId id="262"/>
            <p14:sldId id="263"/>
            <p14:sldId id="265"/>
            <p14:sldId id="267"/>
            <p14:sldId id="268"/>
            <p14:sldId id="266"/>
            <p14:sldId id="269"/>
            <p14:sldId id="270"/>
            <p14:sldId id="271"/>
            <p14:sldId id="272"/>
            <p14:sldId id="273"/>
            <p14:sldId id="274"/>
            <p14:sldId id="275"/>
            <p14:sldId id="276"/>
          </p14:sldIdLst>
        </p14:section>
        <p14:section name="第二个故事（小宇）" id="{3C5CE4E2-2DFF-9043-8CE9-54BEDB6008FD}">
          <p14:sldIdLst>
            <p14:sldId id="308"/>
            <p14:sldId id="309"/>
            <p14:sldId id="310"/>
            <p14:sldId id="311"/>
            <p14:sldId id="312"/>
          </p14:sldIdLst>
        </p14:section>
        <p14:section name="第三个故事（小铁）" id="{4423159E-81B1-B442-AEF0-60D2D4C1BD4D}">
          <p14:sldIdLst>
            <p14:sldId id="313"/>
            <p14:sldId id="314"/>
            <p14:sldId id="315"/>
            <p14:sldId id="316"/>
            <p14:sldId id="317"/>
            <p14:sldId id="318"/>
            <p14:sldId id="319"/>
            <p14:sldId id="320"/>
            <p14:sldId id="321"/>
            <p14:sldId id="322"/>
            <p14:sldId id="323"/>
            <p14:sldId id="324"/>
            <p14:sldId id="325"/>
            <p14:sldId id="326"/>
            <p14:sldId id="327"/>
          </p14:sldIdLst>
        </p14:section>
        <p14:section name="第四个故事（Eagle 团队视角）" id="{A588CE8D-1402-8848-989F-28B72840C5B7}">
          <p14:sldIdLst>
            <p14:sldId id="328"/>
            <p14:sldId id="329"/>
            <p14:sldId id="330"/>
            <p14:sldId id="331"/>
            <p14:sldId id="332"/>
            <p14:sldId id="333"/>
            <p14:sldId id="334"/>
            <p14:sldId id="335"/>
            <p14:sldId id="336"/>
            <p14:sldId id="337"/>
            <p14:sldId id="338"/>
            <p14:sldId id="339"/>
            <p14:sldId id="340"/>
          </p14:sldIdLst>
        </p14:section>
        <p14:section name="剩下的部分" id="{C41A2FE7-2EEB-B744-BA61-2F2AD9FF6E39}">
          <p14:sldIdLst>
            <p14:sldId id="256"/>
            <p14:sldId id="307"/>
            <p14:sldId id="260"/>
            <p14:sldId id="257"/>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ED69"/>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739" autoAdjust="0"/>
    <p:restoredTop sz="84213" autoAdjust="0"/>
  </p:normalViewPr>
  <p:slideViewPr>
    <p:cSldViewPr>
      <p:cViewPr varScale="1">
        <p:scale>
          <a:sx n="50" d="100"/>
          <a:sy n="50" d="100"/>
        </p:scale>
        <p:origin x="840" y="2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6554788" cy="5365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8567738" y="0"/>
            <a:ext cx="6554787" cy="536575"/>
          </a:xfrm>
          <a:prstGeom prst="rect">
            <a:avLst/>
          </a:prstGeom>
        </p:spPr>
        <p:txBody>
          <a:bodyPr vert="horz" lIns="91440" tIns="45720" rIns="91440" bIns="45720" rtlCol="0"/>
          <a:lstStyle>
            <a:lvl1pPr algn="r">
              <a:defRPr sz="1200"/>
            </a:lvl1pPr>
          </a:lstStyle>
          <a:p>
            <a:fld id="{096FEFEA-28FA-4A28-A221-459B8F68BF39}" type="datetimeFigureOut">
              <a:rPr lang="zh-CN" altLang="en-US" smtClean="0"/>
              <a:t>22/12/20</a:t>
            </a:fld>
            <a:endParaRPr lang="zh-CN" altLang="en-US"/>
          </a:p>
        </p:txBody>
      </p:sp>
      <p:sp>
        <p:nvSpPr>
          <p:cNvPr id="4" name="幻灯片图像占位符 3"/>
          <p:cNvSpPr>
            <a:spLocks noGrp="1" noRot="1" noChangeAspect="1"/>
          </p:cNvSpPr>
          <p:nvPr>
            <p:ph type="sldImg" idx="2"/>
          </p:nvPr>
        </p:nvSpPr>
        <p:spPr>
          <a:xfrm>
            <a:off x="5010150" y="1336675"/>
            <a:ext cx="5105400" cy="36083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512888" y="5146675"/>
            <a:ext cx="12099925" cy="42100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10156825"/>
            <a:ext cx="6554788" cy="5365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8567738" y="10156825"/>
            <a:ext cx="6554787" cy="536575"/>
          </a:xfrm>
          <a:prstGeom prst="rect">
            <a:avLst/>
          </a:prstGeom>
        </p:spPr>
        <p:txBody>
          <a:bodyPr vert="horz" lIns="91440" tIns="45720" rIns="91440" bIns="45720" rtlCol="0" anchor="b"/>
          <a:lstStyle>
            <a:lvl1pPr algn="r">
              <a:defRPr sz="1200"/>
            </a:lvl1pPr>
          </a:lstStyle>
          <a:p>
            <a:fld id="{297DFFE7-7814-42A3-B248-976011B9578B}" type="slidenum">
              <a:rPr lang="zh-CN" altLang="en-US" smtClean="0"/>
              <a:t>‹#›</a:t>
            </a:fld>
            <a:endParaRPr lang="zh-CN" altLang="en-US"/>
          </a:p>
        </p:txBody>
      </p:sp>
    </p:spTree>
    <p:extLst>
      <p:ext uri="{BB962C8B-B14F-4D97-AF65-F5344CB8AC3E}">
        <p14:creationId xmlns:p14="http://schemas.microsoft.com/office/powerpoint/2010/main" val="4062779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众所周知，“网络失语症”已经日渐成为新一代互联网原住民的群体焦虑，碎片化的互联网交流带来的文字水平下降和表达能力缺失给这一群体的线上线下交流都带来了不小的困扰。</a:t>
            </a:r>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1</a:t>
            </a:fld>
            <a:endParaRPr lang="zh-CN" altLang="en-US"/>
          </a:p>
        </p:txBody>
      </p:sp>
    </p:spTree>
    <p:extLst>
      <p:ext uri="{BB962C8B-B14F-4D97-AF65-F5344CB8AC3E}">
        <p14:creationId xmlns:p14="http://schemas.microsoft.com/office/powerpoint/2010/main" val="1053157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小之欣喜若狂，在和小兰的抽象大战中，他第一次感觉到自己取得了“胜利”。在网上冲浪的过程中取得了极大满足感的小之开心地打开了自己的作业，这一次作业，小之又要做 </a:t>
            </a:r>
            <a:r>
              <a:rPr lang="en-US" altLang="zh-CN" b="0" dirty="0">
                <a:solidFill>
                  <a:srgbClr val="333333"/>
                </a:solidFill>
                <a:effectLst/>
                <a:latin typeface="consolas" panose="020B0609020204030204" pitchFamily="49" charset="0"/>
              </a:rPr>
              <a:t>ppt </a:t>
            </a:r>
            <a:r>
              <a:rPr lang="zh-CN" altLang="en-US" b="0" dirty="0">
                <a:solidFill>
                  <a:srgbClr val="333333"/>
                </a:solidFill>
                <a:effectLst/>
                <a:latin typeface="consolas" panose="020B0609020204030204" pitchFamily="49" charset="0"/>
              </a:rPr>
              <a:t>了。虽然小之感觉到自己已经有了一个还算不错的 </a:t>
            </a:r>
            <a:r>
              <a:rPr lang="en-US" altLang="zh-CN" b="0" dirty="0">
                <a:solidFill>
                  <a:srgbClr val="333333"/>
                </a:solidFill>
                <a:effectLst/>
                <a:latin typeface="consolas" panose="020B0609020204030204" pitchFamily="49" charset="0"/>
              </a:rPr>
              <a:t>idea</a:t>
            </a:r>
            <a:r>
              <a:rPr lang="zh-CN" altLang="en-US" b="0" dirty="0">
                <a:solidFill>
                  <a:srgbClr val="333333"/>
                </a:solidFill>
                <a:effectLst/>
                <a:latin typeface="consolas" panose="020B0609020204030204" pitchFamily="49" charset="0"/>
              </a:rPr>
              <a:t>，但是表达仍然不是他的强项。做不出 </a:t>
            </a:r>
            <a:r>
              <a:rPr lang="en-US" altLang="zh-CN" b="0" dirty="0">
                <a:solidFill>
                  <a:srgbClr val="333333"/>
                </a:solidFill>
                <a:effectLst/>
                <a:latin typeface="consolas" panose="020B0609020204030204" pitchFamily="49" charset="0"/>
              </a:rPr>
              <a:t>ppt </a:t>
            </a:r>
            <a:r>
              <a:rPr lang="zh-CN" altLang="en-US" b="0" dirty="0">
                <a:solidFill>
                  <a:srgbClr val="333333"/>
                </a:solidFill>
                <a:effectLst/>
                <a:latin typeface="consolas" panose="020B0609020204030204" pitchFamily="49" charset="0"/>
              </a:rPr>
              <a:t>的他又开始打开浏览器打发时间，这时他发现刚刚没有关闭的 </a:t>
            </a:r>
            <a:r>
              <a:rPr lang="en-US" altLang="zh-CN" b="0" dirty="0">
                <a:solidFill>
                  <a:srgbClr val="333333"/>
                </a:solidFill>
                <a:effectLst/>
                <a:latin typeface="consolas" panose="020B0609020204030204" pitchFamily="49" charset="0"/>
              </a:rPr>
              <a:t>Get-It </a:t>
            </a:r>
            <a:r>
              <a:rPr lang="zh-CN" altLang="en-US" b="0" dirty="0">
                <a:solidFill>
                  <a:srgbClr val="333333"/>
                </a:solidFill>
                <a:effectLst/>
                <a:latin typeface="consolas" panose="020B0609020204030204" pitchFamily="49" charset="0"/>
              </a:rPr>
              <a:t>平台的右上角居然还有一个“进入主站，据意查图 </a:t>
            </a:r>
            <a:r>
              <a:rPr lang="en-US" altLang="zh-CN" b="0" dirty="0">
                <a:solidFill>
                  <a:srgbClr val="333333"/>
                </a:solidFill>
                <a:effectLst/>
                <a:latin typeface="consolas" panose="020B0609020204030204" pitchFamily="49" charset="0"/>
              </a:rPr>
              <a:t>/ </a:t>
            </a:r>
            <a:r>
              <a:rPr lang="zh-CN" altLang="en-US" b="0" dirty="0">
                <a:solidFill>
                  <a:srgbClr val="333333"/>
                </a:solidFill>
                <a:effectLst/>
                <a:latin typeface="consolas" panose="020B0609020204030204" pitchFamily="49" charset="0"/>
              </a:rPr>
              <a:t>典”的按钮。其实小之自己是不太信任这种所谓的人工智能平台的，但是由于刚刚的“胜利”，小之对这个平台具有极大的好感，于是他决定再给它一次机会。主站仍然是只有寥寥几个简单的按钮。在据意查典功能中，小之输入了自己想要表达的内容之后，平台就自动为小之生成了相应的典故，而这就恰好是小之想要的，小之再一次欣喜若狂；而当他的 </a:t>
            </a:r>
            <a:r>
              <a:rPr lang="en-US" altLang="zh-CN" b="0" dirty="0">
                <a:solidFill>
                  <a:srgbClr val="333333"/>
                </a:solidFill>
                <a:effectLst/>
                <a:latin typeface="consolas" panose="020B0609020204030204" pitchFamily="49" charset="0"/>
              </a:rPr>
              <a:t>ppt </a:t>
            </a:r>
            <a:r>
              <a:rPr lang="zh-CN" altLang="en-US" b="0" dirty="0">
                <a:solidFill>
                  <a:srgbClr val="333333"/>
                </a:solidFill>
                <a:effectLst/>
                <a:latin typeface="consolas" panose="020B0609020204030204" pitchFamily="49" charset="0"/>
              </a:rPr>
              <a:t>做到下一页发现需要找到一张合适的配图的时候，小之又想起了这个平台的“据意查图”的功能，</a:t>
            </a:r>
          </a:p>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10</a:t>
            </a:fld>
            <a:endParaRPr lang="zh-CN" altLang="en-US"/>
          </a:p>
        </p:txBody>
      </p:sp>
    </p:spTree>
    <p:extLst>
      <p:ext uri="{BB962C8B-B14F-4D97-AF65-F5344CB8AC3E}">
        <p14:creationId xmlns:p14="http://schemas.microsoft.com/office/powerpoint/2010/main" val="3117662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但是这次，小之发现自己使用主站搜索引擎的试用次数已经满了，需要缴纳一笔不算特别贵但也不算特别便宜的使用费。虽然小之平时几乎不在这样的平台上花钱，但是联想到今天 </a:t>
            </a:r>
            <a:r>
              <a:rPr lang="en-US" altLang="zh-CN" b="0" dirty="0">
                <a:solidFill>
                  <a:srgbClr val="333333"/>
                </a:solidFill>
                <a:effectLst/>
                <a:latin typeface="consolas" panose="020B0609020204030204" pitchFamily="49" charset="0"/>
              </a:rPr>
              <a:t>Get-It </a:t>
            </a:r>
            <a:r>
              <a:rPr lang="zh-CN" altLang="en-US" b="0" dirty="0">
                <a:solidFill>
                  <a:srgbClr val="333333"/>
                </a:solidFill>
                <a:effectLst/>
                <a:latin typeface="consolas" panose="020B0609020204030204" pitchFamily="49" charset="0"/>
              </a:rPr>
              <a:t>平台给他在娱乐和作业上带来的酣畅淋漓之感，小之动了动手指付了一次使用费，果然，平台给他提供了一张精美而又符合要求的配图</a:t>
            </a:r>
            <a:r>
              <a:rPr lang="en-US" altLang="zh-CN" b="0" dirty="0">
                <a:solidFill>
                  <a:srgbClr val="333333"/>
                </a:solidFill>
                <a:effectLst/>
                <a:latin typeface="consolas" panose="020B0609020204030204" pitchFamily="49" charset="0"/>
              </a:rPr>
              <a:t>——Get-It  </a:t>
            </a:r>
            <a:r>
              <a:rPr lang="zh-CN" altLang="en-US" b="0" dirty="0">
                <a:solidFill>
                  <a:srgbClr val="333333"/>
                </a:solidFill>
                <a:effectLst/>
                <a:latin typeface="consolas" panose="020B0609020204030204" pitchFamily="49" charset="0"/>
              </a:rPr>
              <a:t>又一次超出了他的预期。凭借着 </a:t>
            </a:r>
            <a:r>
              <a:rPr lang="en-US" altLang="zh-CN" b="0" dirty="0">
                <a:solidFill>
                  <a:srgbClr val="333333"/>
                </a:solidFill>
                <a:effectLst/>
                <a:latin typeface="consolas" panose="020B0609020204030204" pitchFamily="49" charset="0"/>
              </a:rPr>
              <a:t>Get-It </a:t>
            </a:r>
            <a:r>
              <a:rPr lang="zh-CN" altLang="en-US" b="0" dirty="0">
                <a:solidFill>
                  <a:srgbClr val="333333"/>
                </a:solidFill>
                <a:effectLst/>
                <a:latin typeface="consolas" panose="020B0609020204030204" pitchFamily="49" charset="0"/>
              </a:rPr>
              <a:t>平台，今天小之很快就完成了一份高质量的 </a:t>
            </a:r>
            <a:r>
              <a:rPr lang="en-US" altLang="zh-CN" b="0" dirty="0">
                <a:solidFill>
                  <a:srgbClr val="333333"/>
                </a:solidFill>
                <a:effectLst/>
                <a:latin typeface="consolas" panose="020B0609020204030204" pitchFamily="49" charset="0"/>
              </a:rPr>
              <a:t>ppt </a:t>
            </a:r>
            <a:r>
              <a:rPr lang="zh-CN" altLang="en-US" b="0" dirty="0">
                <a:solidFill>
                  <a:srgbClr val="333333"/>
                </a:solidFill>
                <a:effectLst/>
                <a:latin typeface="consolas" panose="020B0609020204030204" pitchFamily="49" charset="0"/>
              </a:rPr>
              <a:t>，还提前好几天赶上了 </a:t>
            </a:r>
            <a:r>
              <a:rPr lang="en-US" altLang="zh-CN" b="0" dirty="0">
                <a:solidFill>
                  <a:srgbClr val="333333"/>
                </a:solidFill>
                <a:effectLst/>
                <a:latin typeface="consolas" panose="020B0609020204030204" pitchFamily="49" charset="0"/>
              </a:rPr>
              <a:t>DDL </a:t>
            </a:r>
            <a:r>
              <a:rPr lang="zh-CN" altLang="en-US" b="0" dirty="0">
                <a:solidFill>
                  <a:srgbClr val="333333"/>
                </a:solidFill>
                <a:effectLst/>
                <a:latin typeface="consolas" panose="020B0609020204030204" pitchFamily="49" charset="0"/>
              </a:rPr>
              <a:t>。</a:t>
            </a:r>
          </a:p>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11</a:t>
            </a:fld>
            <a:endParaRPr lang="zh-CN" altLang="en-US"/>
          </a:p>
        </p:txBody>
      </p:sp>
    </p:spTree>
    <p:extLst>
      <p:ext uri="{BB962C8B-B14F-4D97-AF65-F5344CB8AC3E}">
        <p14:creationId xmlns:p14="http://schemas.microsoft.com/office/powerpoint/2010/main" val="3908325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后来，小之逐渐成为了 </a:t>
            </a:r>
            <a:r>
              <a:rPr lang="en-US" altLang="zh-CN" b="0" dirty="0">
                <a:solidFill>
                  <a:srgbClr val="333333"/>
                </a:solidFill>
                <a:effectLst/>
                <a:latin typeface="consolas" panose="020B0609020204030204" pitchFamily="49" charset="0"/>
              </a:rPr>
              <a:t>Get-It </a:t>
            </a:r>
            <a:r>
              <a:rPr lang="zh-CN" altLang="en-US" b="0" dirty="0">
                <a:solidFill>
                  <a:srgbClr val="333333"/>
                </a:solidFill>
                <a:effectLst/>
                <a:latin typeface="consolas" panose="020B0609020204030204" pitchFamily="49" charset="0"/>
              </a:rPr>
              <a:t>平台的常客，除了在知乎上闲逛，他也经常逛 </a:t>
            </a:r>
            <a:r>
              <a:rPr lang="en-US" altLang="zh-CN" b="0" dirty="0">
                <a:solidFill>
                  <a:srgbClr val="333333"/>
                </a:solidFill>
                <a:effectLst/>
                <a:latin typeface="consolas" panose="020B0609020204030204" pitchFamily="49" charset="0"/>
              </a:rPr>
              <a:t>Get-It </a:t>
            </a:r>
            <a:r>
              <a:rPr lang="zh-CN" altLang="en-US" b="0" dirty="0">
                <a:solidFill>
                  <a:srgbClr val="333333"/>
                </a:solidFill>
                <a:effectLst/>
                <a:latin typeface="consolas" panose="020B0609020204030204" pitchFamily="49" charset="0"/>
              </a:rPr>
              <a:t>平台的社区，他发现 </a:t>
            </a:r>
            <a:r>
              <a:rPr lang="en-US" altLang="zh-CN" b="0" dirty="0">
                <a:solidFill>
                  <a:srgbClr val="333333"/>
                </a:solidFill>
                <a:effectLst/>
                <a:latin typeface="consolas" panose="020B0609020204030204" pitchFamily="49" charset="0"/>
              </a:rPr>
              <a:t>Light Mode </a:t>
            </a:r>
            <a:r>
              <a:rPr lang="zh-CN" altLang="en-US" b="0" dirty="0">
                <a:solidFill>
                  <a:srgbClr val="333333"/>
                </a:solidFill>
                <a:effectLst/>
                <a:latin typeface="consolas" panose="020B0609020204030204" pitchFamily="49" charset="0"/>
              </a:rPr>
              <a:t>的社区里面人人高雅而又和善，虽然大家的文化水平看上去都很高，但是表达方式都平易近人，并不像知乎一样容易给人带来焦虑，比如 </a:t>
            </a:r>
            <a:r>
              <a:rPr lang="en-US" altLang="zh-CN" b="0" dirty="0">
                <a:solidFill>
                  <a:srgbClr val="333333"/>
                </a:solidFill>
                <a:effectLst/>
                <a:latin typeface="consolas" panose="020B0609020204030204" pitchFamily="49" charset="0"/>
              </a:rPr>
              <a:t>Get-It </a:t>
            </a:r>
            <a:r>
              <a:rPr lang="zh-CN" altLang="en-US" b="0" dirty="0">
                <a:solidFill>
                  <a:srgbClr val="333333"/>
                </a:solidFill>
                <a:effectLst/>
                <a:latin typeface="consolas" panose="020B0609020204030204" pitchFamily="49" charset="0"/>
              </a:rPr>
              <a:t>的知名大 </a:t>
            </a:r>
            <a:r>
              <a:rPr lang="en-US" altLang="zh-CN" b="0" dirty="0">
                <a:solidFill>
                  <a:srgbClr val="333333"/>
                </a:solidFill>
                <a:effectLst/>
                <a:latin typeface="consolas" panose="020B0609020204030204" pitchFamily="49" charset="0"/>
              </a:rPr>
              <a:t>V </a:t>
            </a:r>
            <a:r>
              <a:rPr lang="zh-CN" altLang="en-US" b="0" dirty="0">
                <a:solidFill>
                  <a:srgbClr val="333333"/>
                </a:solidFill>
                <a:effectLst/>
                <a:latin typeface="consolas" panose="020B0609020204030204" pitchFamily="49" charset="0"/>
              </a:rPr>
              <a:t>小熊，他就经常在 </a:t>
            </a:r>
            <a:r>
              <a:rPr lang="en-US" altLang="zh-CN" b="0" dirty="0">
                <a:solidFill>
                  <a:srgbClr val="333333"/>
                </a:solidFill>
                <a:effectLst/>
                <a:latin typeface="consolas" panose="020B0609020204030204" pitchFamily="49" charset="0"/>
              </a:rPr>
              <a:t>Get-It </a:t>
            </a:r>
            <a:r>
              <a:rPr lang="zh-CN" altLang="en-US" b="0" dirty="0">
                <a:solidFill>
                  <a:srgbClr val="333333"/>
                </a:solidFill>
                <a:effectLst/>
                <a:latin typeface="consolas" panose="020B0609020204030204" pitchFamily="49" charset="0"/>
              </a:rPr>
              <a:t>平台上分享自己的读书感悟和名句摘抄，有时甚至会分享自己刚作的诗词；而 </a:t>
            </a:r>
            <a:r>
              <a:rPr lang="en-US" altLang="zh-CN" b="0" dirty="0">
                <a:solidFill>
                  <a:srgbClr val="333333"/>
                </a:solidFill>
                <a:effectLst/>
                <a:latin typeface="consolas" panose="020B0609020204030204" pitchFamily="49" charset="0"/>
              </a:rPr>
              <a:t>Get-It </a:t>
            </a:r>
            <a:r>
              <a:rPr lang="zh-CN" altLang="en-US" b="0" dirty="0">
                <a:solidFill>
                  <a:srgbClr val="333333"/>
                </a:solidFill>
                <a:effectLst/>
                <a:latin typeface="consolas" panose="020B0609020204030204" pitchFamily="49" charset="0"/>
              </a:rPr>
              <a:t>社区的另一面 </a:t>
            </a:r>
            <a:r>
              <a:rPr lang="en-US" altLang="zh-CN" b="0" dirty="0">
                <a:solidFill>
                  <a:srgbClr val="333333"/>
                </a:solidFill>
                <a:effectLst/>
                <a:latin typeface="consolas" panose="020B0609020204030204" pitchFamily="49" charset="0"/>
              </a:rPr>
              <a:t>Dark Mode </a:t>
            </a:r>
            <a:r>
              <a:rPr lang="zh-CN" altLang="en-US" b="0" dirty="0">
                <a:solidFill>
                  <a:srgbClr val="333333"/>
                </a:solidFill>
                <a:effectLst/>
                <a:latin typeface="consolas" panose="020B0609020204030204" pitchFamily="49" charset="0"/>
              </a:rPr>
              <a:t>则是自由跳脱，个性飞扬，比起百度贴吧这样的大“垃圾桶”少了许多戾气，更多是大家一起发发颠，聊聊天，好像走进了一个临时的“精神病院”，在这里面可以舒展精神、平息焦虑。</a:t>
            </a:r>
          </a:p>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12</a:t>
            </a:fld>
            <a:endParaRPr lang="zh-CN" altLang="en-US"/>
          </a:p>
        </p:txBody>
      </p:sp>
    </p:spTree>
    <p:extLst>
      <p:ext uri="{BB962C8B-B14F-4D97-AF65-F5344CB8AC3E}">
        <p14:creationId xmlns:p14="http://schemas.microsoft.com/office/powerpoint/2010/main" val="2073668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在平台的深入使用中，小之很快就注册了会员，这样不仅可以享受到平台更加优质的推荐算法，还可以减少长时间使用的成本。</a:t>
            </a:r>
          </a:p>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13</a:t>
            </a:fld>
            <a:endParaRPr lang="zh-CN" altLang="en-US"/>
          </a:p>
        </p:txBody>
      </p:sp>
    </p:spTree>
    <p:extLst>
      <p:ext uri="{BB962C8B-B14F-4D97-AF65-F5344CB8AC3E}">
        <p14:creationId xmlns:p14="http://schemas.microsoft.com/office/powerpoint/2010/main" val="4285558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作为软件工程专业的学生，小之自己也对 </a:t>
            </a:r>
            <a:r>
              <a:rPr lang="en-US" altLang="zh-CN" b="0" dirty="0">
                <a:solidFill>
                  <a:srgbClr val="333333"/>
                </a:solidFill>
                <a:effectLst/>
                <a:latin typeface="consolas" panose="020B0609020204030204" pitchFamily="49" charset="0"/>
              </a:rPr>
              <a:t>NLP </a:t>
            </a:r>
            <a:r>
              <a:rPr lang="zh-CN" altLang="en-US" b="0" dirty="0">
                <a:solidFill>
                  <a:srgbClr val="333333"/>
                </a:solidFill>
                <a:effectLst/>
                <a:latin typeface="consolas" panose="020B0609020204030204" pitchFamily="49" charset="0"/>
              </a:rPr>
              <a:t>推荐算法有一定的了解，他知道，要实现这样的技术并不简单。有一天他惊奇地发现，这个平台的核心技术就是南大毕业的学长一手带队研发的，他还发现网络上各大图文素材版权库都与 </a:t>
            </a:r>
            <a:r>
              <a:rPr lang="en-US" altLang="zh-CN" b="0" dirty="0">
                <a:solidFill>
                  <a:srgbClr val="333333"/>
                </a:solidFill>
                <a:effectLst/>
                <a:latin typeface="consolas" panose="020B0609020204030204" pitchFamily="49" charset="0"/>
              </a:rPr>
              <a:t>Get-It </a:t>
            </a:r>
            <a:r>
              <a:rPr lang="zh-CN" altLang="en-US" b="0" dirty="0">
                <a:solidFill>
                  <a:srgbClr val="333333"/>
                </a:solidFill>
                <a:effectLst/>
                <a:latin typeface="consolas" panose="020B0609020204030204" pitchFamily="49" charset="0"/>
              </a:rPr>
              <a:t>有合作关系。背靠着这样优质的资源，再加上南京大学领衔的优质的团队，难怪 </a:t>
            </a:r>
            <a:r>
              <a:rPr lang="en-US" altLang="zh-CN" b="0" dirty="0">
                <a:solidFill>
                  <a:srgbClr val="333333"/>
                </a:solidFill>
                <a:effectLst/>
                <a:latin typeface="consolas" panose="020B0609020204030204" pitchFamily="49" charset="0"/>
              </a:rPr>
              <a:t>Get-It </a:t>
            </a:r>
            <a:r>
              <a:rPr lang="zh-CN" altLang="en-US" b="0" dirty="0">
                <a:solidFill>
                  <a:srgbClr val="333333"/>
                </a:solidFill>
                <a:effectLst/>
                <a:latin typeface="consolas" panose="020B0609020204030204" pitchFamily="49" charset="0"/>
              </a:rPr>
              <a:t>平台能够提供这么精准和优质的服务！</a:t>
            </a:r>
          </a:p>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14</a:t>
            </a:fld>
            <a:endParaRPr lang="zh-CN" altLang="en-US"/>
          </a:p>
        </p:txBody>
      </p:sp>
    </p:spTree>
    <p:extLst>
      <p:ext uri="{BB962C8B-B14F-4D97-AF65-F5344CB8AC3E}">
        <p14:creationId xmlns:p14="http://schemas.microsoft.com/office/powerpoint/2010/main" val="302811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与此同时，他还发现 </a:t>
            </a:r>
            <a:r>
              <a:rPr lang="en-US" altLang="zh-CN" b="0" dirty="0">
                <a:solidFill>
                  <a:srgbClr val="333333"/>
                </a:solidFill>
                <a:effectLst/>
                <a:latin typeface="consolas" panose="020B0609020204030204" pitchFamily="49" charset="0"/>
              </a:rPr>
              <a:t>Get-It </a:t>
            </a:r>
            <a:r>
              <a:rPr lang="zh-CN" altLang="en-US" b="0" dirty="0">
                <a:solidFill>
                  <a:srgbClr val="333333"/>
                </a:solidFill>
                <a:effectLst/>
                <a:latin typeface="consolas" panose="020B0609020204030204" pitchFamily="49" charset="0"/>
              </a:rPr>
              <a:t>平台很擅长与用户交流</a:t>
            </a:r>
          </a:p>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15</a:t>
            </a:fld>
            <a:endParaRPr lang="zh-CN" altLang="en-US"/>
          </a:p>
        </p:txBody>
      </p:sp>
    </p:spTree>
    <p:extLst>
      <p:ext uri="{BB962C8B-B14F-4D97-AF65-F5344CB8AC3E}">
        <p14:creationId xmlns:p14="http://schemas.microsoft.com/office/powerpoint/2010/main" val="1754319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吸纳用户提供的图文资源，比如小之见过的知名大 </a:t>
            </a:r>
            <a:r>
              <a:rPr lang="en-US" altLang="zh-CN" b="0" dirty="0">
                <a:solidFill>
                  <a:srgbClr val="333333"/>
                </a:solidFill>
                <a:effectLst/>
                <a:latin typeface="consolas" panose="020B0609020204030204" pitchFamily="49" charset="0"/>
              </a:rPr>
              <a:t>V </a:t>
            </a:r>
            <a:r>
              <a:rPr lang="zh-CN" altLang="en-US" b="0" dirty="0">
                <a:solidFill>
                  <a:srgbClr val="333333"/>
                </a:solidFill>
                <a:effectLst/>
                <a:latin typeface="consolas" panose="020B0609020204030204" pitchFamily="49" charset="0"/>
              </a:rPr>
              <a:t>小熊，他就已经为这个平台提供了几百条高质量的诗文和经典摘要。</a:t>
            </a:r>
          </a:p>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16</a:t>
            </a:fld>
            <a:endParaRPr lang="zh-CN" altLang="en-US"/>
          </a:p>
        </p:txBody>
      </p:sp>
    </p:spTree>
    <p:extLst>
      <p:ext uri="{BB962C8B-B14F-4D97-AF65-F5344CB8AC3E}">
        <p14:creationId xmlns:p14="http://schemas.microsoft.com/office/powerpoint/2010/main" val="1482592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而小之自己也想要参与一些平台贡献，但是无奈平台的审核机制非常严格，他提交的诗文由于质量不高被平台几次驳回。</a:t>
            </a:r>
          </a:p>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17</a:t>
            </a:fld>
            <a:endParaRPr lang="zh-CN" altLang="en-US"/>
          </a:p>
        </p:txBody>
      </p:sp>
    </p:spTree>
    <p:extLst>
      <p:ext uri="{BB962C8B-B14F-4D97-AF65-F5344CB8AC3E}">
        <p14:creationId xmlns:p14="http://schemas.microsoft.com/office/powerpoint/2010/main" val="322659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贡献图文素材可能对于小之这样的理工科学生来说是有点难办了，但是他毕竟是软件工程专业的毕业生，于是他一改往日的颓势，选修了何老师的</a:t>
            </a:r>
            <a:r>
              <a:rPr lang="en-US" altLang="zh-CN" b="0" dirty="0">
                <a:solidFill>
                  <a:srgbClr val="333333"/>
                </a:solidFill>
                <a:effectLst/>
                <a:latin typeface="consolas" panose="020B0609020204030204" pitchFamily="49" charset="0"/>
              </a:rPr>
              <a:t>《</a:t>
            </a:r>
            <a:r>
              <a:rPr lang="zh-CN" altLang="en-US" b="0" dirty="0">
                <a:solidFill>
                  <a:srgbClr val="333333"/>
                </a:solidFill>
                <a:effectLst/>
                <a:latin typeface="consolas" panose="020B0609020204030204" pitchFamily="49" charset="0"/>
              </a:rPr>
              <a:t>大数据分析</a:t>
            </a:r>
            <a:r>
              <a:rPr lang="en-US" altLang="zh-CN" b="0" dirty="0">
                <a:solidFill>
                  <a:srgbClr val="333333"/>
                </a:solidFill>
                <a:effectLst/>
                <a:latin typeface="consolas" panose="020B0609020204030204" pitchFamily="49" charset="0"/>
              </a:rPr>
              <a:t>》</a:t>
            </a:r>
            <a:r>
              <a:rPr lang="zh-CN" altLang="en-US" b="0" dirty="0">
                <a:solidFill>
                  <a:srgbClr val="333333"/>
                </a:solidFill>
                <a:effectLst/>
                <a:latin typeface="consolas" panose="020B0609020204030204" pitchFamily="49" charset="0"/>
              </a:rPr>
              <a:t>和</a:t>
            </a:r>
            <a:r>
              <a:rPr lang="en-US" altLang="zh-CN" b="0" dirty="0">
                <a:solidFill>
                  <a:srgbClr val="333333"/>
                </a:solidFill>
                <a:effectLst/>
                <a:latin typeface="consolas" panose="020B0609020204030204" pitchFamily="49" charset="0"/>
              </a:rPr>
              <a:t>《</a:t>
            </a:r>
            <a:r>
              <a:rPr lang="zh-CN" altLang="en-US" b="0" dirty="0">
                <a:solidFill>
                  <a:srgbClr val="333333"/>
                </a:solidFill>
                <a:effectLst/>
                <a:latin typeface="consolas" panose="020B0609020204030204" pitchFamily="49" charset="0"/>
              </a:rPr>
              <a:t>机器学习</a:t>
            </a:r>
            <a:r>
              <a:rPr lang="en-US" altLang="zh-CN" b="0" dirty="0">
                <a:solidFill>
                  <a:srgbClr val="333333"/>
                </a:solidFill>
                <a:effectLst/>
                <a:latin typeface="consolas" panose="020B0609020204030204" pitchFamily="49" charset="0"/>
              </a:rPr>
              <a:t>》</a:t>
            </a:r>
            <a:r>
              <a:rPr lang="zh-CN" altLang="en-US" b="0" dirty="0">
                <a:solidFill>
                  <a:srgbClr val="333333"/>
                </a:solidFill>
                <a:effectLst/>
                <a:latin typeface="consolas" panose="020B0609020204030204" pitchFamily="49" charset="0"/>
              </a:rPr>
              <a:t>和李老师的</a:t>
            </a:r>
            <a:r>
              <a:rPr lang="en-US" altLang="zh-CN" b="0" dirty="0">
                <a:solidFill>
                  <a:srgbClr val="333333"/>
                </a:solidFill>
                <a:effectLst/>
                <a:latin typeface="consolas" panose="020B0609020204030204" pitchFamily="49" charset="0"/>
              </a:rPr>
              <a:t>《</a:t>
            </a:r>
            <a:r>
              <a:rPr lang="zh-CN" altLang="en-US" b="0" dirty="0">
                <a:solidFill>
                  <a:srgbClr val="333333"/>
                </a:solidFill>
                <a:effectLst/>
                <a:latin typeface="consolas" panose="020B0609020204030204" pitchFamily="49" charset="0"/>
              </a:rPr>
              <a:t>自然语言处理</a:t>
            </a:r>
            <a:r>
              <a:rPr lang="en-US" altLang="zh-CN" b="0" dirty="0">
                <a:solidFill>
                  <a:srgbClr val="333333"/>
                </a:solidFill>
                <a:effectLst/>
                <a:latin typeface="consolas" panose="020B0609020204030204" pitchFamily="49" charset="0"/>
              </a:rPr>
              <a:t>》</a:t>
            </a:r>
            <a:r>
              <a:rPr lang="zh-CN" altLang="en-US" b="0" dirty="0">
                <a:solidFill>
                  <a:srgbClr val="333333"/>
                </a:solidFill>
                <a:effectLst/>
                <a:latin typeface="consolas" panose="020B0609020204030204" pitchFamily="49" charset="0"/>
              </a:rPr>
              <a:t>，也希望毕业之后能够加入 </a:t>
            </a:r>
            <a:r>
              <a:rPr lang="en-US" altLang="zh-CN" b="0" dirty="0">
                <a:solidFill>
                  <a:srgbClr val="333333"/>
                </a:solidFill>
                <a:effectLst/>
                <a:latin typeface="consolas" panose="020B0609020204030204" pitchFamily="49" charset="0"/>
              </a:rPr>
              <a:t>Get-It </a:t>
            </a:r>
            <a:r>
              <a:rPr lang="zh-CN" altLang="en-US" b="0">
                <a:solidFill>
                  <a:srgbClr val="333333"/>
                </a:solidFill>
                <a:effectLst/>
                <a:latin typeface="consolas" panose="020B0609020204030204" pitchFamily="49" charset="0"/>
              </a:rPr>
              <a:t>的团队，和学长一起做一些既有技术力也有意义的事</a:t>
            </a:r>
          </a:p>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18</a:t>
            </a:fld>
            <a:endParaRPr lang="zh-CN" altLang="en-US"/>
          </a:p>
        </p:txBody>
      </p:sp>
    </p:spTree>
    <p:extLst>
      <p:ext uri="{BB962C8B-B14F-4D97-AF65-F5344CB8AC3E}">
        <p14:creationId xmlns:p14="http://schemas.microsoft.com/office/powerpoint/2010/main" val="1788646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从这张开始第二个故事（小宇）</a:t>
            </a:r>
          </a:p>
        </p:txBody>
      </p:sp>
      <p:sp>
        <p:nvSpPr>
          <p:cNvPr id="4" name="灯片编号占位符 3"/>
          <p:cNvSpPr>
            <a:spLocks noGrp="1"/>
          </p:cNvSpPr>
          <p:nvPr>
            <p:ph type="sldNum" sz="quarter" idx="5"/>
          </p:nvPr>
        </p:nvSpPr>
        <p:spPr/>
        <p:txBody>
          <a:bodyPr/>
          <a:lstStyle/>
          <a:p>
            <a:fld id="{297DFFE7-7814-42A3-B248-976011B9578B}" type="slidenum">
              <a:rPr lang="zh-CN" altLang="en-US" smtClean="0"/>
              <a:t>19</a:t>
            </a:fld>
            <a:endParaRPr lang="zh-CN" altLang="en-US"/>
          </a:p>
        </p:txBody>
      </p:sp>
    </p:spTree>
    <p:extLst>
      <p:ext uri="{BB962C8B-B14F-4D97-AF65-F5344CB8AC3E}">
        <p14:creationId xmlns:p14="http://schemas.microsoft.com/office/powerpoint/2010/main" val="2658471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为了破局“网络失语症”，我们小组设计了 </a:t>
            </a:r>
            <a:r>
              <a:rPr lang="en-US" altLang="zh-CN" b="0" dirty="0">
                <a:solidFill>
                  <a:srgbClr val="333333"/>
                </a:solidFill>
                <a:effectLst/>
                <a:latin typeface="consolas" panose="020B0609020204030204" pitchFamily="49" charset="0"/>
              </a:rPr>
              <a:t>Get-It </a:t>
            </a:r>
            <a:r>
              <a:rPr lang="zh-CN" altLang="en-US" b="0" dirty="0">
                <a:solidFill>
                  <a:srgbClr val="333333"/>
                </a:solidFill>
                <a:effectLst/>
                <a:latin typeface="consolas" panose="020B0609020204030204" pitchFamily="49" charset="0"/>
              </a:rPr>
              <a:t>这一平台。在本视频中，我们将为大家进行商业模式画布的视觉化讲述。</a:t>
            </a:r>
          </a:p>
        </p:txBody>
      </p:sp>
      <p:sp>
        <p:nvSpPr>
          <p:cNvPr id="4" name="灯片编号占位符 3"/>
          <p:cNvSpPr>
            <a:spLocks noGrp="1"/>
          </p:cNvSpPr>
          <p:nvPr>
            <p:ph type="sldNum" sz="quarter" idx="5"/>
          </p:nvPr>
        </p:nvSpPr>
        <p:spPr/>
        <p:txBody>
          <a:bodyPr/>
          <a:lstStyle/>
          <a:p>
            <a:fld id="{297DFFE7-7814-42A3-B248-976011B9578B}" type="slidenum">
              <a:rPr lang="zh-CN" altLang="en-US" smtClean="0"/>
              <a:t>2</a:t>
            </a:fld>
            <a:endParaRPr lang="zh-CN" altLang="en-US"/>
          </a:p>
        </p:txBody>
      </p:sp>
    </p:spTree>
    <p:extLst>
      <p:ext uri="{BB962C8B-B14F-4D97-AF65-F5344CB8AC3E}">
        <p14:creationId xmlns:p14="http://schemas.microsoft.com/office/powerpoint/2010/main" val="2293948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20</a:t>
            </a:fld>
            <a:endParaRPr lang="zh-CN" altLang="en-US"/>
          </a:p>
        </p:txBody>
      </p:sp>
    </p:spTree>
    <p:extLst>
      <p:ext uri="{BB962C8B-B14F-4D97-AF65-F5344CB8AC3E}">
        <p14:creationId xmlns:p14="http://schemas.microsoft.com/office/powerpoint/2010/main" val="3769009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21</a:t>
            </a:fld>
            <a:endParaRPr lang="zh-CN" altLang="en-US"/>
          </a:p>
        </p:txBody>
      </p:sp>
    </p:spTree>
    <p:extLst>
      <p:ext uri="{BB962C8B-B14F-4D97-AF65-F5344CB8AC3E}">
        <p14:creationId xmlns:p14="http://schemas.microsoft.com/office/powerpoint/2010/main" val="347295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22</a:t>
            </a:fld>
            <a:endParaRPr lang="zh-CN" altLang="en-US"/>
          </a:p>
        </p:txBody>
      </p:sp>
    </p:spTree>
    <p:extLst>
      <p:ext uri="{BB962C8B-B14F-4D97-AF65-F5344CB8AC3E}">
        <p14:creationId xmlns:p14="http://schemas.microsoft.com/office/powerpoint/2010/main" val="2235359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可能需要注意的是：小宇的故事里面有两个连续的“社区 </a:t>
            </a:r>
            <a:r>
              <a:rPr lang="en-US" altLang="zh-CN" dirty="0"/>
              <a:t>+</a:t>
            </a:r>
            <a:r>
              <a:rPr lang="zh-CN" altLang="en-US" dirty="0"/>
              <a:t> 与客户协作、共同创造”，这里只做了一张幻灯片。我是想这里不切换，如果需要切换的话把这张 </a:t>
            </a:r>
            <a:r>
              <a:rPr lang="en-US" altLang="zh-CN" dirty="0"/>
              <a:t>ppt</a:t>
            </a:r>
            <a:r>
              <a:rPr lang="zh-CN" altLang="en-US" dirty="0"/>
              <a:t> 复制一份即可。</a:t>
            </a:r>
          </a:p>
        </p:txBody>
      </p:sp>
      <p:sp>
        <p:nvSpPr>
          <p:cNvPr id="4" name="灯片编号占位符 3"/>
          <p:cNvSpPr>
            <a:spLocks noGrp="1"/>
          </p:cNvSpPr>
          <p:nvPr>
            <p:ph type="sldNum" sz="quarter" idx="5"/>
          </p:nvPr>
        </p:nvSpPr>
        <p:spPr/>
        <p:txBody>
          <a:bodyPr/>
          <a:lstStyle/>
          <a:p>
            <a:fld id="{297DFFE7-7814-42A3-B248-976011B9578B}" type="slidenum">
              <a:rPr lang="zh-CN" altLang="en-US" smtClean="0"/>
              <a:t>23</a:t>
            </a:fld>
            <a:endParaRPr lang="zh-CN" altLang="en-US"/>
          </a:p>
        </p:txBody>
      </p:sp>
    </p:spTree>
    <p:extLst>
      <p:ext uri="{BB962C8B-B14F-4D97-AF65-F5344CB8AC3E}">
        <p14:creationId xmlns:p14="http://schemas.microsoft.com/office/powerpoint/2010/main" val="1362536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从这张开始第三个故事（小铁）</a:t>
            </a:r>
          </a:p>
        </p:txBody>
      </p:sp>
      <p:sp>
        <p:nvSpPr>
          <p:cNvPr id="4" name="灯片编号占位符 3"/>
          <p:cNvSpPr>
            <a:spLocks noGrp="1"/>
          </p:cNvSpPr>
          <p:nvPr>
            <p:ph type="sldNum" sz="quarter" idx="5"/>
          </p:nvPr>
        </p:nvSpPr>
        <p:spPr/>
        <p:txBody>
          <a:bodyPr/>
          <a:lstStyle/>
          <a:p>
            <a:fld id="{297DFFE7-7814-42A3-B248-976011B9578B}" type="slidenum">
              <a:rPr lang="zh-CN" altLang="en-US" smtClean="0"/>
              <a:t>24</a:t>
            </a:fld>
            <a:endParaRPr lang="zh-CN" altLang="en-US"/>
          </a:p>
        </p:txBody>
      </p:sp>
    </p:spTree>
    <p:extLst>
      <p:ext uri="{BB962C8B-B14F-4D97-AF65-F5344CB8AC3E}">
        <p14:creationId xmlns:p14="http://schemas.microsoft.com/office/powerpoint/2010/main" val="36438700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25</a:t>
            </a:fld>
            <a:endParaRPr lang="zh-CN" altLang="en-US"/>
          </a:p>
        </p:txBody>
      </p:sp>
    </p:spTree>
    <p:extLst>
      <p:ext uri="{BB962C8B-B14F-4D97-AF65-F5344CB8AC3E}">
        <p14:creationId xmlns:p14="http://schemas.microsoft.com/office/powerpoint/2010/main" val="1868421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26</a:t>
            </a:fld>
            <a:endParaRPr lang="zh-CN" altLang="en-US"/>
          </a:p>
        </p:txBody>
      </p:sp>
    </p:spTree>
    <p:extLst>
      <p:ext uri="{BB962C8B-B14F-4D97-AF65-F5344CB8AC3E}">
        <p14:creationId xmlns:p14="http://schemas.microsoft.com/office/powerpoint/2010/main" val="3032015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27</a:t>
            </a:fld>
            <a:endParaRPr lang="zh-CN" altLang="en-US"/>
          </a:p>
        </p:txBody>
      </p:sp>
    </p:spTree>
    <p:extLst>
      <p:ext uri="{BB962C8B-B14F-4D97-AF65-F5344CB8AC3E}">
        <p14:creationId xmlns:p14="http://schemas.microsoft.com/office/powerpoint/2010/main" val="10408400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28</a:t>
            </a:fld>
            <a:endParaRPr lang="zh-CN" altLang="en-US"/>
          </a:p>
        </p:txBody>
      </p:sp>
    </p:spTree>
    <p:extLst>
      <p:ext uri="{BB962C8B-B14F-4D97-AF65-F5344CB8AC3E}">
        <p14:creationId xmlns:p14="http://schemas.microsoft.com/office/powerpoint/2010/main" val="16365453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29</a:t>
            </a:fld>
            <a:endParaRPr lang="zh-CN" altLang="en-US"/>
          </a:p>
        </p:txBody>
      </p:sp>
    </p:spTree>
    <p:extLst>
      <p:ext uri="{BB962C8B-B14F-4D97-AF65-F5344CB8AC3E}">
        <p14:creationId xmlns:p14="http://schemas.microsoft.com/office/powerpoint/2010/main" val="3396903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333333"/>
                </a:solidFill>
                <a:effectLst/>
                <a:latin typeface="consolas" panose="020B0609020204030204" pitchFamily="49" charset="0"/>
              </a:rPr>
              <a:t>小之是一个好吃懒做的大三学生，胸无大志，上课摸鱼划水，下课游戏睡觉。在为数不多的清醒时间里，除去把老师布置的作业糊完，小之总是高强度“网上冲浪”。虽然小之“网上冲浪”的频率很高，但是网络潮流语言的更迭速度还是超过了他的接受能力。</a:t>
            </a:r>
          </a:p>
        </p:txBody>
      </p:sp>
      <p:sp>
        <p:nvSpPr>
          <p:cNvPr id="4" name="灯片编号占位符 3"/>
          <p:cNvSpPr>
            <a:spLocks noGrp="1"/>
          </p:cNvSpPr>
          <p:nvPr>
            <p:ph type="sldNum" sz="quarter" idx="5"/>
          </p:nvPr>
        </p:nvSpPr>
        <p:spPr/>
        <p:txBody>
          <a:bodyPr/>
          <a:lstStyle/>
          <a:p>
            <a:fld id="{297DFFE7-7814-42A3-B248-976011B9578B}" type="slidenum">
              <a:rPr lang="zh-CN" altLang="en-US" smtClean="0"/>
              <a:t>3</a:t>
            </a:fld>
            <a:endParaRPr lang="zh-CN" altLang="en-US"/>
          </a:p>
        </p:txBody>
      </p:sp>
    </p:spTree>
    <p:extLst>
      <p:ext uri="{BB962C8B-B14F-4D97-AF65-F5344CB8AC3E}">
        <p14:creationId xmlns:p14="http://schemas.microsoft.com/office/powerpoint/2010/main" val="14002607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30</a:t>
            </a:fld>
            <a:endParaRPr lang="zh-CN" altLang="en-US"/>
          </a:p>
        </p:txBody>
      </p:sp>
    </p:spTree>
    <p:extLst>
      <p:ext uri="{BB962C8B-B14F-4D97-AF65-F5344CB8AC3E}">
        <p14:creationId xmlns:p14="http://schemas.microsoft.com/office/powerpoint/2010/main" val="2736860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31</a:t>
            </a:fld>
            <a:endParaRPr lang="zh-CN" altLang="en-US"/>
          </a:p>
        </p:txBody>
      </p:sp>
    </p:spTree>
    <p:extLst>
      <p:ext uri="{BB962C8B-B14F-4D97-AF65-F5344CB8AC3E}">
        <p14:creationId xmlns:p14="http://schemas.microsoft.com/office/powerpoint/2010/main" val="33611172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32</a:t>
            </a:fld>
            <a:endParaRPr lang="zh-CN" altLang="en-US"/>
          </a:p>
        </p:txBody>
      </p:sp>
    </p:spTree>
    <p:extLst>
      <p:ext uri="{BB962C8B-B14F-4D97-AF65-F5344CB8AC3E}">
        <p14:creationId xmlns:p14="http://schemas.microsoft.com/office/powerpoint/2010/main" val="5368390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33</a:t>
            </a:fld>
            <a:endParaRPr lang="zh-CN" altLang="en-US"/>
          </a:p>
        </p:txBody>
      </p:sp>
    </p:spTree>
    <p:extLst>
      <p:ext uri="{BB962C8B-B14F-4D97-AF65-F5344CB8AC3E}">
        <p14:creationId xmlns:p14="http://schemas.microsoft.com/office/powerpoint/2010/main" val="32267053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34</a:t>
            </a:fld>
            <a:endParaRPr lang="zh-CN" altLang="en-US"/>
          </a:p>
        </p:txBody>
      </p:sp>
    </p:spTree>
    <p:extLst>
      <p:ext uri="{BB962C8B-B14F-4D97-AF65-F5344CB8AC3E}">
        <p14:creationId xmlns:p14="http://schemas.microsoft.com/office/powerpoint/2010/main" val="27016525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35</a:t>
            </a:fld>
            <a:endParaRPr lang="zh-CN" altLang="en-US"/>
          </a:p>
        </p:txBody>
      </p:sp>
    </p:spTree>
    <p:extLst>
      <p:ext uri="{BB962C8B-B14F-4D97-AF65-F5344CB8AC3E}">
        <p14:creationId xmlns:p14="http://schemas.microsoft.com/office/powerpoint/2010/main" val="20537734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36</a:t>
            </a:fld>
            <a:endParaRPr lang="zh-CN" altLang="en-US"/>
          </a:p>
        </p:txBody>
      </p:sp>
    </p:spTree>
    <p:extLst>
      <p:ext uri="{BB962C8B-B14F-4D97-AF65-F5344CB8AC3E}">
        <p14:creationId xmlns:p14="http://schemas.microsoft.com/office/powerpoint/2010/main" val="15202195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37</a:t>
            </a:fld>
            <a:endParaRPr lang="zh-CN" altLang="en-US"/>
          </a:p>
        </p:txBody>
      </p:sp>
    </p:spTree>
    <p:extLst>
      <p:ext uri="{BB962C8B-B14F-4D97-AF65-F5344CB8AC3E}">
        <p14:creationId xmlns:p14="http://schemas.microsoft.com/office/powerpoint/2010/main" val="6510331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38</a:t>
            </a:fld>
            <a:endParaRPr lang="zh-CN" altLang="en-US"/>
          </a:p>
        </p:txBody>
      </p:sp>
    </p:spTree>
    <p:extLst>
      <p:ext uri="{BB962C8B-B14F-4D97-AF65-F5344CB8AC3E}">
        <p14:creationId xmlns:p14="http://schemas.microsoft.com/office/powerpoint/2010/main" val="34910659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从这张开始第四个故事（团队视角）</a:t>
            </a:r>
          </a:p>
        </p:txBody>
      </p:sp>
      <p:sp>
        <p:nvSpPr>
          <p:cNvPr id="4" name="灯片编号占位符 3"/>
          <p:cNvSpPr>
            <a:spLocks noGrp="1"/>
          </p:cNvSpPr>
          <p:nvPr>
            <p:ph type="sldNum" sz="quarter" idx="5"/>
          </p:nvPr>
        </p:nvSpPr>
        <p:spPr/>
        <p:txBody>
          <a:bodyPr/>
          <a:lstStyle/>
          <a:p>
            <a:fld id="{297DFFE7-7814-42A3-B248-976011B9578B}" type="slidenum">
              <a:rPr lang="zh-CN" altLang="en-US" smtClean="0"/>
              <a:t>39</a:t>
            </a:fld>
            <a:endParaRPr lang="zh-CN" altLang="en-US"/>
          </a:p>
        </p:txBody>
      </p:sp>
    </p:spTree>
    <p:extLst>
      <p:ext uri="{BB962C8B-B14F-4D97-AF65-F5344CB8AC3E}">
        <p14:creationId xmlns:p14="http://schemas.microsoft.com/office/powerpoint/2010/main" val="3291378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有一天，小之和网友小兰聊天，面对小兰发来的 😭😅👋🏻👋🏻👋🏻 和 😆😭🤡 的表达，小之只觉得抽象程度太高</a:t>
            </a:r>
          </a:p>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4</a:t>
            </a:fld>
            <a:endParaRPr lang="zh-CN" altLang="en-US"/>
          </a:p>
        </p:txBody>
      </p:sp>
    </p:spTree>
    <p:extLst>
      <p:ext uri="{BB962C8B-B14F-4D97-AF65-F5344CB8AC3E}">
        <p14:creationId xmlns:p14="http://schemas.microsoft.com/office/powerpoint/2010/main" val="19905466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40</a:t>
            </a:fld>
            <a:endParaRPr lang="zh-CN" altLang="en-US"/>
          </a:p>
        </p:txBody>
      </p:sp>
    </p:spTree>
    <p:extLst>
      <p:ext uri="{BB962C8B-B14F-4D97-AF65-F5344CB8AC3E}">
        <p14:creationId xmlns:p14="http://schemas.microsoft.com/office/powerpoint/2010/main" val="33253941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41</a:t>
            </a:fld>
            <a:endParaRPr lang="zh-CN" altLang="en-US"/>
          </a:p>
        </p:txBody>
      </p:sp>
    </p:spTree>
    <p:extLst>
      <p:ext uri="{BB962C8B-B14F-4D97-AF65-F5344CB8AC3E}">
        <p14:creationId xmlns:p14="http://schemas.microsoft.com/office/powerpoint/2010/main" val="19682884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42</a:t>
            </a:fld>
            <a:endParaRPr lang="zh-CN" altLang="en-US"/>
          </a:p>
        </p:txBody>
      </p:sp>
    </p:spTree>
    <p:extLst>
      <p:ext uri="{BB962C8B-B14F-4D97-AF65-F5344CB8AC3E}">
        <p14:creationId xmlns:p14="http://schemas.microsoft.com/office/powerpoint/2010/main" val="25593541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43</a:t>
            </a:fld>
            <a:endParaRPr lang="zh-CN" altLang="en-US"/>
          </a:p>
        </p:txBody>
      </p:sp>
    </p:spTree>
    <p:extLst>
      <p:ext uri="{BB962C8B-B14F-4D97-AF65-F5344CB8AC3E}">
        <p14:creationId xmlns:p14="http://schemas.microsoft.com/office/powerpoint/2010/main" val="39540524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44</a:t>
            </a:fld>
            <a:endParaRPr lang="zh-CN" altLang="en-US"/>
          </a:p>
        </p:txBody>
      </p:sp>
    </p:spTree>
    <p:extLst>
      <p:ext uri="{BB962C8B-B14F-4D97-AF65-F5344CB8AC3E}">
        <p14:creationId xmlns:p14="http://schemas.microsoft.com/office/powerpoint/2010/main" val="37190795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45</a:t>
            </a:fld>
            <a:endParaRPr lang="zh-CN" altLang="en-US"/>
          </a:p>
        </p:txBody>
      </p:sp>
    </p:spTree>
    <p:extLst>
      <p:ext uri="{BB962C8B-B14F-4D97-AF65-F5344CB8AC3E}">
        <p14:creationId xmlns:p14="http://schemas.microsoft.com/office/powerpoint/2010/main" val="36863491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46</a:t>
            </a:fld>
            <a:endParaRPr lang="zh-CN" altLang="en-US"/>
          </a:p>
        </p:txBody>
      </p:sp>
    </p:spTree>
    <p:extLst>
      <p:ext uri="{BB962C8B-B14F-4D97-AF65-F5344CB8AC3E}">
        <p14:creationId xmlns:p14="http://schemas.microsoft.com/office/powerpoint/2010/main" val="3918596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47</a:t>
            </a:fld>
            <a:endParaRPr lang="zh-CN" altLang="en-US"/>
          </a:p>
        </p:txBody>
      </p:sp>
    </p:spTree>
    <p:extLst>
      <p:ext uri="{BB962C8B-B14F-4D97-AF65-F5344CB8AC3E}">
        <p14:creationId xmlns:p14="http://schemas.microsoft.com/office/powerpoint/2010/main" val="22422264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48</a:t>
            </a:fld>
            <a:endParaRPr lang="zh-CN" altLang="en-US"/>
          </a:p>
        </p:txBody>
      </p:sp>
    </p:spTree>
    <p:extLst>
      <p:ext uri="{BB962C8B-B14F-4D97-AF65-F5344CB8AC3E}">
        <p14:creationId xmlns:p14="http://schemas.microsoft.com/office/powerpoint/2010/main" val="14777612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49</a:t>
            </a:fld>
            <a:endParaRPr lang="zh-CN" altLang="en-US"/>
          </a:p>
        </p:txBody>
      </p:sp>
    </p:spTree>
    <p:extLst>
      <p:ext uri="{BB962C8B-B14F-4D97-AF65-F5344CB8AC3E}">
        <p14:creationId xmlns:p14="http://schemas.microsoft.com/office/powerpoint/2010/main" val="4028549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想要进行一些回应却心有余而力不足。除去跟网友聊天，小之还经常在知乎上闲逛，虽然小之的学历勉勉强强达到了知乎网友的平均水准，但是知乎里的逼王们各种高雅又上得了台面的表达方式让小之觉得自己就像一个文盲 😭。在长时间的网上冲浪之后，小之常常感到空虚无力，而当他不情不愿关掉手机打开作业的时候，这种无力感又一次涌上心头。众所周知，南京大学软件学院的培养方案之先进和严格远远超出了小之的能力，除了写代码，小之还要完成大量的文档作业和 </a:t>
            </a:r>
            <a:r>
              <a:rPr lang="en-US" altLang="zh-CN" b="0" dirty="0">
                <a:solidFill>
                  <a:srgbClr val="333333"/>
                </a:solidFill>
                <a:effectLst/>
                <a:latin typeface="consolas" panose="020B0609020204030204" pitchFamily="49" charset="0"/>
              </a:rPr>
              <a:t>ppt </a:t>
            </a:r>
            <a:r>
              <a:rPr lang="zh-CN" altLang="en-US" b="0" dirty="0">
                <a:solidFill>
                  <a:srgbClr val="333333"/>
                </a:solidFill>
                <a:effectLst/>
                <a:latin typeface="consolas" panose="020B0609020204030204" pitchFamily="49" charset="0"/>
              </a:rPr>
              <a:t>演讲汇报。几乎每次作业中，小之都要经过长时间的思考才能为自己的 </a:t>
            </a:r>
            <a:r>
              <a:rPr lang="en-US" altLang="zh-CN" b="0" dirty="0">
                <a:solidFill>
                  <a:srgbClr val="333333"/>
                </a:solidFill>
                <a:effectLst/>
                <a:latin typeface="consolas" panose="020B0609020204030204" pitchFamily="49" charset="0"/>
              </a:rPr>
              <a:t>ppt “</a:t>
            </a:r>
            <a:r>
              <a:rPr lang="zh-CN" altLang="en-US" b="0" dirty="0">
                <a:solidFill>
                  <a:srgbClr val="333333"/>
                </a:solidFill>
                <a:effectLst/>
                <a:latin typeface="consolas" panose="020B0609020204030204" pitchFamily="49" charset="0"/>
              </a:rPr>
              <a:t>磨”出了一段文案和配图；但小之盯着自己的作业，总感觉无法表达出自己的真心话，小之辗转反侧，痛苦不堪，感觉“失语症”愈发严重，最后却往往无法落笔修改，只能卡着 </a:t>
            </a:r>
            <a:r>
              <a:rPr lang="en-US" altLang="zh-CN" b="0" dirty="0">
                <a:solidFill>
                  <a:srgbClr val="333333"/>
                </a:solidFill>
                <a:effectLst/>
                <a:latin typeface="consolas" panose="020B0609020204030204" pitchFamily="49" charset="0"/>
              </a:rPr>
              <a:t>DDL </a:t>
            </a:r>
            <a:r>
              <a:rPr lang="zh-CN" altLang="en-US" b="0" dirty="0">
                <a:solidFill>
                  <a:srgbClr val="333333"/>
                </a:solidFill>
                <a:effectLst/>
                <a:latin typeface="consolas" panose="020B0609020204030204" pitchFamily="49" charset="0"/>
              </a:rPr>
              <a:t>不情不愿地将作业上交。</a:t>
            </a:r>
            <a:endParaRPr lang="en-US" altLang="zh-CN" b="0" dirty="0">
              <a:solidFill>
                <a:srgbClr val="333333"/>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今天，小之在网上冲浪的时候，发现了一个新兴的网络平台</a:t>
            </a:r>
            <a:r>
              <a:rPr lang="en-US" altLang="zh-CN" b="0" dirty="0">
                <a:solidFill>
                  <a:srgbClr val="333333"/>
                </a:solidFill>
                <a:effectLst/>
                <a:latin typeface="consolas" panose="020B0609020204030204" pitchFamily="49" charset="0"/>
              </a:rPr>
              <a:t>——Get-It</a:t>
            </a:r>
            <a:r>
              <a:rPr lang="zh-CN" altLang="en-US" b="0" dirty="0">
                <a:solidFill>
                  <a:srgbClr val="333333"/>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solidFill>
                <a:srgbClr val="333333"/>
              </a:solidFill>
              <a:effectLst/>
              <a:latin typeface="consolas" panose="020B0609020204030204" pitchFamily="49" charset="0"/>
            </a:endParaRPr>
          </a:p>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5</a:t>
            </a:fld>
            <a:endParaRPr lang="zh-CN" altLang="en-US"/>
          </a:p>
        </p:txBody>
      </p:sp>
    </p:spTree>
    <p:extLst>
      <p:ext uri="{BB962C8B-B14F-4D97-AF65-F5344CB8AC3E}">
        <p14:creationId xmlns:p14="http://schemas.microsoft.com/office/powerpoint/2010/main" val="6982391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50</a:t>
            </a:fld>
            <a:endParaRPr lang="zh-CN" altLang="en-US"/>
          </a:p>
        </p:txBody>
      </p:sp>
    </p:spTree>
    <p:extLst>
      <p:ext uri="{BB962C8B-B14F-4D97-AF65-F5344CB8AC3E}">
        <p14:creationId xmlns:p14="http://schemas.microsoft.com/office/powerpoint/2010/main" val="22922856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51</a:t>
            </a:fld>
            <a:endParaRPr lang="zh-CN" altLang="en-US"/>
          </a:p>
        </p:txBody>
      </p:sp>
    </p:spTree>
    <p:extLst>
      <p:ext uri="{BB962C8B-B14F-4D97-AF65-F5344CB8AC3E}">
        <p14:creationId xmlns:p14="http://schemas.microsoft.com/office/powerpoint/2010/main" val="34418248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52</a:t>
            </a:fld>
            <a:endParaRPr lang="zh-CN" altLang="en-US"/>
          </a:p>
        </p:txBody>
      </p:sp>
    </p:spTree>
    <p:extLst>
      <p:ext uri="{BB962C8B-B14F-4D97-AF65-F5344CB8AC3E}">
        <p14:creationId xmlns:p14="http://schemas.microsoft.com/office/powerpoint/2010/main" val="23842242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53</a:t>
            </a:fld>
            <a:endParaRPr lang="zh-CN" altLang="en-US"/>
          </a:p>
        </p:txBody>
      </p:sp>
    </p:spTree>
    <p:extLst>
      <p:ext uri="{BB962C8B-B14F-4D97-AF65-F5344CB8AC3E}">
        <p14:creationId xmlns:p14="http://schemas.microsoft.com/office/powerpoint/2010/main" val="21597973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54</a:t>
            </a:fld>
            <a:endParaRPr lang="zh-CN" altLang="en-US"/>
          </a:p>
        </p:txBody>
      </p:sp>
    </p:spTree>
    <p:extLst>
      <p:ext uri="{BB962C8B-B14F-4D97-AF65-F5344CB8AC3E}">
        <p14:creationId xmlns:p14="http://schemas.microsoft.com/office/powerpoint/2010/main" val="33615932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55</a:t>
            </a:fld>
            <a:endParaRPr lang="zh-CN" altLang="en-US"/>
          </a:p>
        </p:txBody>
      </p:sp>
    </p:spTree>
    <p:extLst>
      <p:ext uri="{BB962C8B-B14F-4D97-AF65-F5344CB8AC3E}">
        <p14:creationId xmlns:p14="http://schemas.microsoft.com/office/powerpoint/2010/main" val="1974827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这个平台提供了一个他之前从未见过但令他心动无比的功能</a:t>
            </a:r>
            <a:r>
              <a:rPr lang="en-US" altLang="zh-CN" b="0" dirty="0">
                <a:solidFill>
                  <a:srgbClr val="333333"/>
                </a:solidFill>
                <a:effectLst/>
                <a:latin typeface="consolas" panose="020B0609020204030204" pitchFamily="49" charset="0"/>
              </a:rPr>
              <a:t>——</a:t>
            </a:r>
            <a:r>
              <a:rPr lang="zh-CN" altLang="en-US" b="0" dirty="0">
                <a:solidFill>
                  <a:srgbClr val="333333"/>
                </a:solidFill>
                <a:effectLst/>
                <a:latin typeface="consolas" panose="020B0609020204030204" pitchFamily="49" charset="0"/>
              </a:rPr>
              <a:t>抽象转换器。</a:t>
            </a:r>
          </a:p>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6</a:t>
            </a:fld>
            <a:endParaRPr lang="zh-CN" altLang="en-US"/>
          </a:p>
        </p:txBody>
      </p:sp>
    </p:spTree>
    <p:extLst>
      <p:ext uri="{BB962C8B-B14F-4D97-AF65-F5344CB8AC3E}">
        <p14:creationId xmlns:p14="http://schemas.microsoft.com/office/powerpoint/2010/main" val="4219287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恰好在这时，小兰又发来了 🤣🤡 的消息，面对小兰的挑衅，小之尝试使用 </a:t>
            </a:r>
            <a:r>
              <a:rPr lang="en-US" altLang="zh-CN" b="0" dirty="0">
                <a:solidFill>
                  <a:srgbClr val="333333"/>
                </a:solidFill>
                <a:effectLst/>
                <a:latin typeface="consolas" panose="020B0609020204030204" pitchFamily="49" charset="0"/>
              </a:rPr>
              <a:t>Get-It </a:t>
            </a:r>
            <a:r>
              <a:rPr lang="zh-CN" altLang="en-US" b="0" dirty="0">
                <a:solidFill>
                  <a:srgbClr val="333333"/>
                </a:solidFill>
                <a:effectLst/>
                <a:latin typeface="consolas" panose="020B0609020204030204" pitchFamily="49" charset="0"/>
              </a:rPr>
              <a:t>平台的抽象转换器功能。这个功能仅仅提供了一个搜索框，小之将 🤣🤡 输入之后，</a:t>
            </a:r>
            <a:r>
              <a:rPr lang="en-US" altLang="zh-CN" b="0" dirty="0">
                <a:solidFill>
                  <a:srgbClr val="333333"/>
                </a:solidFill>
                <a:effectLst/>
                <a:latin typeface="consolas" panose="020B0609020204030204" pitchFamily="49" charset="0"/>
              </a:rPr>
              <a:t>Get-It </a:t>
            </a:r>
            <a:r>
              <a:rPr lang="zh-CN" altLang="en-US" b="0" dirty="0">
                <a:solidFill>
                  <a:srgbClr val="333333"/>
                </a:solidFill>
                <a:effectLst/>
                <a:latin typeface="consolas" panose="020B0609020204030204" pitchFamily="49" charset="0"/>
              </a:rPr>
              <a:t>平台就自动</a:t>
            </a:r>
          </a:p>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7</a:t>
            </a:fld>
            <a:endParaRPr lang="zh-CN" altLang="en-US"/>
          </a:p>
        </p:txBody>
      </p:sp>
    </p:spTree>
    <p:extLst>
      <p:ext uri="{BB962C8B-B14F-4D97-AF65-F5344CB8AC3E}">
        <p14:creationId xmlns:p14="http://schemas.microsoft.com/office/powerpoint/2010/main" val="4015659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生成了这一条抽象文本的意思</a:t>
            </a:r>
          </a:p>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8</a:t>
            </a:fld>
            <a:endParaRPr lang="zh-CN" altLang="en-US"/>
          </a:p>
        </p:txBody>
      </p:sp>
    </p:spTree>
    <p:extLst>
      <p:ext uri="{BB962C8B-B14F-4D97-AF65-F5344CB8AC3E}">
        <p14:creationId xmlns:p14="http://schemas.microsoft.com/office/powerpoint/2010/main" val="3473467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333333"/>
                </a:solidFill>
                <a:effectLst/>
                <a:latin typeface="consolas" panose="020B0609020204030204" pitchFamily="49" charset="0"/>
              </a:rPr>
              <a:t>理解了小兰的意思，小之将自己想要表达的观点输入了抽象转换器并启动了“反向翻译”功能，平台又自动为小之生成了 🤣👉🏻 的翻译。</a:t>
            </a:r>
          </a:p>
          <a:p>
            <a:endParaRPr lang="zh-CN" altLang="en-US" dirty="0"/>
          </a:p>
        </p:txBody>
      </p:sp>
      <p:sp>
        <p:nvSpPr>
          <p:cNvPr id="4" name="灯片编号占位符 3"/>
          <p:cNvSpPr>
            <a:spLocks noGrp="1"/>
          </p:cNvSpPr>
          <p:nvPr>
            <p:ph type="sldNum" sz="quarter" idx="5"/>
          </p:nvPr>
        </p:nvSpPr>
        <p:spPr/>
        <p:txBody>
          <a:bodyPr/>
          <a:lstStyle/>
          <a:p>
            <a:fld id="{297DFFE7-7814-42A3-B248-976011B9578B}" type="slidenum">
              <a:rPr lang="zh-CN" altLang="en-US" smtClean="0"/>
              <a:t>9</a:t>
            </a:fld>
            <a:endParaRPr lang="zh-CN" altLang="en-US"/>
          </a:p>
        </p:txBody>
      </p:sp>
    </p:spTree>
    <p:extLst>
      <p:ext uri="{BB962C8B-B14F-4D97-AF65-F5344CB8AC3E}">
        <p14:creationId xmlns:p14="http://schemas.microsoft.com/office/powerpoint/2010/main" val="4163196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34427" y="3314954"/>
            <a:ext cx="12856845"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268855" y="5988304"/>
            <a:ext cx="10587990"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756285" y="2459482"/>
            <a:ext cx="657967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789735" y="2459482"/>
            <a:ext cx="657967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5119985" cy="10692130"/>
          </a:xfrm>
          <a:custGeom>
            <a:avLst/>
            <a:gdLst/>
            <a:ahLst/>
            <a:cxnLst/>
            <a:rect l="l" t="t" r="r" b="b"/>
            <a:pathLst>
              <a:path w="15119985" h="10692130">
                <a:moveTo>
                  <a:pt x="0" y="10692003"/>
                </a:moveTo>
                <a:lnTo>
                  <a:pt x="15119985" y="10692003"/>
                </a:lnTo>
                <a:lnTo>
                  <a:pt x="15119985" y="0"/>
                </a:lnTo>
                <a:lnTo>
                  <a:pt x="0" y="0"/>
                </a:lnTo>
                <a:lnTo>
                  <a:pt x="0" y="10692003"/>
                </a:lnTo>
                <a:close/>
              </a:path>
            </a:pathLst>
          </a:custGeom>
          <a:solidFill>
            <a:srgbClr val="EDEDEE"/>
          </a:solidFill>
        </p:spPr>
        <p:txBody>
          <a:bodyPr wrap="square" lIns="0" tIns="0" rIns="0" bIns="0" rtlCol="0"/>
          <a:lstStyle/>
          <a:p>
            <a:endParaRPr/>
          </a:p>
        </p:txBody>
      </p:sp>
      <p:sp>
        <p:nvSpPr>
          <p:cNvPr id="17" name="bk object 17"/>
          <p:cNvSpPr/>
          <p:nvPr/>
        </p:nvSpPr>
        <p:spPr>
          <a:xfrm>
            <a:off x="485611" y="1157643"/>
            <a:ext cx="14149069" cy="8276590"/>
          </a:xfrm>
          <a:custGeom>
            <a:avLst/>
            <a:gdLst/>
            <a:ahLst/>
            <a:cxnLst/>
            <a:rect l="l" t="t" r="r" b="b"/>
            <a:pathLst>
              <a:path w="14149069" h="8276590">
                <a:moveTo>
                  <a:pt x="14149044" y="0"/>
                </a:moveTo>
                <a:lnTo>
                  <a:pt x="0" y="0"/>
                </a:lnTo>
                <a:lnTo>
                  <a:pt x="0" y="8276539"/>
                </a:lnTo>
                <a:lnTo>
                  <a:pt x="14149044" y="8276539"/>
                </a:lnTo>
                <a:lnTo>
                  <a:pt x="14149044" y="0"/>
                </a:lnTo>
                <a:close/>
              </a:path>
            </a:pathLst>
          </a:custGeom>
          <a:solidFill>
            <a:srgbClr val="FFFFFF"/>
          </a:solidFill>
        </p:spPr>
        <p:txBody>
          <a:bodyPr wrap="square" lIns="0" tIns="0" rIns="0" bIns="0" rtlCol="0"/>
          <a:lstStyle/>
          <a:p>
            <a:endParaRPr/>
          </a:p>
        </p:txBody>
      </p:sp>
      <p:sp>
        <p:nvSpPr>
          <p:cNvPr id="18" name="bk object 18"/>
          <p:cNvSpPr/>
          <p:nvPr/>
        </p:nvSpPr>
        <p:spPr>
          <a:xfrm>
            <a:off x="485611" y="1157643"/>
            <a:ext cx="14149069" cy="8276590"/>
          </a:xfrm>
          <a:custGeom>
            <a:avLst/>
            <a:gdLst/>
            <a:ahLst/>
            <a:cxnLst/>
            <a:rect l="l" t="t" r="r" b="b"/>
            <a:pathLst>
              <a:path w="14149069" h="8276590">
                <a:moveTo>
                  <a:pt x="0" y="28409"/>
                </a:moveTo>
                <a:lnTo>
                  <a:pt x="0" y="8248129"/>
                </a:lnTo>
                <a:lnTo>
                  <a:pt x="0" y="8276539"/>
                </a:lnTo>
                <a:lnTo>
                  <a:pt x="28409" y="8276539"/>
                </a:lnTo>
                <a:lnTo>
                  <a:pt x="14120634" y="8276539"/>
                </a:lnTo>
                <a:lnTo>
                  <a:pt x="14149044" y="8276539"/>
                </a:lnTo>
                <a:lnTo>
                  <a:pt x="14149044" y="8248129"/>
                </a:lnTo>
                <a:lnTo>
                  <a:pt x="14149044" y="28409"/>
                </a:lnTo>
                <a:lnTo>
                  <a:pt x="14149044" y="0"/>
                </a:lnTo>
                <a:lnTo>
                  <a:pt x="14120634" y="0"/>
                </a:lnTo>
                <a:lnTo>
                  <a:pt x="28409" y="0"/>
                </a:lnTo>
                <a:lnTo>
                  <a:pt x="0" y="0"/>
                </a:lnTo>
                <a:lnTo>
                  <a:pt x="0" y="28409"/>
                </a:lnTo>
                <a:close/>
              </a:path>
            </a:pathLst>
          </a:custGeom>
          <a:ln w="56819">
            <a:solidFill>
              <a:srgbClr val="231F20"/>
            </a:solidFill>
          </a:ln>
        </p:spPr>
        <p:txBody>
          <a:bodyPr wrap="square" lIns="0" tIns="0" rIns="0" bIns="0" rtlCol="0"/>
          <a:lstStyle/>
          <a:p>
            <a:endParaRPr/>
          </a:p>
        </p:txBody>
      </p:sp>
      <p:sp>
        <p:nvSpPr>
          <p:cNvPr id="19" name="bk object 19"/>
          <p:cNvSpPr/>
          <p:nvPr/>
        </p:nvSpPr>
        <p:spPr>
          <a:xfrm>
            <a:off x="487681" y="7158041"/>
            <a:ext cx="14145260" cy="25400"/>
          </a:xfrm>
          <a:custGeom>
            <a:avLst/>
            <a:gdLst/>
            <a:ahLst/>
            <a:cxnLst/>
            <a:rect l="l" t="t" r="r" b="b"/>
            <a:pathLst>
              <a:path w="14145260" h="25400">
                <a:moveTo>
                  <a:pt x="0" y="25120"/>
                </a:moveTo>
                <a:lnTo>
                  <a:pt x="14144637" y="25120"/>
                </a:lnTo>
                <a:lnTo>
                  <a:pt x="14144637" y="0"/>
                </a:lnTo>
                <a:lnTo>
                  <a:pt x="0" y="0"/>
                </a:lnTo>
                <a:lnTo>
                  <a:pt x="0" y="25120"/>
                </a:lnTo>
                <a:close/>
              </a:path>
            </a:pathLst>
          </a:custGeom>
          <a:solidFill>
            <a:srgbClr val="231F20"/>
          </a:solidFill>
        </p:spPr>
        <p:txBody>
          <a:bodyPr wrap="square" lIns="0" tIns="0" rIns="0" bIns="0" rtlCol="0"/>
          <a:lstStyle/>
          <a:p>
            <a:endParaRPr/>
          </a:p>
        </p:txBody>
      </p:sp>
      <p:sp>
        <p:nvSpPr>
          <p:cNvPr id="20" name="bk object 20"/>
          <p:cNvSpPr/>
          <p:nvPr/>
        </p:nvSpPr>
        <p:spPr>
          <a:xfrm>
            <a:off x="3337787" y="1129225"/>
            <a:ext cx="0" cy="6054090"/>
          </a:xfrm>
          <a:custGeom>
            <a:avLst/>
            <a:gdLst/>
            <a:ahLst/>
            <a:cxnLst/>
            <a:rect l="l" t="t" r="r" b="b"/>
            <a:pathLst>
              <a:path h="6054090">
                <a:moveTo>
                  <a:pt x="0" y="6053899"/>
                </a:moveTo>
                <a:lnTo>
                  <a:pt x="0" y="0"/>
                </a:lnTo>
              </a:path>
            </a:pathLst>
          </a:custGeom>
          <a:ln w="25120">
            <a:solidFill>
              <a:srgbClr val="231F20"/>
            </a:solidFill>
          </a:ln>
        </p:spPr>
        <p:txBody>
          <a:bodyPr wrap="square" lIns="0" tIns="0" rIns="0" bIns="0" rtlCol="0"/>
          <a:lstStyle/>
          <a:p>
            <a:endParaRPr/>
          </a:p>
        </p:txBody>
      </p:sp>
      <p:sp>
        <p:nvSpPr>
          <p:cNvPr id="21" name="bk object 21"/>
          <p:cNvSpPr/>
          <p:nvPr/>
        </p:nvSpPr>
        <p:spPr>
          <a:xfrm>
            <a:off x="6147305" y="1129233"/>
            <a:ext cx="0" cy="6054090"/>
          </a:xfrm>
          <a:custGeom>
            <a:avLst/>
            <a:gdLst/>
            <a:ahLst/>
            <a:cxnLst/>
            <a:rect l="l" t="t" r="r" b="b"/>
            <a:pathLst>
              <a:path h="6054090">
                <a:moveTo>
                  <a:pt x="0" y="6053874"/>
                </a:moveTo>
                <a:lnTo>
                  <a:pt x="0" y="0"/>
                </a:lnTo>
              </a:path>
            </a:pathLst>
          </a:custGeom>
          <a:ln w="25120">
            <a:solidFill>
              <a:srgbClr val="231F20"/>
            </a:solidFill>
          </a:ln>
        </p:spPr>
        <p:txBody>
          <a:bodyPr wrap="square" lIns="0" tIns="0" rIns="0" bIns="0" rtlCol="0"/>
          <a:lstStyle/>
          <a:p>
            <a:endParaRPr/>
          </a:p>
        </p:txBody>
      </p:sp>
      <p:sp>
        <p:nvSpPr>
          <p:cNvPr id="22" name="bk object 22"/>
          <p:cNvSpPr/>
          <p:nvPr/>
        </p:nvSpPr>
        <p:spPr>
          <a:xfrm>
            <a:off x="8956824" y="1129225"/>
            <a:ext cx="0" cy="6054090"/>
          </a:xfrm>
          <a:custGeom>
            <a:avLst/>
            <a:gdLst/>
            <a:ahLst/>
            <a:cxnLst/>
            <a:rect l="l" t="t" r="r" b="b"/>
            <a:pathLst>
              <a:path h="6054090">
                <a:moveTo>
                  <a:pt x="0" y="6053899"/>
                </a:moveTo>
                <a:lnTo>
                  <a:pt x="0" y="0"/>
                </a:lnTo>
              </a:path>
            </a:pathLst>
          </a:custGeom>
          <a:ln w="25120">
            <a:solidFill>
              <a:srgbClr val="231F20"/>
            </a:solidFill>
          </a:ln>
        </p:spPr>
        <p:txBody>
          <a:bodyPr wrap="square" lIns="0" tIns="0" rIns="0" bIns="0" rtlCol="0"/>
          <a:lstStyle/>
          <a:p>
            <a:endParaRPr/>
          </a:p>
        </p:txBody>
      </p:sp>
      <p:sp>
        <p:nvSpPr>
          <p:cNvPr id="23" name="bk object 23"/>
          <p:cNvSpPr/>
          <p:nvPr/>
        </p:nvSpPr>
        <p:spPr>
          <a:xfrm>
            <a:off x="11766345" y="1129225"/>
            <a:ext cx="0" cy="6054090"/>
          </a:xfrm>
          <a:custGeom>
            <a:avLst/>
            <a:gdLst/>
            <a:ahLst/>
            <a:cxnLst/>
            <a:rect l="l" t="t" r="r" b="b"/>
            <a:pathLst>
              <a:path h="6054090">
                <a:moveTo>
                  <a:pt x="0" y="6053899"/>
                </a:moveTo>
                <a:lnTo>
                  <a:pt x="0" y="0"/>
                </a:lnTo>
              </a:path>
            </a:pathLst>
          </a:custGeom>
          <a:ln w="25120">
            <a:solidFill>
              <a:srgbClr val="231F20"/>
            </a:solidFill>
          </a:ln>
        </p:spPr>
        <p:txBody>
          <a:bodyPr wrap="square" lIns="0" tIns="0" rIns="0" bIns="0" rtlCol="0"/>
          <a:lstStyle/>
          <a:p>
            <a:endParaRPr/>
          </a:p>
        </p:txBody>
      </p:sp>
      <p:sp>
        <p:nvSpPr>
          <p:cNvPr id="24" name="bk object 24"/>
          <p:cNvSpPr/>
          <p:nvPr/>
        </p:nvSpPr>
        <p:spPr>
          <a:xfrm>
            <a:off x="3325887" y="4161510"/>
            <a:ext cx="2834005" cy="0"/>
          </a:xfrm>
          <a:custGeom>
            <a:avLst/>
            <a:gdLst/>
            <a:ahLst/>
            <a:cxnLst/>
            <a:rect l="l" t="t" r="r" b="b"/>
            <a:pathLst>
              <a:path w="2834004">
                <a:moveTo>
                  <a:pt x="0" y="0"/>
                </a:moveTo>
                <a:lnTo>
                  <a:pt x="2833979" y="0"/>
                </a:lnTo>
              </a:path>
            </a:pathLst>
          </a:custGeom>
          <a:ln w="25120">
            <a:solidFill>
              <a:srgbClr val="231F20"/>
            </a:solidFill>
          </a:ln>
        </p:spPr>
        <p:txBody>
          <a:bodyPr wrap="square" lIns="0" tIns="0" rIns="0" bIns="0" rtlCol="0"/>
          <a:lstStyle/>
          <a:p>
            <a:endParaRPr/>
          </a:p>
        </p:txBody>
      </p:sp>
      <p:sp>
        <p:nvSpPr>
          <p:cNvPr id="25" name="bk object 25"/>
          <p:cNvSpPr/>
          <p:nvPr/>
        </p:nvSpPr>
        <p:spPr>
          <a:xfrm>
            <a:off x="7533210" y="7164278"/>
            <a:ext cx="0" cy="2265680"/>
          </a:xfrm>
          <a:custGeom>
            <a:avLst/>
            <a:gdLst/>
            <a:ahLst/>
            <a:cxnLst/>
            <a:rect l="l" t="t" r="r" b="b"/>
            <a:pathLst>
              <a:path h="2265679">
                <a:moveTo>
                  <a:pt x="0" y="2265121"/>
                </a:moveTo>
                <a:lnTo>
                  <a:pt x="0" y="0"/>
                </a:lnTo>
              </a:path>
            </a:pathLst>
          </a:custGeom>
          <a:ln w="25120">
            <a:solidFill>
              <a:srgbClr val="231F20"/>
            </a:solidFill>
          </a:ln>
        </p:spPr>
        <p:txBody>
          <a:bodyPr wrap="square" lIns="0" tIns="0" rIns="0" bIns="0" rtlCol="0"/>
          <a:lstStyle/>
          <a:p>
            <a:endParaRPr/>
          </a:p>
        </p:txBody>
      </p:sp>
      <p:sp>
        <p:nvSpPr>
          <p:cNvPr id="26" name="bk object 26"/>
          <p:cNvSpPr/>
          <p:nvPr/>
        </p:nvSpPr>
        <p:spPr>
          <a:xfrm>
            <a:off x="8944265" y="4161510"/>
            <a:ext cx="2834005" cy="0"/>
          </a:xfrm>
          <a:custGeom>
            <a:avLst/>
            <a:gdLst/>
            <a:ahLst/>
            <a:cxnLst/>
            <a:rect l="l" t="t" r="r" b="b"/>
            <a:pathLst>
              <a:path w="2834004">
                <a:moveTo>
                  <a:pt x="0" y="0"/>
                </a:moveTo>
                <a:lnTo>
                  <a:pt x="2833979" y="0"/>
                </a:lnTo>
              </a:path>
            </a:pathLst>
          </a:custGeom>
          <a:ln w="25120">
            <a:solidFill>
              <a:srgbClr val="231F20"/>
            </a:solidFill>
          </a:ln>
        </p:spPr>
        <p:txBody>
          <a:bodyPr wrap="square" lIns="0" tIns="0" rIns="0" bIns="0" rtlCol="0"/>
          <a:lstStyle/>
          <a:p>
            <a:endParaRPr/>
          </a:p>
        </p:txBody>
      </p:sp>
      <p:sp>
        <p:nvSpPr>
          <p:cNvPr id="2" name="Holder 2"/>
          <p:cNvSpPr>
            <a:spLocks noGrp="1"/>
          </p:cNvSpPr>
          <p:nvPr>
            <p:ph type="title"/>
          </p:nvPr>
        </p:nvSpPr>
        <p:spPr>
          <a:xfrm>
            <a:off x="756285" y="427736"/>
            <a:ext cx="13613130"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756285" y="2459482"/>
            <a:ext cx="13613130"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142738" y="9944862"/>
            <a:ext cx="4840224"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56285" y="9944862"/>
            <a:ext cx="3478911"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12/20/2022</a:t>
            </a:fld>
            <a:endParaRPr lang="en-US"/>
          </a:p>
        </p:txBody>
      </p:sp>
      <p:sp>
        <p:nvSpPr>
          <p:cNvPr id="6" name="Holder 6"/>
          <p:cNvSpPr>
            <a:spLocks noGrp="1"/>
          </p:cNvSpPr>
          <p:nvPr>
            <p:ph type="sldNum" sz="quarter" idx="7"/>
          </p:nvPr>
        </p:nvSpPr>
        <p:spPr>
          <a:xfrm>
            <a:off x="10890504" y="9944862"/>
            <a:ext cx="3478911"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svg"/><Relationship Id="rId3" Type="http://schemas.openxmlformats.org/officeDocument/2006/relationships/hyperlink" Target="http://creativecommons.org/licenses/by-sa/3.0/" TargetMode="External"/><Relationship Id="rId21" Type="http://schemas.openxmlformats.org/officeDocument/2006/relationships/image" Target="../media/image32.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0.xml"/><Relationship Id="rId16" Type="http://schemas.openxmlformats.org/officeDocument/2006/relationships/image" Target="../media/image13.svg"/><Relationship Id="rId20" Type="http://schemas.openxmlformats.org/officeDocument/2006/relationships/image" Target="../media/image22.sv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21.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33.jpg"/></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svg"/><Relationship Id="rId26" Type="http://schemas.openxmlformats.org/officeDocument/2006/relationships/image" Target="../media/image29.svg"/><Relationship Id="rId3" Type="http://schemas.openxmlformats.org/officeDocument/2006/relationships/hyperlink" Target="http://creativecommons.org/licenses/by-sa/3.0/" TargetMode="External"/><Relationship Id="rId21" Type="http://schemas.openxmlformats.org/officeDocument/2006/relationships/image" Target="../media/image24.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8.png"/><Relationship Id="rId2" Type="http://schemas.openxmlformats.org/officeDocument/2006/relationships/notesSlide" Target="../notesSlides/notesSlide11.xml"/><Relationship Id="rId16" Type="http://schemas.openxmlformats.org/officeDocument/2006/relationships/image" Target="../media/image13.svg"/><Relationship Id="rId20" Type="http://schemas.openxmlformats.org/officeDocument/2006/relationships/image" Target="../media/image22.svg"/><Relationship Id="rId29" Type="http://schemas.openxmlformats.org/officeDocument/2006/relationships/image" Target="../media/image34.pn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27.svg"/><Relationship Id="rId32" Type="http://schemas.openxmlformats.org/officeDocument/2006/relationships/image" Target="../media/image17.svg"/><Relationship Id="rId5" Type="http://schemas.openxmlformats.org/officeDocument/2006/relationships/image" Target="../media/image2.png"/><Relationship Id="rId15" Type="http://schemas.openxmlformats.org/officeDocument/2006/relationships/image" Target="../media/image12.png"/><Relationship Id="rId23" Type="http://schemas.openxmlformats.org/officeDocument/2006/relationships/image" Target="../media/image26.png"/><Relationship Id="rId28" Type="http://schemas.openxmlformats.org/officeDocument/2006/relationships/image" Target="../media/image31.svg"/><Relationship Id="rId10" Type="http://schemas.openxmlformats.org/officeDocument/2006/relationships/image" Target="../media/image7.png"/><Relationship Id="rId19" Type="http://schemas.openxmlformats.org/officeDocument/2006/relationships/image" Target="../media/image21.png"/><Relationship Id="rId31"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25.svg"/><Relationship Id="rId27" Type="http://schemas.openxmlformats.org/officeDocument/2006/relationships/image" Target="../media/image30.png"/><Relationship Id="rId30" Type="http://schemas.openxmlformats.org/officeDocument/2006/relationships/image" Target="../media/image35.svg"/></Relationships>
</file>

<file path=ppt/slides/_rels/slide12.xml.rels><?xml version="1.0" encoding="UTF-8" standalone="yes"?>
<Relationships xmlns="http://schemas.openxmlformats.org/package/2006/relationships"><Relationship Id="rId13" Type="http://schemas.openxmlformats.org/officeDocument/2006/relationships/image" Target="../media/image10.png"/><Relationship Id="rId18" Type="http://schemas.openxmlformats.org/officeDocument/2006/relationships/image" Target="../media/image15.svg"/><Relationship Id="rId26" Type="http://schemas.openxmlformats.org/officeDocument/2006/relationships/image" Target="../media/image29.svg"/><Relationship Id="rId3" Type="http://schemas.openxmlformats.org/officeDocument/2006/relationships/hyperlink" Target="http://creativecommons.org/licenses/by-sa/3.0/" TargetMode="External"/><Relationship Id="rId21" Type="http://schemas.openxmlformats.org/officeDocument/2006/relationships/image" Target="../media/image24.png"/><Relationship Id="rId34" Type="http://schemas.openxmlformats.org/officeDocument/2006/relationships/image" Target="../media/image17.sv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8.png"/><Relationship Id="rId33" Type="http://schemas.openxmlformats.org/officeDocument/2006/relationships/image" Target="../media/image16.png"/><Relationship Id="rId2" Type="http://schemas.openxmlformats.org/officeDocument/2006/relationships/notesSlide" Target="../notesSlides/notesSlide12.xml"/><Relationship Id="rId16" Type="http://schemas.openxmlformats.org/officeDocument/2006/relationships/image" Target="../media/image13.svg"/><Relationship Id="rId20" Type="http://schemas.openxmlformats.org/officeDocument/2006/relationships/image" Target="../media/image22.svg"/><Relationship Id="rId29" Type="http://schemas.openxmlformats.org/officeDocument/2006/relationships/image" Target="../media/image34.pn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27.svg"/><Relationship Id="rId32" Type="http://schemas.openxmlformats.org/officeDocument/2006/relationships/image" Target="../media/image37.svg"/><Relationship Id="rId5" Type="http://schemas.openxmlformats.org/officeDocument/2006/relationships/image" Target="../media/image2.png"/><Relationship Id="rId15" Type="http://schemas.openxmlformats.org/officeDocument/2006/relationships/image" Target="../media/image12.png"/><Relationship Id="rId23" Type="http://schemas.openxmlformats.org/officeDocument/2006/relationships/image" Target="../media/image26.png"/><Relationship Id="rId28" Type="http://schemas.openxmlformats.org/officeDocument/2006/relationships/image" Target="../media/image31.svg"/><Relationship Id="rId10" Type="http://schemas.openxmlformats.org/officeDocument/2006/relationships/image" Target="../media/image7.png"/><Relationship Id="rId19" Type="http://schemas.openxmlformats.org/officeDocument/2006/relationships/image" Target="../media/image21.png"/><Relationship Id="rId31" Type="http://schemas.openxmlformats.org/officeDocument/2006/relationships/image" Target="../media/image3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25.svg"/><Relationship Id="rId27" Type="http://schemas.openxmlformats.org/officeDocument/2006/relationships/image" Target="../media/image30.png"/><Relationship Id="rId30" Type="http://schemas.openxmlformats.org/officeDocument/2006/relationships/image" Target="../media/image35.svg"/><Relationship Id="rId8" Type="http://schemas.openxmlformats.org/officeDocument/2006/relationships/image" Target="../media/image5.png"/></Relationships>
</file>

<file path=ppt/slides/_rels/slide13.xml.rels><?xml version="1.0" encoding="UTF-8" standalone="yes"?>
<Relationships xmlns="http://schemas.openxmlformats.org/package/2006/relationships"><Relationship Id="rId13" Type="http://schemas.openxmlformats.org/officeDocument/2006/relationships/image" Target="../media/image10.png"/><Relationship Id="rId18" Type="http://schemas.openxmlformats.org/officeDocument/2006/relationships/image" Target="../media/image15.svg"/><Relationship Id="rId26" Type="http://schemas.openxmlformats.org/officeDocument/2006/relationships/image" Target="../media/image29.svg"/><Relationship Id="rId3" Type="http://schemas.openxmlformats.org/officeDocument/2006/relationships/hyperlink" Target="http://creativecommons.org/licenses/by-sa/3.0/" TargetMode="External"/><Relationship Id="rId21" Type="http://schemas.openxmlformats.org/officeDocument/2006/relationships/image" Target="../media/image24.png"/><Relationship Id="rId34" Type="http://schemas.openxmlformats.org/officeDocument/2006/relationships/image" Target="../media/image17.sv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8.png"/><Relationship Id="rId33" Type="http://schemas.openxmlformats.org/officeDocument/2006/relationships/image" Target="../media/image16.png"/><Relationship Id="rId2" Type="http://schemas.openxmlformats.org/officeDocument/2006/relationships/notesSlide" Target="../notesSlides/notesSlide13.xml"/><Relationship Id="rId16" Type="http://schemas.openxmlformats.org/officeDocument/2006/relationships/image" Target="../media/image13.svg"/><Relationship Id="rId20" Type="http://schemas.openxmlformats.org/officeDocument/2006/relationships/image" Target="../media/image22.svg"/><Relationship Id="rId29" Type="http://schemas.openxmlformats.org/officeDocument/2006/relationships/image" Target="../media/image34.pn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27.svg"/><Relationship Id="rId32" Type="http://schemas.openxmlformats.org/officeDocument/2006/relationships/image" Target="../media/image37.svg"/><Relationship Id="rId5" Type="http://schemas.openxmlformats.org/officeDocument/2006/relationships/image" Target="../media/image2.png"/><Relationship Id="rId15" Type="http://schemas.openxmlformats.org/officeDocument/2006/relationships/image" Target="../media/image12.png"/><Relationship Id="rId23" Type="http://schemas.openxmlformats.org/officeDocument/2006/relationships/image" Target="../media/image26.png"/><Relationship Id="rId28" Type="http://schemas.openxmlformats.org/officeDocument/2006/relationships/image" Target="../media/image31.svg"/><Relationship Id="rId36" Type="http://schemas.openxmlformats.org/officeDocument/2006/relationships/image" Target="../media/image39.svg"/><Relationship Id="rId10" Type="http://schemas.openxmlformats.org/officeDocument/2006/relationships/image" Target="../media/image7.png"/><Relationship Id="rId19" Type="http://schemas.openxmlformats.org/officeDocument/2006/relationships/image" Target="../media/image21.png"/><Relationship Id="rId31" Type="http://schemas.openxmlformats.org/officeDocument/2006/relationships/image" Target="../media/image3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25.svg"/><Relationship Id="rId27" Type="http://schemas.openxmlformats.org/officeDocument/2006/relationships/image" Target="../media/image30.png"/><Relationship Id="rId30" Type="http://schemas.openxmlformats.org/officeDocument/2006/relationships/image" Target="../media/image35.svg"/><Relationship Id="rId35" Type="http://schemas.openxmlformats.org/officeDocument/2006/relationships/image" Target="../media/image38.png"/><Relationship Id="rId8" Type="http://schemas.openxmlformats.org/officeDocument/2006/relationships/image" Target="../media/image5.png"/></Relationships>
</file>

<file path=ppt/slides/_rels/slide14.xml.rels><?xml version="1.0" encoding="UTF-8" standalone="yes"?>
<Relationships xmlns="http://schemas.openxmlformats.org/package/2006/relationships"><Relationship Id="rId13" Type="http://schemas.openxmlformats.org/officeDocument/2006/relationships/image" Target="../media/image10.png"/><Relationship Id="rId18" Type="http://schemas.openxmlformats.org/officeDocument/2006/relationships/image" Target="../media/image15.svg"/><Relationship Id="rId26" Type="http://schemas.openxmlformats.org/officeDocument/2006/relationships/image" Target="../media/image29.svg"/><Relationship Id="rId21" Type="http://schemas.openxmlformats.org/officeDocument/2006/relationships/image" Target="../media/image24.png"/><Relationship Id="rId34" Type="http://schemas.openxmlformats.org/officeDocument/2006/relationships/image" Target="../media/image17.sv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8.png"/><Relationship Id="rId33" Type="http://schemas.openxmlformats.org/officeDocument/2006/relationships/image" Target="../media/image16.png"/><Relationship Id="rId38" Type="http://schemas.openxmlformats.org/officeDocument/2006/relationships/image" Target="../media/image41.svg"/><Relationship Id="rId2" Type="http://schemas.openxmlformats.org/officeDocument/2006/relationships/notesSlide" Target="../notesSlides/notesSlide14.xml"/><Relationship Id="rId16" Type="http://schemas.openxmlformats.org/officeDocument/2006/relationships/image" Target="../media/image13.svg"/><Relationship Id="rId20" Type="http://schemas.openxmlformats.org/officeDocument/2006/relationships/image" Target="../media/image22.svg"/><Relationship Id="rId29" Type="http://schemas.openxmlformats.org/officeDocument/2006/relationships/image" Target="../media/image34.pn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27.svg"/><Relationship Id="rId32" Type="http://schemas.openxmlformats.org/officeDocument/2006/relationships/image" Target="../media/image37.svg"/><Relationship Id="rId37" Type="http://schemas.openxmlformats.org/officeDocument/2006/relationships/image" Target="../media/image40.png"/><Relationship Id="rId5" Type="http://schemas.openxmlformats.org/officeDocument/2006/relationships/image" Target="../media/image2.png"/><Relationship Id="rId15" Type="http://schemas.openxmlformats.org/officeDocument/2006/relationships/image" Target="../media/image12.png"/><Relationship Id="rId23" Type="http://schemas.openxmlformats.org/officeDocument/2006/relationships/image" Target="../media/image26.png"/><Relationship Id="rId28" Type="http://schemas.openxmlformats.org/officeDocument/2006/relationships/image" Target="../media/image31.svg"/><Relationship Id="rId36" Type="http://schemas.openxmlformats.org/officeDocument/2006/relationships/image" Target="../media/image39.svg"/><Relationship Id="rId10" Type="http://schemas.openxmlformats.org/officeDocument/2006/relationships/image" Target="../media/image7.png"/><Relationship Id="rId19" Type="http://schemas.openxmlformats.org/officeDocument/2006/relationships/image" Target="../media/image21.png"/><Relationship Id="rId31" Type="http://schemas.openxmlformats.org/officeDocument/2006/relationships/image" Target="../media/image3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25.svg"/><Relationship Id="rId27" Type="http://schemas.openxmlformats.org/officeDocument/2006/relationships/image" Target="../media/image30.png"/><Relationship Id="rId30" Type="http://schemas.openxmlformats.org/officeDocument/2006/relationships/image" Target="../media/image35.svg"/><Relationship Id="rId35" Type="http://schemas.openxmlformats.org/officeDocument/2006/relationships/image" Target="../media/image38.png"/><Relationship Id="rId8" Type="http://schemas.openxmlformats.org/officeDocument/2006/relationships/image" Target="../media/image5.png"/><Relationship Id="rId3" Type="http://schemas.openxmlformats.org/officeDocument/2006/relationships/hyperlink" Target="http://creativecommons.org/licenses/by-sa/3.0/" TargetMode="External"/></Relationships>
</file>

<file path=ppt/slides/_rels/slide15.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0.png"/><Relationship Id="rId21" Type="http://schemas.openxmlformats.org/officeDocument/2006/relationships/image" Target="../media/image21.png"/><Relationship Id="rId34" Type="http://schemas.openxmlformats.org/officeDocument/2006/relationships/image" Target="../media/image37.svg"/><Relationship Id="rId7" Type="http://schemas.openxmlformats.org/officeDocument/2006/relationships/image" Target="../media/image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39.svg"/><Relationship Id="rId2" Type="http://schemas.openxmlformats.org/officeDocument/2006/relationships/notesSlide" Target="../notesSlides/notesSlide15.xml"/><Relationship Id="rId16" Type="http://schemas.openxmlformats.org/officeDocument/2006/relationships/image" Target="../media/image11.png"/><Relationship Id="rId20" Type="http://schemas.openxmlformats.org/officeDocument/2006/relationships/image" Target="../media/image15.svg"/><Relationship Id="rId29"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1.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38.png"/><Relationship Id="rId40" Type="http://schemas.openxmlformats.org/officeDocument/2006/relationships/image" Target="../media/image41.svg"/><Relationship Id="rId5" Type="http://schemas.openxmlformats.org/officeDocument/2006/relationships/hyperlink" Target="http://creativecommons.org/licenses/by-sa/3.0/" TargetMode="External"/><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17.svg"/><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16.png"/><Relationship Id="rId8" Type="http://schemas.openxmlformats.org/officeDocument/2006/relationships/image" Target="../media/image3.png"/><Relationship Id="rId3" Type="http://schemas.openxmlformats.org/officeDocument/2006/relationships/image" Target="../media/image42.png"/></Relationships>
</file>

<file path=ppt/slides/_rels/slide16.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0.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5.svg"/><Relationship Id="rId7" Type="http://schemas.openxmlformats.org/officeDocument/2006/relationships/image" Target="../media/image2.png"/><Relationship Id="rId2" Type="http://schemas.openxmlformats.org/officeDocument/2006/relationships/notesSlide" Target="../notesSlides/notesSlide16.xml"/><Relationship Id="rId16" Type="http://schemas.openxmlformats.org/officeDocument/2006/relationships/image" Target="../media/image11.png"/><Relationship Id="rId20" Type="http://schemas.openxmlformats.org/officeDocument/2006/relationships/image" Target="../media/image15.svg"/><Relationship Id="rId29" Type="http://schemas.openxmlformats.org/officeDocument/2006/relationships/image" Target="../media/image30.png"/><Relationship Id="rId41" Type="http://schemas.openxmlformats.org/officeDocument/2006/relationships/image" Target="../media/image44.png"/><Relationship Id="rId1" Type="http://schemas.openxmlformats.org/officeDocument/2006/relationships/slideLayout" Target="../slideLayouts/slideLayout5.xml"/><Relationship Id="rId6" Type="http://schemas.openxmlformats.org/officeDocument/2006/relationships/image" Target="../media/image1.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38.png"/><Relationship Id="rId40" Type="http://schemas.openxmlformats.org/officeDocument/2006/relationships/image" Target="../media/image41.svg"/><Relationship Id="rId5" Type="http://schemas.openxmlformats.org/officeDocument/2006/relationships/hyperlink" Target="http://creativecommons.org/licenses/by-sa/3.0/" TargetMode="External"/><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17.svg"/><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16.png"/><Relationship Id="rId8" Type="http://schemas.openxmlformats.org/officeDocument/2006/relationships/image" Target="../media/image3.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39.svg"/></Relationships>
</file>

<file path=ppt/slides/_rels/slide17.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0.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5.svg"/><Relationship Id="rId7" Type="http://schemas.openxmlformats.org/officeDocument/2006/relationships/image" Target="../media/image2.png"/><Relationship Id="rId2" Type="http://schemas.openxmlformats.org/officeDocument/2006/relationships/notesSlide" Target="../notesSlides/notesSlide17.xml"/><Relationship Id="rId16" Type="http://schemas.openxmlformats.org/officeDocument/2006/relationships/image" Target="../media/image11.png"/><Relationship Id="rId20" Type="http://schemas.openxmlformats.org/officeDocument/2006/relationships/image" Target="../media/image15.svg"/><Relationship Id="rId29" Type="http://schemas.openxmlformats.org/officeDocument/2006/relationships/image" Target="../media/image30.png"/><Relationship Id="rId41" Type="http://schemas.openxmlformats.org/officeDocument/2006/relationships/image" Target="../media/image44.png"/><Relationship Id="rId1" Type="http://schemas.openxmlformats.org/officeDocument/2006/relationships/slideLayout" Target="../slideLayouts/slideLayout5.xml"/><Relationship Id="rId6" Type="http://schemas.openxmlformats.org/officeDocument/2006/relationships/image" Target="../media/image1.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38.png"/><Relationship Id="rId40" Type="http://schemas.openxmlformats.org/officeDocument/2006/relationships/image" Target="../media/image41.svg"/><Relationship Id="rId5" Type="http://schemas.openxmlformats.org/officeDocument/2006/relationships/hyperlink" Target="http://creativecommons.org/licenses/by-sa/3.0/" TargetMode="External"/><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17.svg"/><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4" Type="http://schemas.openxmlformats.org/officeDocument/2006/relationships/image" Target="../media/image47.sv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16.png"/><Relationship Id="rId43" Type="http://schemas.openxmlformats.org/officeDocument/2006/relationships/image" Target="../media/image46.png"/><Relationship Id="rId8" Type="http://schemas.openxmlformats.org/officeDocument/2006/relationships/image" Target="../media/image3.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39.svg"/></Relationships>
</file>

<file path=ppt/slides/_rels/slide18.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0.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5.svg"/><Relationship Id="rId7" Type="http://schemas.openxmlformats.org/officeDocument/2006/relationships/image" Target="../media/image2.png"/><Relationship Id="rId2" Type="http://schemas.openxmlformats.org/officeDocument/2006/relationships/notesSlide" Target="../notesSlides/notesSlide18.xml"/><Relationship Id="rId16" Type="http://schemas.openxmlformats.org/officeDocument/2006/relationships/image" Target="../media/image11.png"/><Relationship Id="rId29"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1.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38.png"/><Relationship Id="rId40" Type="http://schemas.openxmlformats.org/officeDocument/2006/relationships/image" Target="../media/image41.svg"/><Relationship Id="rId45" Type="http://schemas.openxmlformats.org/officeDocument/2006/relationships/image" Target="../media/image48.png"/><Relationship Id="rId5" Type="http://schemas.openxmlformats.org/officeDocument/2006/relationships/hyperlink" Target="http://creativecommons.org/licenses/by-sa/3.0/" TargetMode="External"/><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17.svg"/><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4" Type="http://schemas.openxmlformats.org/officeDocument/2006/relationships/image" Target="../media/image47.sv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16.png"/><Relationship Id="rId43" Type="http://schemas.openxmlformats.org/officeDocument/2006/relationships/image" Target="../media/image46.png"/><Relationship Id="rId8" Type="http://schemas.openxmlformats.org/officeDocument/2006/relationships/image" Target="../media/image3.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39.svg"/><Relationship Id="rId46" Type="http://schemas.openxmlformats.org/officeDocument/2006/relationships/image" Target="../media/image49.svg"/><Relationship Id="rId20" Type="http://schemas.openxmlformats.org/officeDocument/2006/relationships/image" Target="../media/image15.svg"/><Relationship Id="rId41" Type="http://schemas.openxmlformats.org/officeDocument/2006/relationships/image" Target="../media/image44.png"/></Relationships>
</file>

<file path=ppt/slides/_rels/slide19.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0.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5.svg"/><Relationship Id="rId47" Type="http://schemas.openxmlformats.org/officeDocument/2006/relationships/image" Target="../media/image50.png"/><Relationship Id="rId7" Type="http://schemas.openxmlformats.org/officeDocument/2006/relationships/image" Target="../media/image2.png"/><Relationship Id="rId2" Type="http://schemas.openxmlformats.org/officeDocument/2006/relationships/notesSlide" Target="../notesSlides/notesSlide19.xml"/><Relationship Id="rId16" Type="http://schemas.openxmlformats.org/officeDocument/2006/relationships/image" Target="../media/image11.png"/><Relationship Id="rId29"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1.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38.png"/><Relationship Id="rId40" Type="http://schemas.openxmlformats.org/officeDocument/2006/relationships/image" Target="../media/image41.svg"/><Relationship Id="rId45" Type="http://schemas.openxmlformats.org/officeDocument/2006/relationships/image" Target="../media/image48.png"/><Relationship Id="rId5" Type="http://schemas.openxmlformats.org/officeDocument/2006/relationships/hyperlink" Target="http://creativecommons.org/licenses/by-sa/3.0/" TargetMode="External"/><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17.svg"/><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4" Type="http://schemas.openxmlformats.org/officeDocument/2006/relationships/image" Target="../media/image47.sv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16.png"/><Relationship Id="rId43" Type="http://schemas.openxmlformats.org/officeDocument/2006/relationships/image" Target="../media/image46.png"/><Relationship Id="rId48" Type="http://schemas.openxmlformats.org/officeDocument/2006/relationships/image" Target="../media/image51.svg"/><Relationship Id="rId8" Type="http://schemas.openxmlformats.org/officeDocument/2006/relationships/image" Target="../media/image3.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39.svg"/><Relationship Id="rId46" Type="http://schemas.openxmlformats.org/officeDocument/2006/relationships/image" Target="../media/image49.svg"/><Relationship Id="rId20" Type="http://schemas.openxmlformats.org/officeDocument/2006/relationships/image" Target="../media/image15.svg"/><Relationship Id="rId41" Type="http://schemas.openxmlformats.org/officeDocument/2006/relationships/image" Target="../media/image44.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hyperlink" Target="http://creativecommons.org/licenses/by-sa/3.0/" TargetMode="Externa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_rels/slide20.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7" Type="http://schemas.openxmlformats.org/officeDocument/2006/relationships/image" Target="../media/image2.png"/><Relationship Id="rId2" Type="http://schemas.openxmlformats.org/officeDocument/2006/relationships/notesSlide" Target="../notesSlides/notesSlide20.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 Type="http://schemas.openxmlformats.org/officeDocument/2006/relationships/hyperlink" Target="http://creativecommons.org/licenses/by-sa/3.0/" TargetMode="External"/><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17.sv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8" Type="http://schemas.openxmlformats.org/officeDocument/2006/relationships/image" Target="../media/image3.png"/><Relationship Id="rId51" Type="http://schemas.openxmlformats.org/officeDocument/2006/relationships/image" Target="../media/image1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20" Type="http://schemas.openxmlformats.org/officeDocument/2006/relationships/image" Target="../media/image15.svg"/><Relationship Id="rId41" Type="http://schemas.openxmlformats.org/officeDocument/2006/relationships/image" Target="../media/image46.png"/><Relationship Id="rId1" Type="http://schemas.openxmlformats.org/officeDocument/2006/relationships/slideLayout" Target="../slideLayouts/slideLayout5.xml"/><Relationship Id="rId6" Type="http://schemas.openxmlformats.org/officeDocument/2006/relationships/image" Target="../media/image1.png"/></Relationships>
</file>

<file path=ppt/slides/_rels/slide21.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7" Type="http://schemas.openxmlformats.org/officeDocument/2006/relationships/image" Target="../media/image2.png"/><Relationship Id="rId2" Type="http://schemas.openxmlformats.org/officeDocument/2006/relationships/notesSlide" Target="../notesSlides/notesSlide21.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56.png"/><Relationship Id="rId5" Type="http://schemas.openxmlformats.org/officeDocument/2006/relationships/hyperlink" Target="http://creativecommons.org/licenses/by-sa/3.0/" TargetMode="External"/><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17.sv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8" Type="http://schemas.openxmlformats.org/officeDocument/2006/relationships/image" Target="../media/image3.png"/><Relationship Id="rId51" Type="http://schemas.openxmlformats.org/officeDocument/2006/relationships/image" Target="../media/image1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s>
</file>

<file path=ppt/slides/_rels/slide22.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7" Type="http://schemas.openxmlformats.org/officeDocument/2006/relationships/image" Target="../media/image2.png"/><Relationship Id="rId2" Type="http://schemas.openxmlformats.org/officeDocument/2006/relationships/notesSlide" Target="../notesSlides/notesSlide22.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56.png"/><Relationship Id="rId5" Type="http://schemas.openxmlformats.org/officeDocument/2006/relationships/hyperlink" Target="http://creativecommons.org/licenses/by-sa/3.0/" TargetMode="External"/><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17.sv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8" Type="http://schemas.openxmlformats.org/officeDocument/2006/relationships/image" Target="../media/image3.png"/><Relationship Id="rId51" Type="http://schemas.openxmlformats.org/officeDocument/2006/relationships/image" Target="../media/image1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s>
</file>

<file path=ppt/slides/_rels/slide23.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7" Type="http://schemas.openxmlformats.org/officeDocument/2006/relationships/image" Target="../media/image2.png"/><Relationship Id="rId2" Type="http://schemas.openxmlformats.org/officeDocument/2006/relationships/notesSlide" Target="../notesSlides/notesSlide23.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16.png"/><Relationship Id="rId5" Type="http://schemas.openxmlformats.org/officeDocument/2006/relationships/hyperlink" Target="http://creativecommons.org/licenses/by-sa/3.0/" TargetMode="External"/><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s>
</file>

<file path=ppt/slides/_rels/slide24.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58.png"/><Relationship Id="rId7" Type="http://schemas.openxmlformats.org/officeDocument/2006/relationships/image" Target="../media/image2.png"/><Relationship Id="rId2" Type="http://schemas.openxmlformats.org/officeDocument/2006/relationships/notesSlide" Target="../notesSlides/notesSlide24.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16.png"/><Relationship Id="rId5" Type="http://schemas.openxmlformats.org/officeDocument/2006/relationships/hyperlink" Target="http://creativecommons.org/licenses/by-sa/3.0/" TargetMode="External"/><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59.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s>
</file>

<file path=ppt/slides/_rels/slide25.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58.png"/><Relationship Id="rId7" Type="http://schemas.openxmlformats.org/officeDocument/2006/relationships/image" Target="../media/image2.png"/><Relationship Id="rId2" Type="http://schemas.openxmlformats.org/officeDocument/2006/relationships/notesSlide" Target="../notesSlides/notesSlide25.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16.png"/><Relationship Id="rId5" Type="http://schemas.openxmlformats.org/officeDocument/2006/relationships/hyperlink" Target="http://creativecommons.org/licenses/by-sa/3.0/" TargetMode="External"/><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59.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s>
</file>

<file path=ppt/slides/_rels/slide26.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58.png"/><Relationship Id="rId7" Type="http://schemas.openxmlformats.org/officeDocument/2006/relationships/image" Target="../media/image2.png"/><Relationship Id="rId2" Type="http://schemas.openxmlformats.org/officeDocument/2006/relationships/notesSlide" Target="../notesSlides/notesSlide26.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16.png"/><Relationship Id="rId5" Type="http://schemas.openxmlformats.org/officeDocument/2006/relationships/hyperlink" Target="http://creativecommons.org/licenses/by-sa/3.0/" TargetMode="External"/><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59.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s>
</file>

<file path=ppt/slides/_rels/slide27.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58.png"/><Relationship Id="rId7" Type="http://schemas.openxmlformats.org/officeDocument/2006/relationships/image" Target="../media/image2.png"/><Relationship Id="rId2" Type="http://schemas.openxmlformats.org/officeDocument/2006/relationships/notesSlide" Target="../notesSlides/notesSlide27.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16.png"/><Relationship Id="rId5" Type="http://schemas.openxmlformats.org/officeDocument/2006/relationships/hyperlink" Target="http://creativecommons.org/licenses/by-sa/3.0/" TargetMode="External"/><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59.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s>
</file>

<file path=ppt/slides/_rels/slide28.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58.png"/><Relationship Id="rId7" Type="http://schemas.openxmlformats.org/officeDocument/2006/relationships/image" Target="../media/image2.png"/><Relationship Id="rId2" Type="http://schemas.openxmlformats.org/officeDocument/2006/relationships/notesSlide" Target="../notesSlides/notesSlide28.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16.png"/><Relationship Id="rId5" Type="http://schemas.openxmlformats.org/officeDocument/2006/relationships/hyperlink" Target="http://creativecommons.org/licenses/by-sa/3.0/" TargetMode="External"/><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59.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s>
</file>

<file path=ppt/slides/_rels/slide29.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58.png"/><Relationship Id="rId7" Type="http://schemas.openxmlformats.org/officeDocument/2006/relationships/image" Target="../media/image2.png"/><Relationship Id="rId2" Type="http://schemas.openxmlformats.org/officeDocument/2006/relationships/notesSlide" Target="../notesSlides/notesSlide29.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16.png"/><Relationship Id="rId5" Type="http://schemas.openxmlformats.org/officeDocument/2006/relationships/hyperlink" Target="http://creativecommons.org/licenses/by-sa/3.0/" TargetMode="External"/><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59.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svg"/><Relationship Id="rId3" Type="http://schemas.openxmlformats.org/officeDocument/2006/relationships/hyperlink" Target="http://creativecommons.org/licenses/by-sa/3.0/" TargetMode="External"/><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3.xml"/><Relationship Id="rId16" Type="http://schemas.openxmlformats.org/officeDocument/2006/relationships/image" Target="../media/image13.svg"/><Relationship Id="rId20"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_rels/slide30.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58.png"/><Relationship Id="rId7" Type="http://schemas.openxmlformats.org/officeDocument/2006/relationships/image" Target="../media/image2.png"/><Relationship Id="rId2" Type="http://schemas.openxmlformats.org/officeDocument/2006/relationships/notesSlide" Target="../notesSlides/notesSlide30.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16.png"/><Relationship Id="rId5" Type="http://schemas.openxmlformats.org/officeDocument/2006/relationships/hyperlink" Target="http://creativecommons.org/licenses/by-sa/3.0/" TargetMode="External"/><Relationship Id="rId10" Type="http://schemas.openxmlformats.org/officeDocument/2006/relationships/image" Target="../media/image5.png"/><Relationship Id="rId19" Type="http://schemas.openxmlformats.org/officeDocument/2006/relationships/image" Target="../media/image14.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59.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s>
</file>

<file path=ppt/slides/_rels/slide31.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58.png"/><Relationship Id="rId7" Type="http://schemas.openxmlformats.org/officeDocument/2006/relationships/image" Target="../media/image2.png"/><Relationship Id="rId2" Type="http://schemas.openxmlformats.org/officeDocument/2006/relationships/notesSlide" Target="../notesSlides/notesSlide31.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16.png"/><Relationship Id="rId58" Type="http://schemas.openxmlformats.org/officeDocument/2006/relationships/image" Target="../media/image61.svg"/><Relationship Id="rId5" Type="http://schemas.openxmlformats.org/officeDocument/2006/relationships/hyperlink" Target="http://creativecommons.org/licenses/by-sa/3.0/" TargetMode="External"/><Relationship Id="rId19" Type="http://schemas.openxmlformats.org/officeDocument/2006/relationships/image" Target="../media/image14.pn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59.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0.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s>
</file>

<file path=ppt/slides/_rels/slide32.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58.png"/><Relationship Id="rId7" Type="http://schemas.openxmlformats.org/officeDocument/2006/relationships/image" Target="../media/image2.png"/><Relationship Id="rId2" Type="http://schemas.openxmlformats.org/officeDocument/2006/relationships/notesSlide" Target="../notesSlides/notesSlide32.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16.png"/><Relationship Id="rId58" Type="http://schemas.openxmlformats.org/officeDocument/2006/relationships/image" Target="../media/image61.svg"/><Relationship Id="rId5" Type="http://schemas.openxmlformats.org/officeDocument/2006/relationships/hyperlink" Target="http://creativecommons.org/licenses/by-sa/3.0/" TargetMode="External"/><Relationship Id="rId19" Type="http://schemas.openxmlformats.org/officeDocument/2006/relationships/image" Target="../media/image14.pn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59.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0.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s>
</file>

<file path=ppt/slides/_rels/slide33.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58.png"/><Relationship Id="rId7" Type="http://schemas.openxmlformats.org/officeDocument/2006/relationships/image" Target="../media/image2.png"/><Relationship Id="rId2" Type="http://schemas.openxmlformats.org/officeDocument/2006/relationships/notesSlide" Target="../notesSlides/notesSlide33.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16.png"/><Relationship Id="rId58" Type="http://schemas.openxmlformats.org/officeDocument/2006/relationships/image" Target="../media/image61.svg"/><Relationship Id="rId5" Type="http://schemas.openxmlformats.org/officeDocument/2006/relationships/hyperlink" Target="http://creativecommons.org/licenses/by-sa/3.0/" TargetMode="External"/><Relationship Id="rId19" Type="http://schemas.openxmlformats.org/officeDocument/2006/relationships/image" Target="../media/image14.pn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59.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0.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s>
</file>

<file path=ppt/slides/_rels/slide34.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58.png"/><Relationship Id="rId7" Type="http://schemas.openxmlformats.org/officeDocument/2006/relationships/image" Target="../media/image2.png"/><Relationship Id="rId2" Type="http://schemas.openxmlformats.org/officeDocument/2006/relationships/notesSlide" Target="../notesSlides/notesSlide34.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16.png"/><Relationship Id="rId58" Type="http://schemas.openxmlformats.org/officeDocument/2006/relationships/image" Target="../media/image61.svg"/><Relationship Id="rId5" Type="http://schemas.openxmlformats.org/officeDocument/2006/relationships/hyperlink" Target="http://creativecommons.org/licenses/by-sa/3.0/" TargetMode="External"/><Relationship Id="rId19" Type="http://schemas.openxmlformats.org/officeDocument/2006/relationships/image" Target="../media/image14.pn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59.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0.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s>
</file>

<file path=ppt/slides/_rels/slide35.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58.png"/><Relationship Id="rId7" Type="http://schemas.openxmlformats.org/officeDocument/2006/relationships/image" Target="../media/image2.png"/><Relationship Id="rId2" Type="http://schemas.openxmlformats.org/officeDocument/2006/relationships/notesSlide" Target="../notesSlides/notesSlide35.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16.png"/><Relationship Id="rId58" Type="http://schemas.openxmlformats.org/officeDocument/2006/relationships/image" Target="../media/image61.svg"/><Relationship Id="rId5" Type="http://schemas.openxmlformats.org/officeDocument/2006/relationships/hyperlink" Target="http://creativecommons.org/licenses/by-sa/3.0/" TargetMode="External"/><Relationship Id="rId19" Type="http://schemas.openxmlformats.org/officeDocument/2006/relationships/image" Target="../media/image14.pn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59.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2.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0.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3.svg"/></Relationships>
</file>

<file path=ppt/slides/_rels/slide36.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58.png"/><Relationship Id="rId7" Type="http://schemas.openxmlformats.org/officeDocument/2006/relationships/image" Target="../media/image2.png"/><Relationship Id="rId2" Type="http://schemas.openxmlformats.org/officeDocument/2006/relationships/notesSlide" Target="../notesSlides/notesSlide36.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16.png"/><Relationship Id="rId58" Type="http://schemas.openxmlformats.org/officeDocument/2006/relationships/image" Target="../media/image61.svg"/><Relationship Id="rId5" Type="http://schemas.openxmlformats.org/officeDocument/2006/relationships/hyperlink" Target="http://creativecommons.org/licenses/by-sa/3.0/" TargetMode="External"/><Relationship Id="rId19" Type="http://schemas.openxmlformats.org/officeDocument/2006/relationships/image" Target="../media/image14.png"/><Relationship Id="rId4" Type="http://schemas.openxmlformats.org/officeDocument/2006/relationships/image" Target="../media/image43.sv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59.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2.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0.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3.svg"/></Relationships>
</file>

<file path=ppt/slides/_rels/slide37.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58.png"/><Relationship Id="rId7" Type="http://schemas.openxmlformats.org/officeDocument/2006/relationships/image" Target="../media/image2.png"/><Relationship Id="rId2" Type="http://schemas.openxmlformats.org/officeDocument/2006/relationships/notesSlide" Target="../notesSlides/notesSlide37.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16.png"/><Relationship Id="rId58" Type="http://schemas.openxmlformats.org/officeDocument/2006/relationships/image" Target="../media/image61.svg"/><Relationship Id="rId5" Type="http://schemas.openxmlformats.org/officeDocument/2006/relationships/hyperlink" Target="http://creativecommons.org/licenses/by-sa/3.0/" TargetMode="External"/><Relationship Id="rId61" Type="http://schemas.openxmlformats.org/officeDocument/2006/relationships/image" Target="../media/image64.png"/><Relationship Id="rId19" Type="http://schemas.openxmlformats.org/officeDocument/2006/relationships/image" Target="../media/image1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59.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2.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17.svg"/><Relationship Id="rId62" Type="http://schemas.openxmlformats.org/officeDocument/2006/relationships/image" Target="../media/image65.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0.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3.svg"/><Relationship Id="rId4" Type="http://schemas.openxmlformats.org/officeDocument/2006/relationships/image" Target="../media/image43.svg"/><Relationship Id="rId9" Type="http://schemas.openxmlformats.org/officeDocument/2006/relationships/image" Target="../media/image4.png"/></Relationships>
</file>

<file path=ppt/slides/_rels/slide38.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60.png"/><Relationship Id="rId7" Type="http://schemas.openxmlformats.org/officeDocument/2006/relationships/image" Target="../media/image2.png"/><Relationship Id="rId2" Type="http://schemas.openxmlformats.org/officeDocument/2006/relationships/notesSlide" Target="../notesSlides/notesSlide38.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58.png"/><Relationship Id="rId58" Type="http://schemas.openxmlformats.org/officeDocument/2006/relationships/image" Target="../media/image63.svg"/><Relationship Id="rId5" Type="http://schemas.openxmlformats.org/officeDocument/2006/relationships/hyperlink" Target="http://creativecommons.org/licenses/by-sa/3.0/" TargetMode="External"/><Relationship Id="rId61" Type="http://schemas.openxmlformats.org/officeDocument/2006/relationships/image" Target="../media/image16.png"/><Relationship Id="rId19" Type="http://schemas.openxmlformats.org/officeDocument/2006/relationships/image" Target="../media/image1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61.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4.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9.svg"/><Relationship Id="rId62"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2.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5.svg"/><Relationship Id="rId4" Type="http://schemas.openxmlformats.org/officeDocument/2006/relationships/image" Target="../media/image43.svg"/><Relationship Id="rId9" Type="http://schemas.openxmlformats.org/officeDocument/2006/relationships/image" Target="../media/image4.png"/></Relationships>
</file>

<file path=ppt/slides/_rels/slide39.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3.svg"/><Relationship Id="rId26" Type="http://schemas.openxmlformats.org/officeDocument/2006/relationships/image" Target="../media/image27.svg"/><Relationship Id="rId39" Type="http://schemas.openxmlformats.org/officeDocument/2006/relationships/image" Target="../media/image44.pn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60.png"/><Relationship Id="rId63" Type="http://schemas.openxmlformats.org/officeDocument/2006/relationships/image" Target="../media/image66.png"/><Relationship Id="rId7" Type="http://schemas.openxmlformats.org/officeDocument/2006/relationships/image" Target="../media/image2.png"/><Relationship Id="rId2" Type="http://schemas.openxmlformats.org/officeDocument/2006/relationships/notesSlide" Target="../notesSlides/notesSlide39.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58.png"/><Relationship Id="rId58" Type="http://schemas.openxmlformats.org/officeDocument/2006/relationships/image" Target="../media/image63.svg"/><Relationship Id="rId5" Type="http://schemas.openxmlformats.org/officeDocument/2006/relationships/hyperlink" Target="http://creativecommons.org/licenses/by-sa/3.0/" TargetMode="External"/><Relationship Id="rId61" Type="http://schemas.openxmlformats.org/officeDocument/2006/relationships/image" Target="../media/image16.png"/><Relationship Id="rId19" Type="http://schemas.openxmlformats.org/officeDocument/2006/relationships/image" Target="../media/image1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61.svg"/><Relationship Id="rId64" Type="http://schemas.openxmlformats.org/officeDocument/2006/relationships/image" Target="../media/image67.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4.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9.svg"/><Relationship Id="rId62"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2.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5.svg"/><Relationship Id="rId4" Type="http://schemas.openxmlformats.org/officeDocument/2006/relationships/image" Target="../media/image43.sv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svg"/><Relationship Id="rId3" Type="http://schemas.openxmlformats.org/officeDocument/2006/relationships/hyperlink" Target="http://creativecommons.org/licenses/by-sa/3.0/" TargetMode="External"/><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4.xml"/><Relationship Id="rId16" Type="http://schemas.openxmlformats.org/officeDocument/2006/relationships/image" Target="../media/image13.sv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8.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_rels/slide40.xml.rels><?xml version="1.0" encoding="UTF-8" standalone="yes"?>
<Relationships xmlns="http://schemas.openxmlformats.org/package/2006/relationships"><Relationship Id="rId26" Type="http://schemas.openxmlformats.org/officeDocument/2006/relationships/image" Target="../media/image27.sv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60.png"/><Relationship Id="rId63" Type="http://schemas.openxmlformats.org/officeDocument/2006/relationships/image" Target="../media/image66.png"/><Relationship Id="rId7" Type="http://schemas.openxmlformats.org/officeDocument/2006/relationships/image" Target="../media/image2.png"/><Relationship Id="rId2" Type="http://schemas.openxmlformats.org/officeDocument/2006/relationships/notesSlide" Target="../notesSlides/notesSlide40.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58.png"/><Relationship Id="rId58" Type="http://schemas.openxmlformats.org/officeDocument/2006/relationships/image" Target="../media/image63.svg"/><Relationship Id="rId66" Type="http://schemas.openxmlformats.org/officeDocument/2006/relationships/image" Target="../media/image69.svg"/><Relationship Id="rId5" Type="http://schemas.openxmlformats.org/officeDocument/2006/relationships/hyperlink" Target="http://creativecommons.org/licenses/by-sa/3.0/" TargetMode="External"/><Relationship Id="rId61" Type="http://schemas.openxmlformats.org/officeDocument/2006/relationships/image" Target="../media/image16.png"/><Relationship Id="rId19" Type="http://schemas.openxmlformats.org/officeDocument/2006/relationships/image" Target="../media/image1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61.svg"/><Relationship Id="rId64" Type="http://schemas.openxmlformats.org/officeDocument/2006/relationships/image" Target="../media/image67.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4.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9.svg"/><Relationship Id="rId62"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2.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5.svg"/><Relationship Id="rId65" Type="http://schemas.openxmlformats.org/officeDocument/2006/relationships/image" Target="../media/image68.png"/><Relationship Id="rId4" Type="http://schemas.openxmlformats.org/officeDocument/2006/relationships/image" Target="../media/image43.svg"/><Relationship Id="rId9" Type="http://schemas.openxmlformats.org/officeDocument/2006/relationships/image" Target="../media/image4.png"/><Relationship Id="rId13" Type="http://schemas.openxmlformats.org/officeDocument/2006/relationships/image" Target="../media/image8.png"/><Relationship Id="rId18" Type="http://schemas.openxmlformats.org/officeDocument/2006/relationships/image" Target="../media/image13.svg"/><Relationship Id="rId39" Type="http://schemas.openxmlformats.org/officeDocument/2006/relationships/image" Target="../media/image44.png"/></Relationships>
</file>

<file path=ppt/slides/_rels/slide41.xml.rels><?xml version="1.0" encoding="UTF-8" standalone="yes"?>
<Relationships xmlns="http://schemas.openxmlformats.org/package/2006/relationships"><Relationship Id="rId26" Type="http://schemas.openxmlformats.org/officeDocument/2006/relationships/image" Target="../media/image27.svg"/><Relationship Id="rId21" Type="http://schemas.openxmlformats.org/officeDocument/2006/relationships/image" Target="../media/image21.png"/><Relationship Id="rId34" Type="http://schemas.openxmlformats.org/officeDocument/2006/relationships/image" Target="../media/image37.sv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svg"/><Relationship Id="rId55" Type="http://schemas.openxmlformats.org/officeDocument/2006/relationships/image" Target="../media/image60.png"/><Relationship Id="rId63" Type="http://schemas.openxmlformats.org/officeDocument/2006/relationships/image" Target="../media/image66.png"/><Relationship Id="rId7" Type="http://schemas.openxmlformats.org/officeDocument/2006/relationships/image" Target="../media/image2.png"/><Relationship Id="rId2" Type="http://schemas.openxmlformats.org/officeDocument/2006/relationships/notesSlide" Target="../notesSlides/notesSlide41.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58.png"/><Relationship Id="rId58" Type="http://schemas.openxmlformats.org/officeDocument/2006/relationships/image" Target="../media/image63.svg"/><Relationship Id="rId66" Type="http://schemas.openxmlformats.org/officeDocument/2006/relationships/image" Target="../media/image69.svg"/><Relationship Id="rId5" Type="http://schemas.openxmlformats.org/officeDocument/2006/relationships/hyperlink" Target="http://creativecommons.org/licenses/by-sa/3.0/" TargetMode="External"/><Relationship Id="rId61" Type="http://schemas.openxmlformats.org/officeDocument/2006/relationships/image" Target="../media/image16.png"/><Relationship Id="rId19" Type="http://schemas.openxmlformats.org/officeDocument/2006/relationships/image" Target="../media/image1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61.svg"/><Relationship Id="rId64" Type="http://schemas.openxmlformats.org/officeDocument/2006/relationships/image" Target="../media/image67.sv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4.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9.svg"/><Relationship Id="rId62"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2.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5.svg"/><Relationship Id="rId65" Type="http://schemas.openxmlformats.org/officeDocument/2006/relationships/image" Target="../media/image68.png"/><Relationship Id="rId4" Type="http://schemas.openxmlformats.org/officeDocument/2006/relationships/image" Target="../media/image43.svg"/><Relationship Id="rId9" Type="http://schemas.openxmlformats.org/officeDocument/2006/relationships/image" Target="../media/image4.png"/><Relationship Id="rId13" Type="http://schemas.openxmlformats.org/officeDocument/2006/relationships/image" Target="../media/image8.png"/><Relationship Id="rId18" Type="http://schemas.openxmlformats.org/officeDocument/2006/relationships/image" Target="../media/image13.svg"/><Relationship Id="rId39" Type="http://schemas.openxmlformats.org/officeDocument/2006/relationships/image" Target="../media/image44.png"/></Relationships>
</file>

<file path=ppt/slides/_rels/slide42.xml.rels><?xml version="1.0" encoding="UTF-8" standalone="yes"?>
<Relationships xmlns="http://schemas.openxmlformats.org/package/2006/relationships"><Relationship Id="rId26" Type="http://schemas.openxmlformats.org/officeDocument/2006/relationships/image" Target="../media/image27.svg"/><Relationship Id="rId21" Type="http://schemas.openxmlformats.org/officeDocument/2006/relationships/image" Target="../media/image21.png"/><Relationship Id="rId42" Type="http://schemas.openxmlformats.org/officeDocument/2006/relationships/image" Target="../media/image47.svg"/><Relationship Id="rId47" Type="http://schemas.openxmlformats.org/officeDocument/2006/relationships/image" Target="../media/image52.png"/><Relationship Id="rId63" Type="http://schemas.openxmlformats.org/officeDocument/2006/relationships/image" Target="../media/image66.png"/><Relationship Id="rId68" Type="http://schemas.openxmlformats.org/officeDocument/2006/relationships/image" Target="../media/image71.svg"/><Relationship Id="rId7" Type="http://schemas.openxmlformats.org/officeDocument/2006/relationships/image" Target="../media/image2.png"/><Relationship Id="rId2" Type="http://schemas.openxmlformats.org/officeDocument/2006/relationships/notesSlide" Target="../notesSlides/notesSlide42.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58.png"/><Relationship Id="rId58" Type="http://schemas.openxmlformats.org/officeDocument/2006/relationships/image" Target="../media/image63.svg"/><Relationship Id="rId66" Type="http://schemas.openxmlformats.org/officeDocument/2006/relationships/image" Target="../media/image69.svg"/><Relationship Id="rId5" Type="http://schemas.openxmlformats.org/officeDocument/2006/relationships/hyperlink" Target="http://creativecommons.org/licenses/by-sa/3.0/" TargetMode="External"/><Relationship Id="rId61" Type="http://schemas.openxmlformats.org/officeDocument/2006/relationships/image" Target="../media/image16.png"/><Relationship Id="rId19" Type="http://schemas.openxmlformats.org/officeDocument/2006/relationships/image" Target="../media/image1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61.svg"/><Relationship Id="rId64" Type="http://schemas.openxmlformats.org/officeDocument/2006/relationships/image" Target="../media/image67.svg"/><Relationship Id="rId69" Type="http://schemas.openxmlformats.org/officeDocument/2006/relationships/image" Target="../media/image72.png"/><Relationship Id="rId8" Type="http://schemas.openxmlformats.org/officeDocument/2006/relationships/image" Target="../media/image3.png"/><Relationship Id="rId51" Type="http://schemas.openxmlformats.org/officeDocument/2006/relationships/image" Target="../media/image56.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4.png"/><Relationship Id="rId67" Type="http://schemas.openxmlformats.org/officeDocument/2006/relationships/image" Target="../media/image70.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9.svg"/><Relationship Id="rId62" Type="http://schemas.openxmlformats.org/officeDocument/2006/relationships/image" Target="../media/image17.svg"/><Relationship Id="rId70" Type="http://schemas.openxmlformats.org/officeDocument/2006/relationships/image" Target="../media/image73.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2.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5.svg"/><Relationship Id="rId65" Type="http://schemas.openxmlformats.org/officeDocument/2006/relationships/image" Target="../media/image68.png"/><Relationship Id="rId4" Type="http://schemas.openxmlformats.org/officeDocument/2006/relationships/image" Target="../media/image43.svg"/><Relationship Id="rId9" Type="http://schemas.openxmlformats.org/officeDocument/2006/relationships/image" Target="../media/image4.png"/><Relationship Id="rId13" Type="http://schemas.openxmlformats.org/officeDocument/2006/relationships/image" Target="../media/image8.png"/><Relationship Id="rId18" Type="http://schemas.openxmlformats.org/officeDocument/2006/relationships/image" Target="../media/image13.svg"/><Relationship Id="rId39" Type="http://schemas.openxmlformats.org/officeDocument/2006/relationships/image" Target="../media/image44.png"/><Relationship Id="rId34" Type="http://schemas.openxmlformats.org/officeDocument/2006/relationships/image" Target="../media/image37.svg"/><Relationship Id="rId50" Type="http://schemas.openxmlformats.org/officeDocument/2006/relationships/image" Target="../media/image55.svg"/><Relationship Id="rId55" Type="http://schemas.openxmlformats.org/officeDocument/2006/relationships/image" Target="../media/image60.png"/></Relationships>
</file>

<file path=ppt/slides/_rels/slide43.xml.rels><?xml version="1.0" encoding="UTF-8" standalone="yes"?>
<Relationships xmlns="http://schemas.openxmlformats.org/package/2006/relationships"><Relationship Id="rId26" Type="http://schemas.openxmlformats.org/officeDocument/2006/relationships/image" Target="../media/image27.svg"/><Relationship Id="rId21" Type="http://schemas.openxmlformats.org/officeDocument/2006/relationships/image" Target="../media/image21.png"/><Relationship Id="rId42" Type="http://schemas.openxmlformats.org/officeDocument/2006/relationships/image" Target="../media/image47.svg"/><Relationship Id="rId47" Type="http://schemas.openxmlformats.org/officeDocument/2006/relationships/image" Target="../media/image52.png"/><Relationship Id="rId63" Type="http://schemas.openxmlformats.org/officeDocument/2006/relationships/image" Target="../media/image66.png"/><Relationship Id="rId68" Type="http://schemas.openxmlformats.org/officeDocument/2006/relationships/image" Target="../media/image71.svg"/><Relationship Id="rId7" Type="http://schemas.openxmlformats.org/officeDocument/2006/relationships/image" Target="../media/image2.png"/><Relationship Id="rId71" Type="http://schemas.openxmlformats.org/officeDocument/2006/relationships/image" Target="../media/image74.png"/><Relationship Id="rId2" Type="http://schemas.openxmlformats.org/officeDocument/2006/relationships/notesSlide" Target="../notesSlides/notesSlide43.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58.png"/><Relationship Id="rId58" Type="http://schemas.openxmlformats.org/officeDocument/2006/relationships/image" Target="../media/image63.svg"/><Relationship Id="rId66" Type="http://schemas.openxmlformats.org/officeDocument/2006/relationships/image" Target="../media/image69.svg"/><Relationship Id="rId5" Type="http://schemas.openxmlformats.org/officeDocument/2006/relationships/hyperlink" Target="http://creativecommons.org/licenses/by-sa/3.0/" TargetMode="External"/><Relationship Id="rId61" Type="http://schemas.openxmlformats.org/officeDocument/2006/relationships/image" Target="../media/image16.png"/><Relationship Id="rId19" Type="http://schemas.openxmlformats.org/officeDocument/2006/relationships/image" Target="../media/image1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61.svg"/><Relationship Id="rId64" Type="http://schemas.openxmlformats.org/officeDocument/2006/relationships/image" Target="../media/image67.svg"/><Relationship Id="rId69" Type="http://schemas.openxmlformats.org/officeDocument/2006/relationships/image" Target="../media/image72.png"/><Relationship Id="rId8" Type="http://schemas.openxmlformats.org/officeDocument/2006/relationships/image" Target="../media/image3.png"/><Relationship Id="rId51" Type="http://schemas.openxmlformats.org/officeDocument/2006/relationships/image" Target="../media/image56.png"/><Relationship Id="rId72" Type="http://schemas.openxmlformats.org/officeDocument/2006/relationships/image" Target="../media/image75.sv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4.png"/><Relationship Id="rId67" Type="http://schemas.openxmlformats.org/officeDocument/2006/relationships/image" Target="../media/image70.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9.svg"/><Relationship Id="rId62" Type="http://schemas.openxmlformats.org/officeDocument/2006/relationships/image" Target="../media/image17.svg"/><Relationship Id="rId70" Type="http://schemas.openxmlformats.org/officeDocument/2006/relationships/image" Target="../media/image73.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2.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5.svg"/><Relationship Id="rId65" Type="http://schemas.openxmlformats.org/officeDocument/2006/relationships/image" Target="../media/image68.png"/><Relationship Id="rId4" Type="http://schemas.openxmlformats.org/officeDocument/2006/relationships/image" Target="../media/image43.svg"/><Relationship Id="rId9" Type="http://schemas.openxmlformats.org/officeDocument/2006/relationships/image" Target="../media/image4.png"/><Relationship Id="rId13" Type="http://schemas.openxmlformats.org/officeDocument/2006/relationships/image" Target="../media/image8.png"/><Relationship Id="rId18" Type="http://schemas.openxmlformats.org/officeDocument/2006/relationships/image" Target="../media/image13.svg"/><Relationship Id="rId39" Type="http://schemas.openxmlformats.org/officeDocument/2006/relationships/image" Target="../media/image44.png"/><Relationship Id="rId34" Type="http://schemas.openxmlformats.org/officeDocument/2006/relationships/image" Target="../media/image37.svg"/><Relationship Id="rId50" Type="http://schemas.openxmlformats.org/officeDocument/2006/relationships/image" Target="../media/image55.svg"/><Relationship Id="rId55" Type="http://schemas.openxmlformats.org/officeDocument/2006/relationships/image" Target="../media/image60.png"/></Relationships>
</file>

<file path=ppt/slides/_rels/slide44.xml.rels><?xml version="1.0" encoding="UTF-8" standalone="yes"?>
<Relationships xmlns="http://schemas.openxmlformats.org/package/2006/relationships"><Relationship Id="rId26" Type="http://schemas.openxmlformats.org/officeDocument/2006/relationships/image" Target="../media/image27.svg"/><Relationship Id="rId21" Type="http://schemas.openxmlformats.org/officeDocument/2006/relationships/image" Target="../media/image21.png"/><Relationship Id="rId42" Type="http://schemas.openxmlformats.org/officeDocument/2006/relationships/image" Target="../media/image47.svg"/><Relationship Id="rId47" Type="http://schemas.openxmlformats.org/officeDocument/2006/relationships/image" Target="../media/image52.png"/><Relationship Id="rId63" Type="http://schemas.openxmlformats.org/officeDocument/2006/relationships/image" Target="../media/image66.png"/><Relationship Id="rId68" Type="http://schemas.openxmlformats.org/officeDocument/2006/relationships/image" Target="../media/image71.svg"/><Relationship Id="rId2" Type="http://schemas.openxmlformats.org/officeDocument/2006/relationships/notesSlide" Target="../notesSlides/notesSlide44.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58.png"/><Relationship Id="rId58" Type="http://schemas.openxmlformats.org/officeDocument/2006/relationships/image" Target="../media/image63.svg"/><Relationship Id="rId66" Type="http://schemas.openxmlformats.org/officeDocument/2006/relationships/image" Target="../media/image69.svg"/><Relationship Id="rId74" Type="http://schemas.openxmlformats.org/officeDocument/2006/relationships/image" Target="../media/image77.svg"/><Relationship Id="rId5" Type="http://schemas.openxmlformats.org/officeDocument/2006/relationships/hyperlink" Target="http://creativecommons.org/licenses/by-sa/3.0/" TargetMode="External"/><Relationship Id="rId61" Type="http://schemas.openxmlformats.org/officeDocument/2006/relationships/image" Target="../media/image16.png"/><Relationship Id="rId19" Type="http://schemas.openxmlformats.org/officeDocument/2006/relationships/image" Target="../media/image1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61.svg"/><Relationship Id="rId64" Type="http://schemas.openxmlformats.org/officeDocument/2006/relationships/image" Target="../media/image67.svg"/><Relationship Id="rId69" Type="http://schemas.openxmlformats.org/officeDocument/2006/relationships/image" Target="../media/image72.png"/><Relationship Id="rId8" Type="http://schemas.openxmlformats.org/officeDocument/2006/relationships/image" Target="../media/image3.png"/><Relationship Id="rId51" Type="http://schemas.openxmlformats.org/officeDocument/2006/relationships/image" Target="../media/image56.png"/><Relationship Id="rId72" Type="http://schemas.openxmlformats.org/officeDocument/2006/relationships/image" Target="../media/image75.sv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4.png"/><Relationship Id="rId67" Type="http://schemas.openxmlformats.org/officeDocument/2006/relationships/image" Target="../media/image70.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9.svg"/><Relationship Id="rId62" Type="http://schemas.openxmlformats.org/officeDocument/2006/relationships/image" Target="../media/image17.svg"/><Relationship Id="rId70" Type="http://schemas.openxmlformats.org/officeDocument/2006/relationships/image" Target="../media/image73.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2.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5.svg"/><Relationship Id="rId65" Type="http://schemas.openxmlformats.org/officeDocument/2006/relationships/image" Target="../media/image68.png"/><Relationship Id="rId73" Type="http://schemas.openxmlformats.org/officeDocument/2006/relationships/image" Target="../media/image76.png"/><Relationship Id="rId4" Type="http://schemas.openxmlformats.org/officeDocument/2006/relationships/image" Target="../media/image43.svg"/><Relationship Id="rId9" Type="http://schemas.openxmlformats.org/officeDocument/2006/relationships/image" Target="../media/image4.png"/><Relationship Id="rId13" Type="http://schemas.openxmlformats.org/officeDocument/2006/relationships/image" Target="../media/image8.png"/><Relationship Id="rId18" Type="http://schemas.openxmlformats.org/officeDocument/2006/relationships/image" Target="../media/image13.svg"/><Relationship Id="rId39" Type="http://schemas.openxmlformats.org/officeDocument/2006/relationships/image" Target="../media/image44.png"/><Relationship Id="rId34" Type="http://schemas.openxmlformats.org/officeDocument/2006/relationships/image" Target="../media/image37.svg"/><Relationship Id="rId50" Type="http://schemas.openxmlformats.org/officeDocument/2006/relationships/image" Target="../media/image55.svg"/><Relationship Id="rId55" Type="http://schemas.openxmlformats.org/officeDocument/2006/relationships/image" Target="../media/image60.png"/><Relationship Id="rId7" Type="http://schemas.openxmlformats.org/officeDocument/2006/relationships/image" Target="../media/image2.png"/><Relationship Id="rId71" Type="http://schemas.openxmlformats.org/officeDocument/2006/relationships/image" Target="../media/image74.png"/></Relationships>
</file>

<file path=ppt/slides/_rels/slide45.xml.rels><?xml version="1.0" encoding="UTF-8" standalone="yes"?>
<Relationships xmlns="http://schemas.openxmlformats.org/package/2006/relationships"><Relationship Id="rId26" Type="http://schemas.openxmlformats.org/officeDocument/2006/relationships/image" Target="../media/image27.svg"/><Relationship Id="rId21" Type="http://schemas.openxmlformats.org/officeDocument/2006/relationships/image" Target="../media/image21.png"/><Relationship Id="rId42" Type="http://schemas.openxmlformats.org/officeDocument/2006/relationships/image" Target="../media/image47.svg"/><Relationship Id="rId47" Type="http://schemas.openxmlformats.org/officeDocument/2006/relationships/image" Target="../media/image52.png"/><Relationship Id="rId63" Type="http://schemas.openxmlformats.org/officeDocument/2006/relationships/image" Target="../media/image68.png"/><Relationship Id="rId68" Type="http://schemas.openxmlformats.org/officeDocument/2006/relationships/image" Target="../media/image73.svg"/><Relationship Id="rId2" Type="http://schemas.openxmlformats.org/officeDocument/2006/relationships/notesSlide" Target="../notesSlides/notesSlide45.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58.png"/><Relationship Id="rId58" Type="http://schemas.openxmlformats.org/officeDocument/2006/relationships/image" Target="../media/image63.svg"/><Relationship Id="rId66" Type="http://schemas.openxmlformats.org/officeDocument/2006/relationships/image" Target="../media/image71.svg"/><Relationship Id="rId74" Type="http://schemas.openxmlformats.org/officeDocument/2006/relationships/image" Target="../media/image17.svg"/><Relationship Id="rId5" Type="http://schemas.openxmlformats.org/officeDocument/2006/relationships/hyperlink" Target="http://creativecommons.org/licenses/by-sa/3.0/" TargetMode="External"/><Relationship Id="rId61" Type="http://schemas.openxmlformats.org/officeDocument/2006/relationships/image" Target="../media/image66.png"/><Relationship Id="rId19" Type="http://schemas.openxmlformats.org/officeDocument/2006/relationships/image" Target="../media/image1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61.svg"/><Relationship Id="rId64" Type="http://schemas.openxmlformats.org/officeDocument/2006/relationships/image" Target="../media/image69.svg"/><Relationship Id="rId69" Type="http://schemas.openxmlformats.org/officeDocument/2006/relationships/image" Target="../media/image74.png"/><Relationship Id="rId8" Type="http://schemas.openxmlformats.org/officeDocument/2006/relationships/image" Target="../media/image3.png"/><Relationship Id="rId51" Type="http://schemas.openxmlformats.org/officeDocument/2006/relationships/image" Target="../media/image56.png"/><Relationship Id="rId72" Type="http://schemas.openxmlformats.org/officeDocument/2006/relationships/image" Target="../media/image77.sv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4.png"/><Relationship Id="rId67" Type="http://schemas.openxmlformats.org/officeDocument/2006/relationships/image" Target="../media/image72.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9.svg"/><Relationship Id="rId62" Type="http://schemas.openxmlformats.org/officeDocument/2006/relationships/image" Target="../media/image67.svg"/><Relationship Id="rId70" Type="http://schemas.openxmlformats.org/officeDocument/2006/relationships/image" Target="../media/image75.svg"/><Relationship Id="rId75" Type="http://schemas.openxmlformats.org/officeDocument/2006/relationships/image" Target="../media/image78.pn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2.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5.svg"/><Relationship Id="rId65" Type="http://schemas.openxmlformats.org/officeDocument/2006/relationships/image" Target="../media/image70.png"/><Relationship Id="rId73" Type="http://schemas.openxmlformats.org/officeDocument/2006/relationships/image" Target="../media/image16.png"/><Relationship Id="rId4" Type="http://schemas.openxmlformats.org/officeDocument/2006/relationships/image" Target="../media/image43.svg"/><Relationship Id="rId9" Type="http://schemas.openxmlformats.org/officeDocument/2006/relationships/image" Target="../media/image4.png"/><Relationship Id="rId13" Type="http://schemas.openxmlformats.org/officeDocument/2006/relationships/image" Target="../media/image8.png"/><Relationship Id="rId18" Type="http://schemas.openxmlformats.org/officeDocument/2006/relationships/image" Target="../media/image13.svg"/><Relationship Id="rId39" Type="http://schemas.openxmlformats.org/officeDocument/2006/relationships/image" Target="../media/image44.png"/><Relationship Id="rId34" Type="http://schemas.openxmlformats.org/officeDocument/2006/relationships/image" Target="../media/image37.svg"/><Relationship Id="rId50" Type="http://schemas.openxmlformats.org/officeDocument/2006/relationships/image" Target="../media/image55.svg"/><Relationship Id="rId55" Type="http://schemas.openxmlformats.org/officeDocument/2006/relationships/image" Target="../media/image60.png"/><Relationship Id="rId76" Type="http://schemas.openxmlformats.org/officeDocument/2006/relationships/image" Target="../media/image79.svg"/><Relationship Id="rId7" Type="http://schemas.openxmlformats.org/officeDocument/2006/relationships/image" Target="../media/image2.png"/><Relationship Id="rId71" Type="http://schemas.openxmlformats.org/officeDocument/2006/relationships/image" Target="../media/image76.png"/></Relationships>
</file>

<file path=ppt/slides/_rels/slide46.xml.rels><?xml version="1.0" encoding="UTF-8" standalone="yes"?>
<Relationships xmlns="http://schemas.openxmlformats.org/package/2006/relationships"><Relationship Id="rId26" Type="http://schemas.openxmlformats.org/officeDocument/2006/relationships/image" Target="../media/image27.svg"/><Relationship Id="rId21" Type="http://schemas.openxmlformats.org/officeDocument/2006/relationships/image" Target="../media/image21.png"/><Relationship Id="rId42" Type="http://schemas.openxmlformats.org/officeDocument/2006/relationships/image" Target="../media/image47.svg"/><Relationship Id="rId47" Type="http://schemas.openxmlformats.org/officeDocument/2006/relationships/image" Target="../media/image52.png"/><Relationship Id="rId63" Type="http://schemas.openxmlformats.org/officeDocument/2006/relationships/image" Target="../media/image68.png"/><Relationship Id="rId68" Type="http://schemas.openxmlformats.org/officeDocument/2006/relationships/image" Target="../media/image73.svg"/><Relationship Id="rId2" Type="http://schemas.openxmlformats.org/officeDocument/2006/relationships/notesSlide" Target="../notesSlides/notesSlide46.xml"/><Relationship Id="rId16" Type="http://schemas.openxmlformats.org/officeDocument/2006/relationships/image" Target="../media/image11.png"/><Relationship Id="rId29" Type="http://schemas.openxmlformats.org/officeDocument/2006/relationships/image" Target="../media/image30.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58.png"/><Relationship Id="rId58" Type="http://schemas.openxmlformats.org/officeDocument/2006/relationships/image" Target="../media/image63.svg"/><Relationship Id="rId66" Type="http://schemas.openxmlformats.org/officeDocument/2006/relationships/image" Target="../media/image71.svg"/><Relationship Id="rId74" Type="http://schemas.openxmlformats.org/officeDocument/2006/relationships/image" Target="../media/image17.svg"/><Relationship Id="rId5" Type="http://schemas.openxmlformats.org/officeDocument/2006/relationships/hyperlink" Target="http://creativecommons.org/licenses/by-sa/3.0/" TargetMode="External"/><Relationship Id="rId61" Type="http://schemas.openxmlformats.org/officeDocument/2006/relationships/image" Target="../media/image66.png"/><Relationship Id="rId19" Type="http://schemas.openxmlformats.org/officeDocument/2006/relationships/image" Target="../media/image1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61.svg"/><Relationship Id="rId64" Type="http://schemas.openxmlformats.org/officeDocument/2006/relationships/image" Target="../media/image69.svg"/><Relationship Id="rId69" Type="http://schemas.openxmlformats.org/officeDocument/2006/relationships/image" Target="../media/image74.png"/><Relationship Id="rId8" Type="http://schemas.openxmlformats.org/officeDocument/2006/relationships/image" Target="../media/image3.png"/><Relationship Id="rId51" Type="http://schemas.openxmlformats.org/officeDocument/2006/relationships/image" Target="../media/image56.png"/><Relationship Id="rId72" Type="http://schemas.openxmlformats.org/officeDocument/2006/relationships/image" Target="../media/image77.sv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4.png"/><Relationship Id="rId67" Type="http://schemas.openxmlformats.org/officeDocument/2006/relationships/image" Target="../media/image72.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9.svg"/><Relationship Id="rId62" Type="http://schemas.openxmlformats.org/officeDocument/2006/relationships/image" Target="../media/image67.svg"/><Relationship Id="rId70" Type="http://schemas.openxmlformats.org/officeDocument/2006/relationships/image" Target="../media/image75.svg"/><Relationship Id="rId75" Type="http://schemas.openxmlformats.org/officeDocument/2006/relationships/image" Target="../media/image78.pn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2.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5.svg"/><Relationship Id="rId65" Type="http://schemas.openxmlformats.org/officeDocument/2006/relationships/image" Target="../media/image70.png"/><Relationship Id="rId73" Type="http://schemas.openxmlformats.org/officeDocument/2006/relationships/image" Target="../media/image16.png"/><Relationship Id="rId4" Type="http://schemas.openxmlformats.org/officeDocument/2006/relationships/image" Target="../media/image43.svg"/><Relationship Id="rId9" Type="http://schemas.openxmlformats.org/officeDocument/2006/relationships/image" Target="../media/image4.png"/><Relationship Id="rId13" Type="http://schemas.openxmlformats.org/officeDocument/2006/relationships/image" Target="../media/image8.png"/><Relationship Id="rId18" Type="http://schemas.openxmlformats.org/officeDocument/2006/relationships/image" Target="../media/image13.svg"/><Relationship Id="rId39" Type="http://schemas.openxmlformats.org/officeDocument/2006/relationships/image" Target="../media/image44.png"/><Relationship Id="rId34" Type="http://schemas.openxmlformats.org/officeDocument/2006/relationships/image" Target="../media/image37.svg"/><Relationship Id="rId50" Type="http://schemas.openxmlformats.org/officeDocument/2006/relationships/image" Target="../media/image55.svg"/><Relationship Id="rId55" Type="http://schemas.openxmlformats.org/officeDocument/2006/relationships/image" Target="../media/image60.png"/><Relationship Id="rId76" Type="http://schemas.openxmlformats.org/officeDocument/2006/relationships/image" Target="../media/image79.svg"/><Relationship Id="rId7" Type="http://schemas.openxmlformats.org/officeDocument/2006/relationships/image" Target="../media/image2.png"/><Relationship Id="rId71" Type="http://schemas.openxmlformats.org/officeDocument/2006/relationships/image" Target="../media/image76.png"/></Relationships>
</file>

<file path=ppt/slides/_rels/slide47.xml.rels><?xml version="1.0" encoding="UTF-8" standalone="yes"?>
<Relationships xmlns="http://schemas.openxmlformats.org/package/2006/relationships"><Relationship Id="rId26" Type="http://schemas.openxmlformats.org/officeDocument/2006/relationships/image" Target="../media/image27.svg"/><Relationship Id="rId21" Type="http://schemas.openxmlformats.org/officeDocument/2006/relationships/image" Target="../media/image21.png"/><Relationship Id="rId42" Type="http://schemas.openxmlformats.org/officeDocument/2006/relationships/image" Target="../media/image47.svg"/><Relationship Id="rId47" Type="http://schemas.openxmlformats.org/officeDocument/2006/relationships/image" Target="../media/image52.png"/><Relationship Id="rId63" Type="http://schemas.openxmlformats.org/officeDocument/2006/relationships/image" Target="../media/image68.png"/><Relationship Id="rId68" Type="http://schemas.openxmlformats.org/officeDocument/2006/relationships/image" Target="../media/image73.svg"/><Relationship Id="rId16" Type="http://schemas.openxmlformats.org/officeDocument/2006/relationships/image" Target="../media/image11.png"/><Relationship Id="rId11" Type="http://schemas.openxmlformats.org/officeDocument/2006/relationships/image" Target="../media/image6.png"/><Relationship Id="rId24" Type="http://schemas.openxmlformats.org/officeDocument/2006/relationships/image" Target="../media/image25.svg"/><Relationship Id="rId32" Type="http://schemas.openxmlformats.org/officeDocument/2006/relationships/image" Target="../media/image35.svg"/><Relationship Id="rId37" Type="http://schemas.openxmlformats.org/officeDocument/2006/relationships/image" Target="../media/image40.png"/><Relationship Id="rId40" Type="http://schemas.openxmlformats.org/officeDocument/2006/relationships/image" Target="../media/image45.svg"/><Relationship Id="rId45" Type="http://schemas.openxmlformats.org/officeDocument/2006/relationships/image" Target="../media/image50.png"/><Relationship Id="rId53" Type="http://schemas.openxmlformats.org/officeDocument/2006/relationships/image" Target="../media/image58.png"/><Relationship Id="rId58" Type="http://schemas.openxmlformats.org/officeDocument/2006/relationships/image" Target="../media/image63.svg"/><Relationship Id="rId66" Type="http://schemas.openxmlformats.org/officeDocument/2006/relationships/image" Target="../media/image71.svg"/><Relationship Id="rId74" Type="http://schemas.openxmlformats.org/officeDocument/2006/relationships/image" Target="../media/image17.svg"/><Relationship Id="rId79" Type="http://schemas.openxmlformats.org/officeDocument/2006/relationships/image" Target="../media/image82.png"/><Relationship Id="rId5" Type="http://schemas.openxmlformats.org/officeDocument/2006/relationships/hyperlink" Target="http://creativecommons.org/licenses/by-sa/3.0/" TargetMode="External"/><Relationship Id="rId61" Type="http://schemas.openxmlformats.org/officeDocument/2006/relationships/image" Target="../media/image66.png"/><Relationship Id="rId19" Type="http://schemas.openxmlformats.org/officeDocument/2006/relationships/image" Target="../media/image1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61.svg"/><Relationship Id="rId64" Type="http://schemas.openxmlformats.org/officeDocument/2006/relationships/image" Target="../media/image69.svg"/><Relationship Id="rId69" Type="http://schemas.openxmlformats.org/officeDocument/2006/relationships/image" Target="../media/image74.png"/><Relationship Id="rId77" Type="http://schemas.openxmlformats.org/officeDocument/2006/relationships/image" Target="../media/image80.png"/><Relationship Id="rId8" Type="http://schemas.openxmlformats.org/officeDocument/2006/relationships/image" Target="../media/image3.png"/><Relationship Id="rId51" Type="http://schemas.openxmlformats.org/officeDocument/2006/relationships/image" Target="../media/image56.png"/><Relationship Id="rId72" Type="http://schemas.openxmlformats.org/officeDocument/2006/relationships/image" Target="../media/image77.svg"/><Relationship Id="rId80" Type="http://schemas.openxmlformats.org/officeDocument/2006/relationships/image" Target="../media/image83.sv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4.png"/><Relationship Id="rId67" Type="http://schemas.openxmlformats.org/officeDocument/2006/relationships/image" Target="../media/image72.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9.svg"/><Relationship Id="rId62" Type="http://schemas.openxmlformats.org/officeDocument/2006/relationships/image" Target="../media/image67.svg"/><Relationship Id="rId70" Type="http://schemas.openxmlformats.org/officeDocument/2006/relationships/image" Target="../media/image75.svg"/><Relationship Id="rId75" Type="http://schemas.openxmlformats.org/officeDocument/2006/relationships/image" Target="../media/image78.pn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2.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5.svg"/><Relationship Id="rId65" Type="http://schemas.openxmlformats.org/officeDocument/2006/relationships/image" Target="../media/image70.png"/><Relationship Id="rId73" Type="http://schemas.openxmlformats.org/officeDocument/2006/relationships/image" Target="../media/image16.png"/><Relationship Id="rId78" Type="http://schemas.openxmlformats.org/officeDocument/2006/relationships/image" Target="../media/image81.svg"/><Relationship Id="rId4" Type="http://schemas.openxmlformats.org/officeDocument/2006/relationships/image" Target="../media/image43.svg"/><Relationship Id="rId9" Type="http://schemas.openxmlformats.org/officeDocument/2006/relationships/image" Target="../media/image4.png"/><Relationship Id="rId13" Type="http://schemas.openxmlformats.org/officeDocument/2006/relationships/image" Target="../media/image8.png"/><Relationship Id="rId18" Type="http://schemas.openxmlformats.org/officeDocument/2006/relationships/image" Target="../media/image13.svg"/><Relationship Id="rId39" Type="http://schemas.openxmlformats.org/officeDocument/2006/relationships/image" Target="../media/image44.png"/><Relationship Id="rId34" Type="http://schemas.openxmlformats.org/officeDocument/2006/relationships/image" Target="../media/image37.svg"/><Relationship Id="rId50" Type="http://schemas.openxmlformats.org/officeDocument/2006/relationships/image" Target="../media/image55.svg"/><Relationship Id="rId55" Type="http://schemas.openxmlformats.org/officeDocument/2006/relationships/image" Target="../media/image60.png"/><Relationship Id="rId76" Type="http://schemas.openxmlformats.org/officeDocument/2006/relationships/image" Target="../media/image79.svg"/><Relationship Id="rId7" Type="http://schemas.openxmlformats.org/officeDocument/2006/relationships/image" Target="../media/image2.png"/><Relationship Id="rId71" Type="http://schemas.openxmlformats.org/officeDocument/2006/relationships/image" Target="../media/image76.png"/><Relationship Id="rId2" Type="http://schemas.openxmlformats.org/officeDocument/2006/relationships/notesSlide" Target="../notesSlides/notesSlide47.xml"/><Relationship Id="rId29" Type="http://schemas.openxmlformats.org/officeDocument/2006/relationships/image" Target="../media/image30.png"/></Relationships>
</file>

<file path=ppt/slides/_rels/slide48.xml.rels><?xml version="1.0" encoding="UTF-8" standalone="yes"?>
<Relationships xmlns="http://schemas.openxmlformats.org/package/2006/relationships"><Relationship Id="rId26" Type="http://schemas.openxmlformats.org/officeDocument/2006/relationships/image" Target="../media/image27.svg"/><Relationship Id="rId21" Type="http://schemas.openxmlformats.org/officeDocument/2006/relationships/image" Target="../media/image21.png"/><Relationship Id="rId42" Type="http://schemas.openxmlformats.org/officeDocument/2006/relationships/image" Target="../media/image47.svg"/><Relationship Id="rId47" Type="http://schemas.openxmlformats.org/officeDocument/2006/relationships/image" Target="../media/image52.png"/><Relationship Id="rId63" Type="http://schemas.openxmlformats.org/officeDocument/2006/relationships/image" Target="../media/image68.png"/><Relationship Id="rId68" Type="http://schemas.openxmlformats.org/officeDocument/2006/relationships/image" Target="../media/image73.svg"/><Relationship Id="rId16" Type="http://schemas.openxmlformats.org/officeDocument/2006/relationships/image" Target="../media/image11.png"/><Relationship Id="rId11" Type="http://schemas.openxmlformats.org/officeDocument/2006/relationships/image" Target="../media/image6.png"/><Relationship Id="rId32" Type="http://schemas.openxmlformats.org/officeDocument/2006/relationships/image" Target="../media/image35.svg"/><Relationship Id="rId37" Type="http://schemas.openxmlformats.org/officeDocument/2006/relationships/image" Target="../media/image40.png"/><Relationship Id="rId53" Type="http://schemas.openxmlformats.org/officeDocument/2006/relationships/image" Target="../media/image58.png"/><Relationship Id="rId58" Type="http://schemas.openxmlformats.org/officeDocument/2006/relationships/image" Target="../media/image63.svg"/><Relationship Id="rId74" Type="http://schemas.openxmlformats.org/officeDocument/2006/relationships/image" Target="../media/image17.svg"/><Relationship Id="rId79" Type="http://schemas.openxmlformats.org/officeDocument/2006/relationships/image" Target="../media/image82.png"/><Relationship Id="rId5" Type="http://schemas.openxmlformats.org/officeDocument/2006/relationships/hyperlink" Target="http://creativecommons.org/licenses/by-sa/3.0/" TargetMode="External"/><Relationship Id="rId61" Type="http://schemas.openxmlformats.org/officeDocument/2006/relationships/image" Target="../media/image66.png"/><Relationship Id="rId82" Type="http://schemas.openxmlformats.org/officeDocument/2006/relationships/image" Target="../media/image85.svg"/><Relationship Id="rId19" Type="http://schemas.openxmlformats.org/officeDocument/2006/relationships/image" Target="../media/image1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61.svg"/><Relationship Id="rId64" Type="http://schemas.openxmlformats.org/officeDocument/2006/relationships/image" Target="../media/image69.svg"/><Relationship Id="rId69" Type="http://schemas.openxmlformats.org/officeDocument/2006/relationships/image" Target="../media/image74.png"/><Relationship Id="rId77" Type="http://schemas.openxmlformats.org/officeDocument/2006/relationships/image" Target="../media/image80.png"/><Relationship Id="rId8" Type="http://schemas.openxmlformats.org/officeDocument/2006/relationships/image" Target="../media/image3.png"/><Relationship Id="rId51" Type="http://schemas.openxmlformats.org/officeDocument/2006/relationships/image" Target="../media/image56.png"/><Relationship Id="rId72" Type="http://schemas.openxmlformats.org/officeDocument/2006/relationships/image" Target="../media/image77.svg"/><Relationship Id="rId80" Type="http://schemas.openxmlformats.org/officeDocument/2006/relationships/image" Target="../media/image83.sv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4.png"/><Relationship Id="rId67" Type="http://schemas.openxmlformats.org/officeDocument/2006/relationships/image" Target="../media/image72.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9.svg"/><Relationship Id="rId62" Type="http://schemas.openxmlformats.org/officeDocument/2006/relationships/image" Target="../media/image67.svg"/><Relationship Id="rId70" Type="http://schemas.openxmlformats.org/officeDocument/2006/relationships/image" Target="../media/image75.svg"/><Relationship Id="rId75" Type="http://schemas.openxmlformats.org/officeDocument/2006/relationships/image" Target="../media/image78.pn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2.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5.svg"/><Relationship Id="rId65" Type="http://schemas.openxmlformats.org/officeDocument/2006/relationships/image" Target="../media/image70.png"/><Relationship Id="rId73" Type="http://schemas.openxmlformats.org/officeDocument/2006/relationships/image" Target="../media/image16.png"/><Relationship Id="rId78" Type="http://schemas.openxmlformats.org/officeDocument/2006/relationships/image" Target="../media/image81.svg"/><Relationship Id="rId81" Type="http://schemas.openxmlformats.org/officeDocument/2006/relationships/image" Target="../media/image84.png"/><Relationship Id="rId4" Type="http://schemas.openxmlformats.org/officeDocument/2006/relationships/image" Target="../media/image43.svg"/><Relationship Id="rId9" Type="http://schemas.openxmlformats.org/officeDocument/2006/relationships/image" Target="../media/image4.png"/><Relationship Id="rId13" Type="http://schemas.openxmlformats.org/officeDocument/2006/relationships/image" Target="../media/image8.png"/><Relationship Id="rId18" Type="http://schemas.openxmlformats.org/officeDocument/2006/relationships/image" Target="../media/image13.svg"/><Relationship Id="rId39" Type="http://schemas.openxmlformats.org/officeDocument/2006/relationships/image" Target="../media/image44.png"/><Relationship Id="rId34" Type="http://schemas.openxmlformats.org/officeDocument/2006/relationships/image" Target="../media/image37.svg"/><Relationship Id="rId50" Type="http://schemas.openxmlformats.org/officeDocument/2006/relationships/image" Target="../media/image55.svg"/><Relationship Id="rId55" Type="http://schemas.openxmlformats.org/officeDocument/2006/relationships/image" Target="../media/image60.png"/><Relationship Id="rId76" Type="http://schemas.openxmlformats.org/officeDocument/2006/relationships/image" Target="../media/image79.svg"/><Relationship Id="rId7" Type="http://schemas.openxmlformats.org/officeDocument/2006/relationships/image" Target="../media/image2.png"/><Relationship Id="rId71" Type="http://schemas.openxmlformats.org/officeDocument/2006/relationships/image" Target="../media/image76.png"/><Relationship Id="rId2" Type="http://schemas.openxmlformats.org/officeDocument/2006/relationships/notesSlide" Target="../notesSlides/notesSlide48.xml"/><Relationship Id="rId29" Type="http://schemas.openxmlformats.org/officeDocument/2006/relationships/image" Target="../media/image30.png"/><Relationship Id="rId24" Type="http://schemas.openxmlformats.org/officeDocument/2006/relationships/image" Target="../media/image25.svg"/><Relationship Id="rId40" Type="http://schemas.openxmlformats.org/officeDocument/2006/relationships/image" Target="../media/image45.svg"/><Relationship Id="rId45" Type="http://schemas.openxmlformats.org/officeDocument/2006/relationships/image" Target="../media/image50.png"/><Relationship Id="rId66" Type="http://schemas.openxmlformats.org/officeDocument/2006/relationships/image" Target="../media/image71.svg"/></Relationships>
</file>

<file path=ppt/slides/_rels/slide49.xml.rels><?xml version="1.0" encoding="UTF-8" standalone="yes"?>
<Relationships xmlns="http://schemas.openxmlformats.org/package/2006/relationships"><Relationship Id="rId26" Type="http://schemas.openxmlformats.org/officeDocument/2006/relationships/image" Target="../media/image27.svg"/><Relationship Id="rId21" Type="http://schemas.openxmlformats.org/officeDocument/2006/relationships/image" Target="../media/image21.png"/><Relationship Id="rId42" Type="http://schemas.openxmlformats.org/officeDocument/2006/relationships/image" Target="../media/image47.svg"/><Relationship Id="rId47" Type="http://schemas.openxmlformats.org/officeDocument/2006/relationships/image" Target="../media/image52.png"/><Relationship Id="rId63" Type="http://schemas.openxmlformats.org/officeDocument/2006/relationships/image" Target="../media/image68.png"/><Relationship Id="rId68" Type="http://schemas.openxmlformats.org/officeDocument/2006/relationships/image" Target="../media/image73.svg"/><Relationship Id="rId16" Type="http://schemas.openxmlformats.org/officeDocument/2006/relationships/image" Target="../media/image11.png"/><Relationship Id="rId11" Type="http://schemas.openxmlformats.org/officeDocument/2006/relationships/image" Target="../media/image6.png"/><Relationship Id="rId32" Type="http://schemas.openxmlformats.org/officeDocument/2006/relationships/image" Target="../media/image35.svg"/><Relationship Id="rId37" Type="http://schemas.openxmlformats.org/officeDocument/2006/relationships/image" Target="../media/image40.png"/><Relationship Id="rId53" Type="http://schemas.openxmlformats.org/officeDocument/2006/relationships/image" Target="../media/image58.png"/><Relationship Id="rId58" Type="http://schemas.openxmlformats.org/officeDocument/2006/relationships/image" Target="../media/image63.svg"/><Relationship Id="rId74" Type="http://schemas.openxmlformats.org/officeDocument/2006/relationships/image" Target="../media/image17.svg"/><Relationship Id="rId79" Type="http://schemas.openxmlformats.org/officeDocument/2006/relationships/image" Target="../media/image82.png"/><Relationship Id="rId5" Type="http://schemas.openxmlformats.org/officeDocument/2006/relationships/hyperlink" Target="http://creativecommons.org/licenses/by-sa/3.0/" TargetMode="External"/><Relationship Id="rId61" Type="http://schemas.openxmlformats.org/officeDocument/2006/relationships/image" Target="../media/image66.png"/><Relationship Id="rId82" Type="http://schemas.openxmlformats.org/officeDocument/2006/relationships/image" Target="../media/image85.svg"/><Relationship Id="rId19" Type="http://schemas.openxmlformats.org/officeDocument/2006/relationships/image" Target="../media/image1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61.svg"/><Relationship Id="rId64" Type="http://schemas.openxmlformats.org/officeDocument/2006/relationships/image" Target="../media/image69.svg"/><Relationship Id="rId69" Type="http://schemas.openxmlformats.org/officeDocument/2006/relationships/image" Target="../media/image74.png"/><Relationship Id="rId77" Type="http://schemas.openxmlformats.org/officeDocument/2006/relationships/image" Target="../media/image80.png"/><Relationship Id="rId8" Type="http://schemas.openxmlformats.org/officeDocument/2006/relationships/image" Target="../media/image3.png"/><Relationship Id="rId51" Type="http://schemas.openxmlformats.org/officeDocument/2006/relationships/image" Target="../media/image56.png"/><Relationship Id="rId72" Type="http://schemas.openxmlformats.org/officeDocument/2006/relationships/image" Target="../media/image77.svg"/><Relationship Id="rId80" Type="http://schemas.openxmlformats.org/officeDocument/2006/relationships/image" Target="../media/image83.sv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4.png"/><Relationship Id="rId67" Type="http://schemas.openxmlformats.org/officeDocument/2006/relationships/image" Target="../media/image72.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9.svg"/><Relationship Id="rId62" Type="http://schemas.openxmlformats.org/officeDocument/2006/relationships/image" Target="../media/image67.svg"/><Relationship Id="rId70" Type="http://schemas.openxmlformats.org/officeDocument/2006/relationships/image" Target="../media/image75.svg"/><Relationship Id="rId75" Type="http://schemas.openxmlformats.org/officeDocument/2006/relationships/image" Target="../media/image78.pn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2.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5.svg"/><Relationship Id="rId65" Type="http://schemas.openxmlformats.org/officeDocument/2006/relationships/image" Target="../media/image70.png"/><Relationship Id="rId73" Type="http://schemas.openxmlformats.org/officeDocument/2006/relationships/image" Target="../media/image16.png"/><Relationship Id="rId78" Type="http://schemas.openxmlformats.org/officeDocument/2006/relationships/image" Target="../media/image81.svg"/><Relationship Id="rId81" Type="http://schemas.openxmlformats.org/officeDocument/2006/relationships/image" Target="../media/image84.png"/><Relationship Id="rId4" Type="http://schemas.openxmlformats.org/officeDocument/2006/relationships/image" Target="../media/image43.svg"/><Relationship Id="rId9" Type="http://schemas.openxmlformats.org/officeDocument/2006/relationships/image" Target="../media/image4.png"/><Relationship Id="rId13" Type="http://schemas.openxmlformats.org/officeDocument/2006/relationships/image" Target="../media/image8.png"/><Relationship Id="rId18" Type="http://schemas.openxmlformats.org/officeDocument/2006/relationships/image" Target="../media/image13.svg"/><Relationship Id="rId39" Type="http://schemas.openxmlformats.org/officeDocument/2006/relationships/image" Target="../media/image44.png"/><Relationship Id="rId34" Type="http://schemas.openxmlformats.org/officeDocument/2006/relationships/image" Target="../media/image37.svg"/><Relationship Id="rId50" Type="http://schemas.openxmlformats.org/officeDocument/2006/relationships/image" Target="../media/image55.svg"/><Relationship Id="rId55" Type="http://schemas.openxmlformats.org/officeDocument/2006/relationships/image" Target="../media/image60.png"/><Relationship Id="rId76" Type="http://schemas.openxmlformats.org/officeDocument/2006/relationships/image" Target="../media/image79.svg"/><Relationship Id="rId7" Type="http://schemas.openxmlformats.org/officeDocument/2006/relationships/image" Target="../media/image2.png"/><Relationship Id="rId71" Type="http://schemas.openxmlformats.org/officeDocument/2006/relationships/image" Target="../media/image76.png"/><Relationship Id="rId2" Type="http://schemas.openxmlformats.org/officeDocument/2006/relationships/notesSlide" Target="../notesSlides/notesSlide49.xml"/><Relationship Id="rId29" Type="http://schemas.openxmlformats.org/officeDocument/2006/relationships/image" Target="../media/image30.png"/><Relationship Id="rId24" Type="http://schemas.openxmlformats.org/officeDocument/2006/relationships/image" Target="../media/image25.svg"/><Relationship Id="rId40" Type="http://schemas.openxmlformats.org/officeDocument/2006/relationships/image" Target="../media/image45.svg"/><Relationship Id="rId45" Type="http://schemas.openxmlformats.org/officeDocument/2006/relationships/image" Target="../media/image50.png"/><Relationship Id="rId66" Type="http://schemas.openxmlformats.org/officeDocument/2006/relationships/image" Target="../media/image71.sv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svg"/><Relationship Id="rId3" Type="http://schemas.openxmlformats.org/officeDocument/2006/relationships/hyperlink" Target="http://creativecommons.org/licenses/by-sa/3.0/" TargetMode="External"/><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5.xml"/><Relationship Id="rId16" Type="http://schemas.openxmlformats.org/officeDocument/2006/relationships/image" Target="../media/image13.svg"/><Relationship Id="rId20" Type="http://schemas.openxmlformats.org/officeDocument/2006/relationships/image" Target="../media/image20.gif"/><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9.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_rels/slide50.xml.rels><?xml version="1.0" encoding="UTF-8" standalone="yes"?>
<Relationships xmlns="http://schemas.openxmlformats.org/package/2006/relationships"><Relationship Id="rId26" Type="http://schemas.openxmlformats.org/officeDocument/2006/relationships/image" Target="../media/image27.svg"/><Relationship Id="rId21" Type="http://schemas.openxmlformats.org/officeDocument/2006/relationships/image" Target="../media/image21.png"/><Relationship Id="rId42" Type="http://schemas.openxmlformats.org/officeDocument/2006/relationships/image" Target="../media/image47.svg"/><Relationship Id="rId47" Type="http://schemas.openxmlformats.org/officeDocument/2006/relationships/image" Target="../media/image52.png"/><Relationship Id="rId63" Type="http://schemas.openxmlformats.org/officeDocument/2006/relationships/image" Target="../media/image68.png"/><Relationship Id="rId68" Type="http://schemas.openxmlformats.org/officeDocument/2006/relationships/image" Target="../media/image73.svg"/><Relationship Id="rId84" Type="http://schemas.openxmlformats.org/officeDocument/2006/relationships/image" Target="../media/image87.svg"/><Relationship Id="rId16" Type="http://schemas.openxmlformats.org/officeDocument/2006/relationships/image" Target="../media/image11.png"/><Relationship Id="rId11" Type="http://schemas.openxmlformats.org/officeDocument/2006/relationships/image" Target="../media/image6.png"/><Relationship Id="rId32" Type="http://schemas.openxmlformats.org/officeDocument/2006/relationships/image" Target="../media/image35.svg"/><Relationship Id="rId37" Type="http://schemas.openxmlformats.org/officeDocument/2006/relationships/image" Target="../media/image40.png"/><Relationship Id="rId53" Type="http://schemas.openxmlformats.org/officeDocument/2006/relationships/image" Target="../media/image58.png"/><Relationship Id="rId58" Type="http://schemas.openxmlformats.org/officeDocument/2006/relationships/image" Target="../media/image63.svg"/><Relationship Id="rId74" Type="http://schemas.openxmlformats.org/officeDocument/2006/relationships/image" Target="../media/image17.svg"/><Relationship Id="rId79" Type="http://schemas.openxmlformats.org/officeDocument/2006/relationships/image" Target="../media/image82.png"/><Relationship Id="rId5" Type="http://schemas.openxmlformats.org/officeDocument/2006/relationships/hyperlink" Target="http://creativecommons.org/licenses/by-sa/3.0/" TargetMode="External"/><Relationship Id="rId61" Type="http://schemas.openxmlformats.org/officeDocument/2006/relationships/image" Target="../media/image66.png"/><Relationship Id="rId82" Type="http://schemas.openxmlformats.org/officeDocument/2006/relationships/image" Target="../media/image85.svg"/><Relationship Id="rId19" Type="http://schemas.openxmlformats.org/officeDocument/2006/relationships/image" Target="../media/image1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61.svg"/><Relationship Id="rId64" Type="http://schemas.openxmlformats.org/officeDocument/2006/relationships/image" Target="../media/image69.svg"/><Relationship Id="rId69" Type="http://schemas.openxmlformats.org/officeDocument/2006/relationships/image" Target="../media/image74.png"/><Relationship Id="rId77" Type="http://schemas.openxmlformats.org/officeDocument/2006/relationships/image" Target="../media/image80.png"/><Relationship Id="rId8" Type="http://schemas.openxmlformats.org/officeDocument/2006/relationships/image" Target="../media/image3.png"/><Relationship Id="rId51" Type="http://schemas.openxmlformats.org/officeDocument/2006/relationships/image" Target="../media/image56.png"/><Relationship Id="rId72" Type="http://schemas.openxmlformats.org/officeDocument/2006/relationships/image" Target="../media/image77.svg"/><Relationship Id="rId80" Type="http://schemas.openxmlformats.org/officeDocument/2006/relationships/image" Target="../media/image83.sv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4.png"/><Relationship Id="rId67" Type="http://schemas.openxmlformats.org/officeDocument/2006/relationships/image" Target="../media/image72.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9.svg"/><Relationship Id="rId62" Type="http://schemas.openxmlformats.org/officeDocument/2006/relationships/image" Target="../media/image67.svg"/><Relationship Id="rId70" Type="http://schemas.openxmlformats.org/officeDocument/2006/relationships/image" Target="../media/image75.svg"/><Relationship Id="rId75" Type="http://schemas.openxmlformats.org/officeDocument/2006/relationships/image" Target="../media/image78.png"/><Relationship Id="rId83" Type="http://schemas.openxmlformats.org/officeDocument/2006/relationships/image" Target="../media/image86.pn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2.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5.svg"/><Relationship Id="rId65" Type="http://schemas.openxmlformats.org/officeDocument/2006/relationships/image" Target="../media/image70.png"/><Relationship Id="rId73" Type="http://schemas.openxmlformats.org/officeDocument/2006/relationships/image" Target="../media/image16.png"/><Relationship Id="rId78" Type="http://schemas.openxmlformats.org/officeDocument/2006/relationships/image" Target="../media/image81.svg"/><Relationship Id="rId81" Type="http://schemas.openxmlformats.org/officeDocument/2006/relationships/image" Target="../media/image84.png"/><Relationship Id="rId4" Type="http://schemas.openxmlformats.org/officeDocument/2006/relationships/image" Target="../media/image43.svg"/><Relationship Id="rId9" Type="http://schemas.openxmlformats.org/officeDocument/2006/relationships/image" Target="../media/image4.png"/><Relationship Id="rId13" Type="http://schemas.openxmlformats.org/officeDocument/2006/relationships/image" Target="../media/image8.png"/><Relationship Id="rId18" Type="http://schemas.openxmlformats.org/officeDocument/2006/relationships/image" Target="../media/image13.svg"/><Relationship Id="rId39" Type="http://schemas.openxmlformats.org/officeDocument/2006/relationships/image" Target="../media/image44.png"/><Relationship Id="rId34" Type="http://schemas.openxmlformats.org/officeDocument/2006/relationships/image" Target="../media/image37.svg"/><Relationship Id="rId50" Type="http://schemas.openxmlformats.org/officeDocument/2006/relationships/image" Target="../media/image55.svg"/><Relationship Id="rId55" Type="http://schemas.openxmlformats.org/officeDocument/2006/relationships/image" Target="../media/image60.png"/><Relationship Id="rId76" Type="http://schemas.openxmlformats.org/officeDocument/2006/relationships/image" Target="../media/image79.svg"/><Relationship Id="rId7" Type="http://schemas.openxmlformats.org/officeDocument/2006/relationships/image" Target="../media/image2.png"/><Relationship Id="rId71" Type="http://schemas.openxmlformats.org/officeDocument/2006/relationships/image" Target="../media/image76.png"/><Relationship Id="rId2" Type="http://schemas.openxmlformats.org/officeDocument/2006/relationships/notesSlide" Target="../notesSlides/notesSlide50.xml"/><Relationship Id="rId29" Type="http://schemas.openxmlformats.org/officeDocument/2006/relationships/image" Target="../media/image30.png"/><Relationship Id="rId24" Type="http://schemas.openxmlformats.org/officeDocument/2006/relationships/image" Target="../media/image25.svg"/><Relationship Id="rId40" Type="http://schemas.openxmlformats.org/officeDocument/2006/relationships/image" Target="../media/image45.svg"/><Relationship Id="rId45" Type="http://schemas.openxmlformats.org/officeDocument/2006/relationships/image" Target="../media/image50.png"/><Relationship Id="rId66" Type="http://schemas.openxmlformats.org/officeDocument/2006/relationships/image" Target="../media/image71.svg"/></Relationships>
</file>

<file path=ppt/slides/_rels/slide51.xml.rels><?xml version="1.0" encoding="UTF-8" standalone="yes"?>
<Relationships xmlns="http://schemas.openxmlformats.org/package/2006/relationships"><Relationship Id="rId26" Type="http://schemas.openxmlformats.org/officeDocument/2006/relationships/image" Target="../media/image27.svg"/><Relationship Id="rId21" Type="http://schemas.openxmlformats.org/officeDocument/2006/relationships/image" Target="../media/image21.png"/><Relationship Id="rId42" Type="http://schemas.openxmlformats.org/officeDocument/2006/relationships/image" Target="../media/image47.svg"/><Relationship Id="rId47" Type="http://schemas.openxmlformats.org/officeDocument/2006/relationships/image" Target="../media/image52.png"/><Relationship Id="rId63" Type="http://schemas.openxmlformats.org/officeDocument/2006/relationships/image" Target="../media/image68.png"/><Relationship Id="rId68" Type="http://schemas.openxmlformats.org/officeDocument/2006/relationships/image" Target="../media/image73.svg"/><Relationship Id="rId84" Type="http://schemas.openxmlformats.org/officeDocument/2006/relationships/image" Target="../media/image87.svg"/><Relationship Id="rId16" Type="http://schemas.openxmlformats.org/officeDocument/2006/relationships/image" Target="../media/image11.png"/><Relationship Id="rId11" Type="http://schemas.openxmlformats.org/officeDocument/2006/relationships/image" Target="../media/image6.png"/><Relationship Id="rId32" Type="http://schemas.openxmlformats.org/officeDocument/2006/relationships/image" Target="../media/image35.svg"/><Relationship Id="rId37" Type="http://schemas.openxmlformats.org/officeDocument/2006/relationships/image" Target="../media/image40.png"/><Relationship Id="rId53" Type="http://schemas.openxmlformats.org/officeDocument/2006/relationships/image" Target="../media/image58.png"/><Relationship Id="rId58" Type="http://schemas.openxmlformats.org/officeDocument/2006/relationships/image" Target="../media/image63.svg"/><Relationship Id="rId74" Type="http://schemas.openxmlformats.org/officeDocument/2006/relationships/image" Target="../media/image17.svg"/><Relationship Id="rId79" Type="http://schemas.openxmlformats.org/officeDocument/2006/relationships/image" Target="../media/image82.png"/><Relationship Id="rId5" Type="http://schemas.openxmlformats.org/officeDocument/2006/relationships/hyperlink" Target="http://creativecommons.org/licenses/by-sa/3.0/" TargetMode="External"/><Relationship Id="rId19" Type="http://schemas.openxmlformats.org/officeDocument/2006/relationships/image" Target="../media/image14.png"/><Relationship Id="rId14" Type="http://schemas.openxmlformats.org/officeDocument/2006/relationships/image" Target="../media/image9.png"/><Relationship Id="rId22" Type="http://schemas.openxmlformats.org/officeDocument/2006/relationships/image" Target="../media/image22.svg"/><Relationship Id="rId27" Type="http://schemas.openxmlformats.org/officeDocument/2006/relationships/image" Target="../media/image28.png"/><Relationship Id="rId30" Type="http://schemas.openxmlformats.org/officeDocument/2006/relationships/image" Target="../media/image31.svg"/><Relationship Id="rId35" Type="http://schemas.openxmlformats.org/officeDocument/2006/relationships/image" Target="../media/image38.png"/><Relationship Id="rId43" Type="http://schemas.openxmlformats.org/officeDocument/2006/relationships/image" Target="../media/image48.png"/><Relationship Id="rId48" Type="http://schemas.openxmlformats.org/officeDocument/2006/relationships/image" Target="../media/image53.svg"/><Relationship Id="rId56" Type="http://schemas.openxmlformats.org/officeDocument/2006/relationships/image" Target="../media/image61.svg"/><Relationship Id="rId64" Type="http://schemas.openxmlformats.org/officeDocument/2006/relationships/image" Target="../media/image69.svg"/><Relationship Id="rId69" Type="http://schemas.openxmlformats.org/officeDocument/2006/relationships/image" Target="../media/image74.png"/><Relationship Id="rId77" Type="http://schemas.openxmlformats.org/officeDocument/2006/relationships/image" Target="../media/image80.png"/><Relationship Id="rId8" Type="http://schemas.openxmlformats.org/officeDocument/2006/relationships/image" Target="../media/image3.png"/><Relationship Id="rId51" Type="http://schemas.openxmlformats.org/officeDocument/2006/relationships/image" Target="../media/image56.png"/><Relationship Id="rId72" Type="http://schemas.openxmlformats.org/officeDocument/2006/relationships/image" Target="../media/image77.svg"/><Relationship Id="rId80" Type="http://schemas.openxmlformats.org/officeDocument/2006/relationships/image" Target="../media/image83.svg"/><Relationship Id="rId85" Type="http://schemas.openxmlformats.org/officeDocument/2006/relationships/image" Target="../media/image88.png"/><Relationship Id="rId3" Type="http://schemas.openxmlformats.org/officeDocument/2006/relationships/image" Target="../media/image4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6.png"/><Relationship Id="rId33" Type="http://schemas.openxmlformats.org/officeDocument/2006/relationships/image" Target="../media/image36.png"/><Relationship Id="rId38" Type="http://schemas.openxmlformats.org/officeDocument/2006/relationships/image" Target="../media/image41.svg"/><Relationship Id="rId46" Type="http://schemas.openxmlformats.org/officeDocument/2006/relationships/image" Target="../media/image51.svg"/><Relationship Id="rId59" Type="http://schemas.openxmlformats.org/officeDocument/2006/relationships/image" Target="../media/image64.png"/><Relationship Id="rId67" Type="http://schemas.openxmlformats.org/officeDocument/2006/relationships/image" Target="../media/image72.png"/><Relationship Id="rId20" Type="http://schemas.openxmlformats.org/officeDocument/2006/relationships/image" Target="../media/image15.svg"/><Relationship Id="rId41" Type="http://schemas.openxmlformats.org/officeDocument/2006/relationships/image" Target="../media/image46.png"/><Relationship Id="rId54" Type="http://schemas.openxmlformats.org/officeDocument/2006/relationships/image" Target="../media/image59.svg"/><Relationship Id="rId62" Type="http://schemas.openxmlformats.org/officeDocument/2006/relationships/image" Target="../media/image67.svg"/><Relationship Id="rId70" Type="http://schemas.openxmlformats.org/officeDocument/2006/relationships/image" Target="../media/image75.svg"/><Relationship Id="rId75" Type="http://schemas.openxmlformats.org/officeDocument/2006/relationships/image" Target="../media/image78.png"/><Relationship Id="rId83" Type="http://schemas.openxmlformats.org/officeDocument/2006/relationships/image" Target="../media/image86.png"/><Relationship Id="rId88" Type="http://schemas.openxmlformats.org/officeDocument/2006/relationships/image" Target="../media/image91.svg"/><Relationship Id="rId1" Type="http://schemas.openxmlformats.org/officeDocument/2006/relationships/slideLayout" Target="../slideLayouts/slideLayout5.xml"/><Relationship Id="rId6" Type="http://schemas.openxmlformats.org/officeDocument/2006/relationships/image" Target="../media/image1.png"/><Relationship Id="rId15" Type="http://schemas.openxmlformats.org/officeDocument/2006/relationships/image" Target="../media/image10.png"/><Relationship Id="rId23" Type="http://schemas.openxmlformats.org/officeDocument/2006/relationships/image" Target="../media/image24.png"/><Relationship Id="rId28" Type="http://schemas.openxmlformats.org/officeDocument/2006/relationships/image" Target="../media/image29.svg"/><Relationship Id="rId36" Type="http://schemas.openxmlformats.org/officeDocument/2006/relationships/image" Target="../media/image39.svg"/><Relationship Id="rId49" Type="http://schemas.openxmlformats.org/officeDocument/2006/relationships/image" Target="../media/image54.png"/><Relationship Id="rId57" Type="http://schemas.openxmlformats.org/officeDocument/2006/relationships/image" Target="../media/image62.png"/><Relationship Id="rId10" Type="http://schemas.openxmlformats.org/officeDocument/2006/relationships/image" Target="../media/image5.png"/><Relationship Id="rId31" Type="http://schemas.openxmlformats.org/officeDocument/2006/relationships/image" Target="../media/image34.png"/><Relationship Id="rId44" Type="http://schemas.openxmlformats.org/officeDocument/2006/relationships/image" Target="../media/image49.svg"/><Relationship Id="rId52" Type="http://schemas.openxmlformats.org/officeDocument/2006/relationships/image" Target="../media/image57.svg"/><Relationship Id="rId60" Type="http://schemas.openxmlformats.org/officeDocument/2006/relationships/image" Target="../media/image65.svg"/><Relationship Id="rId65" Type="http://schemas.openxmlformats.org/officeDocument/2006/relationships/image" Target="../media/image70.png"/><Relationship Id="rId73" Type="http://schemas.openxmlformats.org/officeDocument/2006/relationships/image" Target="../media/image16.png"/><Relationship Id="rId78" Type="http://schemas.openxmlformats.org/officeDocument/2006/relationships/image" Target="../media/image81.svg"/><Relationship Id="rId81" Type="http://schemas.openxmlformats.org/officeDocument/2006/relationships/image" Target="../media/image84.png"/><Relationship Id="rId86" Type="http://schemas.openxmlformats.org/officeDocument/2006/relationships/image" Target="../media/image89.svg"/><Relationship Id="rId4" Type="http://schemas.openxmlformats.org/officeDocument/2006/relationships/image" Target="../media/image43.svg"/><Relationship Id="rId9" Type="http://schemas.openxmlformats.org/officeDocument/2006/relationships/image" Target="../media/image4.png"/><Relationship Id="rId13" Type="http://schemas.openxmlformats.org/officeDocument/2006/relationships/image" Target="../media/image8.png"/><Relationship Id="rId18" Type="http://schemas.openxmlformats.org/officeDocument/2006/relationships/image" Target="../media/image13.svg"/><Relationship Id="rId39" Type="http://schemas.openxmlformats.org/officeDocument/2006/relationships/image" Target="../media/image44.png"/><Relationship Id="rId34" Type="http://schemas.openxmlformats.org/officeDocument/2006/relationships/image" Target="../media/image37.svg"/><Relationship Id="rId50" Type="http://schemas.openxmlformats.org/officeDocument/2006/relationships/image" Target="../media/image55.svg"/><Relationship Id="rId55" Type="http://schemas.openxmlformats.org/officeDocument/2006/relationships/image" Target="../media/image60.png"/><Relationship Id="rId76" Type="http://schemas.openxmlformats.org/officeDocument/2006/relationships/image" Target="../media/image79.svg"/><Relationship Id="rId7" Type="http://schemas.openxmlformats.org/officeDocument/2006/relationships/image" Target="../media/image2.png"/><Relationship Id="rId71" Type="http://schemas.openxmlformats.org/officeDocument/2006/relationships/image" Target="../media/image76.png"/><Relationship Id="rId2" Type="http://schemas.openxmlformats.org/officeDocument/2006/relationships/notesSlide" Target="../notesSlides/notesSlide51.xml"/><Relationship Id="rId29" Type="http://schemas.openxmlformats.org/officeDocument/2006/relationships/image" Target="../media/image30.png"/><Relationship Id="rId24" Type="http://schemas.openxmlformats.org/officeDocument/2006/relationships/image" Target="../media/image25.svg"/><Relationship Id="rId40" Type="http://schemas.openxmlformats.org/officeDocument/2006/relationships/image" Target="../media/image45.svg"/><Relationship Id="rId45" Type="http://schemas.openxmlformats.org/officeDocument/2006/relationships/image" Target="../media/image50.png"/><Relationship Id="rId66" Type="http://schemas.openxmlformats.org/officeDocument/2006/relationships/image" Target="../media/image71.svg"/><Relationship Id="rId87" Type="http://schemas.openxmlformats.org/officeDocument/2006/relationships/image" Target="../media/image90.png"/><Relationship Id="rId61" Type="http://schemas.openxmlformats.org/officeDocument/2006/relationships/image" Target="../media/image66.png"/><Relationship Id="rId82" Type="http://schemas.openxmlformats.org/officeDocument/2006/relationships/image" Target="../media/image85.svg"/></Relationships>
</file>

<file path=ppt/slides/_rels/slide52.xml.rels><?xml version="1.0" encoding="UTF-8" standalone="yes"?>
<Relationships xmlns="http://schemas.openxmlformats.org/package/2006/relationships"><Relationship Id="rId26" Type="http://schemas.openxmlformats.org/officeDocument/2006/relationships/image" Target="../media/image49.svg"/><Relationship Id="rId21" Type="http://schemas.openxmlformats.org/officeDocument/2006/relationships/image" Target="../media/image80.png"/><Relationship Id="rId42" Type="http://schemas.openxmlformats.org/officeDocument/2006/relationships/image" Target="../media/image22.svg"/><Relationship Id="rId47" Type="http://schemas.openxmlformats.org/officeDocument/2006/relationships/image" Target="../media/image56.png"/><Relationship Id="rId63" Type="http://schemas.openxmlformats.org/officeDocument/2006/relationships/image" Target="../media/image64.png"/><Relationship Id="rId68" Type="http://schemas.openxmlformats.org/officeDocument/2006/relationships/image" Target="../media/image59.svg"/><Relationship Id="rId84" Type="http://schemas.openxmlformats.org/officeDocument/2006/relationships/image" Target="../media/image83.svg"/><Relationship Id="rId16" Type="http://schemas.openxmlformats.org/officeDocument/2006/relationships/image" Target="../media/image41.svg"/><Relationship Id="rId11" Type="http://schemas.openxmlformats.org/officeDocument/2006/relationships/image" Target="../media/image8.png"/><Relationship Id="rId32" Type="http://schemas.openxmlformats.org/officeDocument/2006/relationships/image" Target="../media/image71.svg"/><Relationship Id="rId37" Type="http://schemas.openxmlformats.org/officeDocument/2006/relationships/image" Target="../media/image72.png"/><Relationship Id="rId53" Type="http://schemas.openxmlformats.org/officeDocument/2006/relationships/image" Target="../media/image44.png"/><Relationship Id="rId58" Type="http://schemas.openxmlformats.org/officeDocument/2006/relationships/image" Target="../media/image55.svg"/><Relationship Id="rId74" Type="http://schemas.openxmlformats.org/officeDocument/2006/relationships/image" Target="../media/image39.svg"/><Relationship Id="rId79" Type="http://schemas.openxmlformats.org/officeDocument/2006/relationships/image" Target="../media/image30.png"/><Relationship Id="rId5" Type="http://schemas.openxmlformats.org/officeDocument/2006/relationships/image" Target="../media/image2.png"/><Relationship Id="rId19" Type="http://schemas.openxmlformats.org/officeDocument/2006/relationships/image" Target="../media/image78.png"/><Relationship Id="rId14" Type="http://schemas.openxmlformats.org/officeDocument/2006/relationships/image" Target="../media/image11.png"/><Relationship Id="rId22" Type="http://schemas.openxmlformats.org/officeDocument/2006/relationships/image" Target="../media/image81.svg"/><Relationship Id="rId27" Type="http://schemas.openxmlformats.org/officeDocument/2006/relationships/image" Target="../media/image46.png"/><Relationship Id="rId30" Type="http://schemas.openxmlformats.org/officeDocument/2006/relationships/image" Target="../media/image43.svg"/><Relationship Id="rId35" Type="http://schemas.openxmlformats.org/officeDocument/2006/relationships/image" Target="../media/image66.png"/><Relationship Id="rId43" Type="http://schemas.openxmlformats.org/officeDocument/2006/relationships/image" Target="../media/image26.png"/><Relationship Id="rId48" Type="http://schemas.openxmlformats.org/officeDocument/2006/relationships/image" Target="../media/image57.svg"/><Relationship Id="rId56" Type="http://schemas.openxmlformats.org/officeDocument/2006/relationships/image" Target="../media/image53.svg"/><Relationship Id="rId64" Type="http://schemas.openxmlformats.org/officeDocument/2006/relationships/image" Target="../media/image65.svg"/><Relationship Id="rId69" Type="http://schemas.openxmlformats.org/officeDocument/2006/relationships/image" Target="../media/image50.png"/><Relationship Id="rId77" Type="http://schemas.openxmlformats.org/officeDocument/2006/relationships/image" Target="../media/image76.png"/><Relationship Id="rId8" Type="http://schemas.openxmlformats.org/officeDocument/2006/relationships/image" Target="../media/image5.png"/><Relationship Id="rId51" Type="http://schemas.openxmlformats.org/officeDocument/2006/relationships/image" Target="../media/image36.png"/><Relationship Id="rId72" Type="http://schemas.openxmlformats.org/officeDocument/2006/relationships/image" Target="../media/image35.svg"/><Relationship Id="rId80" Type="http://schemas.openxmlformats.org/officeDocument/2006/relationships/image" Target="../media/image31.svg"/><Relationship Id="rId85" Type="http://schemas.openxmlformats.org/officeDocument/2006/relationships/image" Target="../media/image14.png"/><Relationship Id="rId3" Type="http://schemas.openxmlformats.org/officeDocument/2006/relationships/hyperlink" Target="http://creativecommons.org/licenses/by-sa/3.0/" TargetMode="External"/><Relationship Id="rId12" Type="http://schemas.openxmlformats.org/officeDocument/2006/relationships/image" Target="../media/image9.png"/><Relationship Id="rId17" Type="http://schemas.openxmlformats.org/officeDocument/2006/relationships/image" Target="../media/image86.png"/><Relationship Id="rId25" Type="http://schemas.openxmlformats.org/officeDocument/2006/relationships/image" Target="../media/image48.png"/><Relationship Id="rId33" Type="http://schemas.openxmlformats.org/officeDocument/2006/relationships/image" Target="../media/image84.png"/><Relationship Id="rId38" Type="http://schemas.openxmlformats.org/officeDocument/2006/relationships/image" Target="../media/image73.svg"/><Relationship Id="rId46" Type="http://schemas.openxmlformats.org/officeDocument/2006/relationships/image" Target="../media/image29.svg"/><Relationship Id="rId59" Type="http://schemas.openxmlformats.org/officeDocument/2006/relationships/image" Target="../media/image62.png"/><Relationship Id="rId67" Type="http://schemas.openxmlformats.org/officeDocument/2006/relationships/image" Target="../media/image58.png"/><Relationship Id="rId20" Type="http://schemas.openxmlformats.org/officeDocument/2006/relationships/image" Target="../media/image79.svg"/><Relationship Id="rId41" Type="http://schemas.openxmlformats.org/officeDocument/2006/relationships/image" Target="../media/image21.png"/><Relationship Id="rId54" Type="http://schemas.openxmlformats.org/officeDocument/2006/relationships/image" Target="../media/image45.svg"/><Relationship Id="rId62" Type="http://schemas.openxmlformats.org/officeDocument/2006/relationships/image" Target="../media/image61.svg"/><Relationship Id="rId70" Type="http://schemas.openxmlformats.org/officeDocument/2006/relationships/image" Target="../media/image51.svg"/><Relationship Id="rId75" Type="http://schemas.openxmlformats.org/officeDocument/2006/relationships/image" Target="../media/image74.png"/><Relationship Id="rId83" Type="http://schemas.openxmlformats.org/officeDocument/2006/relationships/image" Target="../media/image82.png"/><Relationship Id="rId1" Type="http://schemas.openxmlformats.org/officeDocument/2006/relationships/slideLayout" Target="../slideLayouts/slideLayout5.xml"/><Relationship Id="rId6" Type="http://schemas.openxmlformats.org/officeDocument/2006/relationships/image" Target="../media/image3.png"/><Relationship Id="rId15" Type="http://schemas.openxmlformats.org/officeDocument/2006/relationships/image" Target="../media/image40.png"/><Relationship Id="rId23" Type="http://schemas.openxmlformats.org/officeDocument/2006/relationships/image" Target="../media/image68.png"/><Relationship Id="rId28" Type="http://schemas.openxmlformats.org/officeDocument/2006/relationships/image" Target="../media/image47.svg"/><Relationship Id="rId36" Type="http://schemas.openxmlformats.org/officeDocument/2006/relationships/image" Target="../media/image67.svg"/><Relationship Id="rId49" Type="http://schemas.openxmlformats.org/officeDocument/2006/relationships/image" Target="../media/image24.png"/><Relationship Id="rId57" Type="http://schemas.openxmlformats.org/officeDocument/2006/relationships/image" Target="../media/image54.png"/><Relationship Id="rId10" Type="http://schemas.openxmlformats.org/officeDocument/2006/relationships/image" Target="../media/image7.png"/><Relationship Id="rId31" Type="http://schemas.openxmlformats.org/officeDocument/2006/relationships/image" Target="../media/image70.png"/><Relationship Id="rId44" Type="http://schemas.openxmlformats.org/officeDocument/2006/relationships/image" Target="../media/image27.svg"/><Relationship Id="rId52" Type="http://schemas.openxmlformats.org/officeDocument/2006/relationships/image" Target="../media/image37.svg"/><Relationship Id="rId60" Type="http://schemas.openxmlformats.org/officeDocument/2006/relationships/image" Target="../media/image63.svg"/><Relationship Id="rId65" Type="http://schemas.openxmlformats.org/officeDocument/2006/relationships/image" Target="../media/image12.png"/><Relationship Id="rId73" Type="http://schemas.openxmlformats.org/officeDocument/2006/relationships/image" Target="../media/image38.png"/><Relationship Id="rId78" Type="http://schemas.openxmlformats.org/officeDocument/2006/relationships/image" Target="../media/image77.svg"/><Relationship Id="rId81" Type="http://schemas.openxmlformats.org/officeDocument/2006/relationships/image" Target="../media/image90.png"/><Relationship Id="rId86" Type="http://schemas.openxmlformats.org/officeDocument/2006/relationships/image" Target="../media/image15.svg"/><Relationship Id="rId4" Type="http://schemas.openxmlformats.org/officeDocument/2006/relationships/image" Target="../media/image1.png"/><Relationship Id="rId9"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87.svg"/><Relationship Id="rId39" Type="http://schemas.openxmlformats.org/officeDocument/2006/relationships/image" Target="../media/image88.png"/><Relationship Id="rId34" Type="http://schemas.openxmlformats.org/officeDocument/2006/relationships/image" Target="../media/image85.svg"/><Relationship Id="rId50" Type="http://schemas.openxmlformats.org/officeDocument/2006/relationships/image" Target="../media/image25.svg"/><Relationship Id="rId55" Type="http://schemas.openxmlformats.org/officeDocument/2006/relationships/image" Target="../media/image52.png"/><Relationship Id="rId76" Type="http://schemas.openxmlformats.org/officeDocument/2006/relationships/image" Target="../media/image75.svg"/><Relationship Id="rId7" Type="http://schemas.openxmlformats.org/officeDocument/2006/relationships/image" Target="../media/image4.png"/><Relationship Id="rId71" Type="http://schemas.openxmlformats.org/officeDocument/2006/relationships/image" Target="../media/image34.png"/><Relationship Id="rId2" Type="http://schemas.openxmlformats.org/officeDocument/2006/relationships/notesSlide" Target="../notesSlides/notesSlide52.xml"/><Relationship Id="rId29" Type="http://schemas.openxmlformats.org/officeDocument/2006/relationships/image" Target="../media/image42.png"/><Relationship Id="rId24" Type="http://schemas.openxmlformats.org/officeDocument/2006/relationships/image" Target="../media/image69.svg"/><Relationship Id="rId40" Type="http://schemas.openxmlformats.org/officeDocument/2006/relationships/image" Target="../media/image89.svg"/><Relationship Id="rId45" Type="http://schemas.openxmlformats.org/officeDocument/2006/relationships/image" Target="../media/image28.png"/><Relationship Id="rId66" Type="http://schemas.openxmlformats.org/officeDocument/2006/relationships/image" Target="../media/image13.svg"/><Relationship Id="rId61" Type="http://schemas.openxmlformats.org/officeDocument/2006/relationships/image" Target="../media/image60.png"/><Relationship Id="rId82" Type="http://schemas.openxmlformats.org/officeDocument/2006/relationships/image" Target="../media/image91.svg"/></Relationships>
</file>

<file path=ppt/slides/_rels/slide53.xml.rels><?xml version="1.0" encoding="UTF-8" standalone="yes"?>
<Relationships xmlns="http://schemas.openxmlformats.org/package/2006/relationships"><Relationship Id="rId26" Type="http://schemas.openxmlformats.org/officeDocument/2006/relationships/image" Target="../media/image49.svg"/><Relationship Id="rId21" Type="http://schemas.openxmlformats.org/officeDocument/2006/relationships/image" Target="../media/image80.png"/><Relationship Id="rId42" Type="http://schemas.openxmlformats.org/officeDocument/2006/relationships/image" Target="../media/image22.svg"/><Relationship Id="rId47" Type="http://schemas.openxmlformats.org/officeDocument/2006/relationships/image" Target="../media/image56.png"/><Relationship Id="rId63" Type="http://schemas.openxmlformats.org/officeDocument/2006/relationships/image" Target="../media/image64.png"/><Relationship Id="rId68" Type="http://schemas.openxmlformats.org/officeDocument/2006/relationships/image" Target="../media/image59.svg"/><Relationship Id="rId84" Type="http://schemas.openxmlformats.org/officeDocument/2006/relationships/image" Target="../media/image83.svg"/><Relationship Id="rId16" Type="http://schemas.openxmlformats.org/officeDocument/2006/relationships/image" Target="../media/image41.svg"/><Relationship Id="rId11" Type="http://schemas.openxmlformats.org/officeDocument/2006/relationships/image" Target="../media/image8.png"/><Relationship Id="rId32" Type="http://schemas.openxmlformats.org/officeDocument/2006/relationships/image" Target="../media/image71.svg"/><Relationship Id="rId37" Type="http://schemas.openxmlformats.org/officeDocument/2006/relationships/image" Target="../media/image72.png"/><Relationship Id="rId53" Type="http://schemas.openxmlformats.org/officeDocument/2006/relationships/image" Target="../media/image44.png"/><Relationship Id="rId58" Type="http://schemas.openxmlformats.org/officeDocument/2006/relationships/image" Target="../media/image55.svg"/><Relationship Id="rId74" Type="http://schemas.openxmlformats.org/officeDocument/2006/relationships/image" Target="../media/image39.svg"/><Relationship Id="rId79" Type="http://schemas.openxmlformats.org/officeDocument/2006/relationships/image" Target="../media/image30.png"/><Relationship Id="rId5" Type="http://schemas.openxmlformats.org/officeDocument/2006/relationships/image" Target="../media/image2.png"/><Relationship Id="rId19" Type="http://schemas.openxmlformats.org/officeDocument/2006/relationships/image" Target="../media/image78.png"/><Relationship Id="rId14" Type="http://schemas.openxmlformats.org/officeDocument/2006/relationships/image" Target="../media/image11.png"/><Relationship Id="rId22" Type="http://schemas.openxmlformats.org/officeDocument/2006/relationships/image" Target="../media/image81.svg"/><Relationship Id="rId27" Type="http://schemas.openxmlformats.org/officeDocument/2006/relationships/image" Target="../media/image46.png"/><Relationship Id="rId30" Type="http://schemas.openxmlformats.org/officeDocument/2006/relationships/image" Target="../media/image43.svg"/><Relationship Id="rId35" Type="http://schemas.openxmlformats.org/officeDocument/2006/relationships/image" Target="../media/image66.png"/><Relationship Id="rId43" Type="http://schemas.openxmlformats.org/officeDocument/2006/relationships/image" Target="../media/image26.png"/><Relationship Id="rId48" Type="http://schemas.openxmlformats.org/officeDocument/2006/relationships/image" Target="../media/image57.svg"/><Relationship Id="rId56" Type="http://schemas.openxmlformats.org/officeDocument/2006/relationships/image" Target="../media/image53.svg"/><Relationship Id="rId64" Type="http://schemas.openxmlformats.org/officeDocument/2006/relationships/image" Target="../media/image65.svg"/><Relationship Id="rId69" Type="http://schemas.openxmlformats.org/officeDocument/2006/relationships/image" Target="../media/image50.png"/><Relationship Id="rId77" Type="http://schemas.openxmlformats.org/officeDocument/2006/relationships/image" Target="../media/image76.png"/><Relationship Id="rId8" Type="http://schemas.openxmlformats.org/officeDocument/2006/relationships/image" Target="../media/image5.png"/><Relationship Id="rId51" Type="http://schemas.openxmlformats.org/officeDocument/2006/relationships/image" Target="../media/image36.png"/><Relationship Id="rId72" Type="http://schemas.openxmlformats.org/officeDocument/2006/relationships/image" Target="../media/image35.svg"/><Relationship Id="rId80" Type="http://schemas.openxmlformats.org/officeDocument/2006/relationships/image" Target="../media/image31.svg"/><Relationship Id="rId85" Type="http://schemas.openxmlformats.org/officeDocument/2006/relationships/image" Target="../media/image14.png"/><Relationship Id="rId3" Type="http://schemas.openxmlformats.org/officeDocument/2006/relationships/hyperlink" Target="http://creativecommons.org/licenses/by-sa/3.0/" TargetMode="External"/><Relationship Id="rId12" Type="http://schemas.openxmlformats.org/officeDocument/2006/relationships/image" Target="../media/image9.png"/><Relationship Id="rId17" Type="http://schemas.openxmlformats.org/officeDocument/2006/relationships/image" Target="../media/image86.png"/><Relationship Id="rId25" Type="http://schemas.openxmlformats.org/officeDocument/2006/relationships/image" Target="../media/image48.png"/><Relationship Id="rId33" Type="http://schemas.openxmlformats.org/officeDocument/2006/relationships/image" Target="../media/image84.png"/><Relationship Id="rId38" Type="http://schemas.openxmlformats.org/officeDocument/2006/relationships/image" Target="../media/image73.svg"/><Relationship Id="rId46" Type="http://schemas.openxmlformats.org/officeDocument/2006/relationships/image" Target="../media/image29.svg"/><Relationship Id="rId59" Type="http://schemas.openxmlformats.org/officeDocument/2006/relationships/image" Target="../media/image62.png"/><Relationship Id="rId67" Type="http://schemas.openxmlformats.org/officeDocument/2006/relationships/image" Target="../media/image58.png"/><Relationship Id="rId20" Type="http://schemas.openxmlformats.org/officeDocument/2006/relationships/image" Target="../media/image79.svg"/><Relationship Id="rId41" Type="http://schemas.openxmlformats.org/officeDocument/2006/relationships/image" Target="../media/image21.png"/><Relationship Id="rId54" Type="http://schemas.openxmlformats.org/officeDocument/2006/relationships/image" Target="../media/image45.svg"/><Relationship Id="rId62" Type="http://schemas.openxmlformats.org/officeDocument/2006/relationships/image" Target="../media/image61.svg"/><Relationship Id="rId70" Type="http://schemas.openxmlformats.org/officeDocument/2006/relationships/image" Target="../media/image51.svg"/><Relationship Id="rId75" Type="http://schemas.openxmlformats.org/officeDocument/2006/relationships/image" Target="../media/image74.png"/><Relationship Id="rId83" Type="http://schemas.openxmlformats.org/officeDocument/2006/relationships/image" Target="../media/image82.png"/><Relationship Id="rId1" Type="http://schemas.openxmlformats.org/officeDocument/2006/relationships/slideLayout" Target="../slideLayouts/slideLayout5.xml"/><Relationship Id="rId6" Type="http://schemas.openxmlformats.org/officeDocument/2006/relationships/image" Target="../media/image3.png"/><Relationship Id="rId15" Type="http://schemas.openxmlformats.org/officeDocument/2006/relationships/image" Target="../media/image40.png"/><Relationship Id="rId23" Type="http://schemas.openxmlformats.org/officeDocument/2006/relationships/image" Target="../media/image68.png"/><Relationship Id="rId28" Type="http://schemas.openxmlformats.org/officeDocument/2006/relationships/image" Target="../media/image47.svg"/><Relationship Id="rId36" Type="http://schemas.openxmlformats.org/officeDocument/2006/relationships/image" Target="../media/image67.svg"/><Relationship Id="rId49" Type="http://schemas.openxmlformats.org/officeDocument/2006/relationships/image" Target="../media/image24.png"/><Relationship Id="rId57" Type="http://schemas.openxmlformats.org/officeDocument/2006/relationships/image" Target="../media/image54.png"/><Relationship Id="rId10" Type="http://schemas.openxmlformats.org/officeDocument/2006/relationships/image" Target="../media/image7.png"/><Relationship Id="rId31" Type="http://schemas.openxmlformats.org/officeDocument/2006/relationships/image" Target="../media/image70.png"/><Relationship Id="rId44" Type="http://schemas.openxmlformats.org/officeDocument/2006/relationships/image" Target="../media/image27.svg"/><Relationship Id="rId52" Type="http://schemas.openxmlformats.org/officeDocument/2006/relationships/image" Target="../media/image37.svg"/><Relationship Id="rId60" Type="http://schemas.openxmlformats.org/officeDocument/2006/relationships/image" Target="../media/image63.svg"/><Relationship Id="rId65" Type="http://schemas.openxmlformats.org/officeDocument/2006/relationships/image" Target="../media/image12.png"/><Relationship Id="rId73" Type="http://schemas.openxmlformats.org/officeDocument/2006/relationships/image" Target="../media/image38.png"/><Relationship Id="rId78" Type="http://schemas.openxmlformats.org/officeDocument/2006/relationships/image" Target="../media/image77.svg"/><Relationship Id="rId81" Type="http://schemas.openxmlformats.org/officeDocument/2006/relationships/image" Target="../media/image90.png"/><Relationship Id="rId86" Type="http://schemas.openxmlformats.org/officeDocument/2006/relationships/image" Target="../media/image15.svg"/><Relationship Id="rId4" Type="http://schemas.openxmlformats.org/officeDocument/2006/relationships/image" Target="../media/image1.png"/><Relationship Id="rId9"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87.svg"/><Relationship Id="rId39" Type="http://schemas.openxmlformats.org/officeDocument/2006/relationships/image" Target="../media/image88.png"/><Relationship Id="rId34" Type="http://schemas.openxmlformats.org/officeDocument/2006/relationships/image" Target="../media/image85.svg"/><Relationship Id="rId50" Type="http://schemas.openxmlformats.org/officeDocument/2006/relationships/image" Target="../media/image25.svg"/><Relationship Id="rId55" Type="http://schemas.openxmlformats.org/officeDocument/2006/relationships/image" Target="../media/image52.png"/><Relationship Id="rId76" Type="http://schemas.openxmlformats.org/officeDocument/2006/relationships/image" Target="../media/image75.svg"/><Relationship Id="rId7" Type="http://schemas.openxmlformats.org/officeDocument/2006/relationships/image" Target="../media/image4.png"/><Relationship Id="rId71" Type="http://schemas.openxmlformats.org/officeDocument/2006/relationships/image" Target="../media/image34.png"/><Relationship Id="rId2" Type="http://schemas.openxmlformats.org/officeDocument/2006/relationships/notesSlide" Target="../notesSlides/notesSlide53.xml"/><Relationship Id="rId29" Type="http://schemas.openxmlformats.org/officeDocument/2006/relationships/image" Target="../media/image42.png"/><Relationship Id="rId24" Type="http://schemas.openxmlformats.org/officeDocument/2006/relationships/image" Target="../media/image69.svg"/><Relationship Id="rId40" Type="http://schemas.openxmlformats.org/officeDocument/2006/relationships/image" Target="../media/image89.svg"/><Relationship Id="rId45" Type="http://schemas.openxmlformats.org/officeDocument/2006/relationships/image" Target="../media/image28.png"/><Relationship Id="rId66" Type="http://schemas.openxmlformats.org/officeDocument/2006/relationships/image" Target="../media/image13.svg"/><Relationship Id="rId87" Type="http://schemas.openxmlformats.org/officeDocument/2006/relationships/image" Target="../media/image92.jpg"/><Relationship Id="rId61" Type="http://schemas.openxmlformats.org/officeDocument/2006/relationships/image" Target="../media/image60.png"/><Relationship Id="rId82" Type="http://schemas.openxmlformats.org/officeDocument/2006/relationships/image" Target="../media/image91.svg"/></Relationships>
</file>

<file path=ppt/slides/_rels/slide5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hyperlink" Target="http://creativecommons.org/licenses/by-sa/3.0/" TargetMode="Externa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54.xml"/><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_rels/slide5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hyperlink" Target="http://creativecommons.org/licenses/by-sa/3.0/" TargetMode="Externa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55.xml"/><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svg"/><Relationship Id="rId3" Type="http://schemas.openxmlformats.org/officeDocument/2006/relationships/hyperlink" Target="http://creativecommons.org/licenses/by-sa/3.0/" TargetMode="External"/><Relationship Id="rId21" Type="http://schemas.openxmlformats.org/officeDocument/2006/relationships/image" Target="../media/image16.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6.xml"/><Relationship Id="rId16" Type="http://schemas.openxmlformats.org/officeDocument/2006/relationships/image" Target="../media/image13.svg"/><Relationship Id="rId20" Type="http://schemas.openxmlformats.org/officeDocument/2006/relationships/image" Target="../media/image22.sv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21.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7.svg"/></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svg"/><Relationship Id="rId3" Type="http://schemas.openxmlformats.org/officeDocument/2006/relationships/hyperlink" Target="http://creativecommons.org/licenses/by-sa/3.0/" TargetMode="External"/><Relationship Id="rId21" Type="http://schemas.openxmlformats.org/officeDocument/2006/relationships/image" Target="../media/image23.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7.xml"/><Relationship Id="rId16" Type="http://schemas.openxmlformats.org/officeDocument/2006/relationships/image" Target="../media/image13.svg"/><Relationship Id="rId20" Type="http://schemas.openxmlformats.org/officeDocument/2006/relationships/image" Target="../media/image22.sv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21.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svg"/><Relationship Id="rId3" Type="http://schemas.openxmlformats.org/officeDocument/2006/relationships/hyperlink" Target="http://creativecommons.org/licenses/by-sa/3.0/" TargetMode="External"/><Relationship Id="rId21" Type="http://schemas.openxmlformats.org/officeDocument/2006/relationships/image" Target="../media/image24.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8.xml"/><Relationship Id="rId16" Type="http://schemas.openxmlformats.org/officeDocument/2006/relationships/image" Target="../media/image13.svg"/><Relationship Id="rId20" Type="http://schemas.openxmlformats.org/officeDocument/2006/relationships/image" Target="../media/image22.sv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17.svg"/><Relationship Id="rId5" Type="http://schemas.openxmlformats.org/officeDocument/2006/relationships/image" Target="../media/image2.png"/><Relationship Id="rId15" Type="http://schemas.openxmlformats.org/officeDocument/2006/relationships/image" Target="../media/image12.png"/><Relationship Id="rId23" Type="http://schemas.openxmlformats.org/officeDocument/2006/relationships/image" Target="../media/image16.png"/><Relationship Id="rId10" Type="http://schemas.openxmlformats.org/officeDocument/2006/relationships/image" Target="../media/image7.png"/><Relationship Id="rId19" Type="http://schemas.openxmlformats.org/officeDocument/2006/relationships/image" Target="../media/image21.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25.sv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svg"/><Relationship Id="rId26" Type="http://schemas.openxmlformats.org/officeDocument/2006/relationships/image" Target="../media/image29.svg"/><Relationship Id="rId3" Type="http://schemas.openxmlformats.org/officeDocument/2006/relationships/hyperlink" Target="http://creativecommons.org/licenses/by-sa/3.0/" TargetMode="External"/><Relationship Id="rId21" Type="http://schemas.openxmlformats.org/officeDocument/2006/relationships/image" Target="../media/image24.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8.png"/><Relationship Id="rId2" Type="http://schemas.openxmlformats.org/officeDocument/2006/relationships/notesSlide" Target="../notesSlides/notesSlide9.xml"/><Relationship Id="rId16" Type="http://schemas.openxmlformats.org/officeDocument/2006/relationships/image" Target="../media/image13.svg"/><Relationship Id="rId20" Type="http://schemas.openxmlformats.org/officeDocument/2006/relationships/image" Target="../media/image22.svg"/><Relationship Id="rId29"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27.svg"/><Relationship Id="rId5" Type="http://schemas.openxmlformats.org/officeDocument/2006/relationships/image" Target="../media/image2.png"/><Relationship Id="rId15" Type="http://schemas.openxmlformats.org/officeDocument/2006/relationships/image" Target="../media/image12.png"/><Relationship Id="rId23" Type="http://schemas.openxmlformats.org/officeDocument/2006/relationships/image" Target="../media/image26.png"/><Relationship Id="rId28" Type="http://schemas.openxmlformats.org/officeDocument/2006/relationships/image" Target="../media/image31.svg"/><Relationship Id="rId10" Type="http://schemas.openxmlformats.org/officeDocument/2006/relationships/image" Target="../media/image7.png"/><Relationship Id="rId19" Type="http://schemas.openxmlformats.org/officeDocument/2006/relationships/image" Target="../media/image21.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25.svg"/><Relationship Id="rId27" Type="http://schemas.openxmlformats.org/officeDocument/2006/relationships/image" Target="../media/image30.png"/><Relationship Id="rId30"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7500DC5-4F16-DD44-AFB0-6AEE3271E36D}"/>
              </a:ext>
            </a:extLst>
          </p:cNvPr>
          <p:cNvSpPr/>
          <p:nvPr/>
        </p:nvSpPr>
        <p:spPr>
          <a:xfrm>
            <a:off x="1426469" y="3136900"/>
            <a:ext cx="12272762" cy="4385816"/>
          </a:xfrm>
          <a:prstGeom prst="rect">
            <a:avLst/>
          </a:prstGeom>
          <a:noFill/>
        </p:spPr>
        <p:txBody>
          <a:bodyPr wrap="square" lIns="91440" tIns="45720" rIns="91440" bIns="45720">
            <a:spAutoFit/>
          </a:bodyPr>
          <a:lstStyle/>
          <a:p>
            <a:pPr algn="ctr"/>
            <a:r>
              <a:rPr lang="en-US" altLang="zh-CN" sz="19900" dirty="0">
                <a:ln w="0"/>
                <a:effectLst>
                  <a:outerShdw blurRad="38100" dist="19050" dir="2700000" algn="tl" rotWithShape="0">
                    <a:schemeClr val="dk1">
                      <a:alpha val="40000"/>
                    </a:schemeClr>
                  </a:outerShdw>
                </a:effectLst>
                <a:latin typeface="Fira Code Retina" pitchFamily="49" charset="0"/>
                <a:ea typeface="Fira Code Retina" pitchFamily="49" charset="0"/>
                <a:cs typeface="Fira Code Retina" pitchFamily="49" charset="0"/>
              </a:rPr>
              <a:t>Get-It</a:t>
            </a:r>
          </a:p>
          <a:p>
            <a:pPr algn="ctr"/>
            <a:r>
              <a:rPr lang="zh-CN" altLang="en-US" sz="7200" b="1" cap="none" spc="50" dirty="0">
                <a:ln w="0"/>
                <a:effectLst>
                  <a:outerShdw blurRad="38100" dist="19050" dir="2700000" algn="tl" rotWithShape="0">
                    <a:schemeClr val="dk1">
                      <a:alpha val="40000"/>
                    </a:schemeClr>
                  </a:outerShdw>
                </a:effectLst>
                <a:latin typeface="SimHei" panose="02010609060101010101" pitchFamily="49" charset="-122"/>
                <a:ea typeface="SimHei" panose="02010609060101010101" pitchFamily="49" charset="-122"/>
                <a:cs typeface="Fira Code Retina" pitchFamily="49" charset="0"/>
              </a:rPr>
              <a:t>视觉化商业模式画布讲解</a:t>
            </a:r>
            <a:endParaRPr lang="zh-CN" altLang="en-US" sz="2400" b="1" cap="none" spc="50" dirty="0">
              <a:ln w="9525" cmpd="sng">
                <a:solidFill>
                  <a:schemeClr val="accent1"/>
                </a:solidFill>
                <a:prstDash val="solid"/>
              </a:ln>
              <a:effectLst>
                <a:glow rad="38100">
                  <a:schemeClr val="accent1">
                    <a:alpha val="40000"/>
                  </a:schemeClr>
                </a:glow>
              </a:effectLst>
              <a:latin typeface="SimHei" panose="02010609060101010101" pitchFamily="49" charset="-122"/>
              <a:ea typeface="SimHei" panose="02010609060101010101" pitchFamily="49" charset="-122"/>
              <a:cs typeface="Fira Code Retina" pitchFamily="49" charset="0"/>
            </a:endParaRPr>
          </a:p>
        </p:txBody>
      </p:sp>
    </p:spTree>
    <p:extLst>
      <p:ext uri="{BB962C8B-B14F-4D97-AF65-F5344CB8AC3E}">
        <p14:creationId xmlns:p14="http://schemas.microsoft.com/office/powerpoint/2010/main" val="3139395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45" name="文本框 44">
            <a:extLst>
              <a:ext uri="{FF2B5EF4-FFF2-40B4-BE49-F238E27FC236}">
                <a16:creationId xmlns:a16="http://schemas.microsoft.com/office/drawing/2014/main" id="{A17AC7EB-9CCD-B517-57E5-F5C709B53246}"/>
              </a:ext>
            </a:extLst>
          </p:cNvPr>
          <p:cNvSpPr txBox="1"/>
          <p:nvPr/>
        </p:nvSpPr>
        <p:spPr>
          <a:xfrm>
            <a:off x="993263" y="2268391"/>
            <a:ext cx="194039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素材资源版权方</a:t>
            </a: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3" name="文本框 62">
            <a:extLst>
              <a:ext uri="{FF2B5EF4-FFF2-40B4-BE49-F238E27FC236}">
                <a16:creationId xmlns:a16="http://schemas.microsoft.com/office/drawing/2014/main" id="{D052179F-5783-77DD-509B-170F5779B56E}"/>
              </a:ext>
            </a:extLst>
          </p:cNvPr>
          <p:cNvSpPr txBox="1"/>
          <p:nvPr/>
        </p:nvSpPr>
        <p:spPr>
          <a:xfrm>
            <a:off x="4686076" y="314407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跟进用户反馈</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80" name="文本框 79">
            <a:extLst>
              <a:ext uri="{FF2B5EF4-FFF2-40B4-BE49-F238E27FC236}">
                <a16:creationId xmlns:a16="http://schemas.microsoft.com/office/drawing/2014/main" id="{0C3B71DB-AE3D-36D7-126E-E9C4515C8679}"/>
              </a:ext>
            </a:extLst>
          </p:cNvPr>
          <p:cNvSpPr txBox="1"/>
          <p:nvPr/>
        </p:nvSpPr>
        <p:spPr>
          <a:xfrm>
            <a:off x="6313639" y="521733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便利性</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实用性</a:t>
            </a:r>
          </a:p>
        </p:txBody>
      </p:sp>
      <p:sp>
        <p:nvSpPr>
          <p:cNvPr id="81" name="文本框 80">
            <a:extLst>
              <a:ext uri="{FF2B5EF4-FFF2-40B4-BE49-F238E27FC236}">
                <a16:creationId xmlns:a16="http://schemas.microsoft.com/office/drawing/2014/main" id="{C3CD75CA-9E43-0CE5-0CAA-5CAA56C2CF85}"/>
              </a:ext>
            </a:extLst>
          </p:cNvPr>
          <p:cNvSpPr txBox="1"/>
          <p:nvPr/>
        </p:nvSpPr>
        <p:spPr>
          <a:xfrm>
            <a:off x="7562850" y="2839262"/>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定制化</a:t>
            </a:r>
          </a:p>
        </p:txBody>
      </p:sp>
      <p:sp>
        <p:nvSpPr>
          <p:cNvPr id="83" name="文本框 82">
            <a:extLst>
              <a:ext uri="{FF2B5EF4-FFF2-40B4-BE49-F238E27FC236}">
                <a16:creationId xmlns:a16="http://schemas.microsoft.com/office/drawing/2014/main" id="{373A6919-60F2-DDE1-E22D-75B2951F5E10}"/>
              </a:ext>
            </a:extLst>
          </p:cNvPr>
          <p:cNvSpPr txBox="1"/>
          <p:nvPr/>
        </p:nvSpPr>
        <p:spPr>
          <a:xfrm>
            <a:off x="7591425" y="4323580"/>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可获得性</a:t>
            </a:r>
          </a:p>
        </p:txBody>
      </p:sp>
      <p:sp>
        <p:nvSpPr>
          <p:cNvPr id="85" name="文本框 84">
            <a:extLst>
              <a:ext uri="{FF2B5EF4-FFF2-40B4-BE49-F238E27FC236}">
                <a16:creationId xmlns:a16="http://schemas.microsoft.com/office/drawing/2014/main" id="{1D108017-5B80-8B2F-7352-EE1F561B547A}"/>
              </a:ext>
            </a:extLst>
          </p:cNvPr>
          <p:cNvSpPr txBox="1"/>
          <p:nvPr/>
        </p:nvSpPr>
        <p:spPr>
          <a:xfrm>
            <a:off x="9068348" y="1879237"/>
            <a:ext cx="1285291"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自动化服务</a:t>
            </a:r>
          </a:p>
        </p:txBody>
      </p:sp>
      <p:sp>
        <p:nvSpPr>
          <p:cNvPr id="87" name="文本框 86">
            <a:extLst>
              <a:ext uri="{FF2B5EF4-FFF2-40B4-BE49-F238E27FC236}">
                <a16:creationId xmlns:a16="http://schemas.microsoft.com/office/drawing/2014/main" id="{32CD6F3A-85AB-9ED0-4E22-D361E3166516}"/>
              </a:ext>
            </a:extLst>
          </p:cNvPr>
          <p:cNvSpPr txBox="1"/>
          <p:nvPr/>
        </p:nvSpPr>
        <p:spPr>
          <a:xfrm>
            <a:off x="10420660" y="1978258"/>
            <a:ext cx="1285291"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社区</a:t>
            </a:r>
          </a:p>
        </p:txBody>
      </p:sp>
      <p:sp>
        <p:nvSpPr>
          <p:cNvPr id="89" name="文本框 88">
            <a:extLst>
              <a:ext uri="{FF2B5EF4-FFF2-40B4-BE49-F238E27FC236}">
                <a16:creationId xmlns:a16="http://schemas.microsoft.com/office/drawing/2014/main" id="{A90FAE7A-8AB1-25AF-3CEC-F44BB4233952}"/>
              </a:ext>
            </a:extLst>
          </p:cNvPr>
          <p:cNvSpPr txBox="1"/>
          <p:nvPr/>
        </p:nvSpPr>
        <p:spPr>
          <a:xfrm>
            <a:off x="9015032" y="2802576"/>
            <a:ext cx="1561231"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与客户协作、共同创造</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3" name="文本框 112">
            <a:extLst>
              <a:ext uri="{FF2B5EF4-FFF2-40B4-BE49-F238E27FC236}">
                <a16:creationId xmlns:a16="http://schemas.microsoft.com/office/drawing/2014/main" id="{ADD3DAAD-A9E5-3DB7-D625-F90F3FDC61F1}"/>
              </a:ext>
            </a:extLst>
          </p:cNvPr>
          <p:cNvSpPr txBox="1"/>
          <p:nvPr/>
        </p:nvSpPr>
        <p:spPr>
          <a:xfrm>
            <a:off x="7898815" y="8006291"/>
            <a:ext cx="2110688"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使用费</a:t>
            </a:r>
          </a:p>
        </p:txBody>
      </p:sp>
      <p:sp>
        <p:nvSpPr>
          <p:cNvPr id="115" name="文本框 114">
            <a:extLst>
              <a:ext uri="{FF2B5EF4-FFF2-40B4-BE49-F238E27FC236}">
                <a16:creationId xmlns:a16="http://schemas.microsoft.com/office/drawing/2014/main" id="{286ACF6F-205C-9420-550B-D06EDB204452}"/>
              </a:ext>
            </a:extLst>
          </p:cNvPr>
          <p:cNvSpPr txBox="1"/>
          <p:nvPr/>
        </p:nvSpPr>
        <p:spPr>
          <a:xfrm>
            <a:off x="9938121" y="7980280"/>
            <a:ext cx="1767830"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会员费</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296572" y="2106745"/>
            <a:ext cx="1084133" cy="1084133"/>
          </a:xfrm>
          <a:prstGeom prst="rect">
            <a:avLst/>
          </a:prstGeom>
        </p:spPr>
      </p:pic>
      <p:sp>
        <p:nvSpPr>
          <p:cNvPr id="82" name="圆角矩形 81">
            <a:extLst>
              <a:ext uri="{FF2B5EF4-FFF2-40B4-BE49-F238E27FC236}">
                <a16:creationId xmlns:a16="http://schemas.microsoft.com/office/drawing/2014/main" id="{B2EA0D00-3330-B444-B9A3-1502FE2C485A}"/>
              </a:ext>
            </a:extLst>
          </p:cNvPr>
          <p:cNvSpPr/>
          <p:nvPr/>
        </p:nvSpPr>
        <p:spPr>
          <a:xfrm>
            <a:off x="-1255307" y="1011"/>
            <a:ext cx="17602200" cy="12192000"/>
          </a:xfrm>
          <a:prstGeom prst="roundRect">
            <a:avLst/>
          </a:prstGeom>
          <a:solidFill>
            <a:schemeClr val="bg1">
              <a:lumMod val="65000"/>
              <a:alpha val="50327"/>
            </a:schemeClr>
          </a:solidFill>
          <a:ln>
            <a:noFill/>
          </a:ln>
          <a:effectLst>
            <a:outerShdw blurRad="50800" dist="50800" dir="54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0" name="图片 89">
            <a:extLst>
              <a:ext uri="{FF2B5EF4-FFF2-40B4-BE49-F238E27FC236}">
                <a16:creationId xmlns:a16="http://schemas.microsoft.com/office/drawing/2014/main" id="{52168AEA-2E09-6847-A354-492DFE0ACEFA}"/>
              </a:ext>
            </a:extLst>
          </p:cNvPr>
          <p:cNvPicPr>
            <a:picLocks noChangeAspect="1"/>
          </p:cNvPicPr>
          <p:nvPr/>
        </p:nvPicPr>
        <p:blipFill>
          <a:blip r:embed="rId21">
            <a:extLst>
              <a:ext uri="{28A0092B-C50C-407E-A947-70E740481C1C}">
                <a14:useLocalDpi xmlns:a14="http://schemas.microsoft.com/office/drawing/2010/main" val="0"/>
              </a:ext>
            </a:extLst>
          </a:blip>
          <a:srcRect/>
          <a:stretch/>
        </p:blipFill>
        <p:spPr>
          <a:xfrm>
            <a:off x="718130" y="1012663"/>
            <a:ext cx="4762500" cy="8470900"/>
          </a:xfrm>
          <a:prstGeom prst="rect">
            <a:avLst/>
          </a:prstGeom>
          <a:ln w="19050" cap="sq">
            <a:solidFill>
              <a:srgbClr val="000000"/>
            </a:solidFill>
            <a:miter lim="800000"/>
          </a:ln>
          <a:effectLst>
            <a:outerShdw blurRad="57150" dist="50800" dir="2700000" algn="tl" rotWithShape="0">
              <a:srgbClr val="000000">
                <a:alpha val="40000"/>
              </a:srgbClr>
            </a:outerShdw>
          </a:effectLst>
        </p:spPr>
      </p:pic>
      <p:sp>
        <p:nvSpPr>
          <p:cNvPr id="46" name="矩形 45">
            <a:extLst>
              <a:ext uri="{FF2B5EF4-FFF2-40B4-BE49-F238E27FC236}">
                <a16:creationId xmlns:a16="http://schemas.microsoft.com/office/drawing/2014/main" id="{5FD7755E-9516-6441-A7F1-2C8B545A185E}"/>
              </a:ext>
            </a:extLst>
          </p:cNvPr>
          <p:cNvSpPr/>
          <p:nvPr/>
        </p:nvSpPr>
        <p:spPr>
          <a:xfrm>
            <a:off x="1600143" y="2106745"/>
            <a:ext cx="481022" cy="2495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文本框 46">
            <a:extLst>
              <a:ext uri="{FF2B5EF4-FFF2-40B4-BE49-F238E27FC236}">
                <a16:creationId xmlns:a16="http://schemas.microsoft.com/office/drawing/2014/main" id="{375D27AE-3349-6944-96F0-E7A53E340617}"/>
              </a:ext>
            </a:extLst>
          </p:cNvPr>
          <p:cNvSpPr txBox="1"/>
          <p:nvPr/>
        </p:nvSpPr>
        <p:spPr>
          <a:xfrm>
            <a:off x="1503578" y="2070100"/>
            <a:ext cx="649072" cy="369332"/>
          </a:xfrm>
          <a:prstGeom prst="rect">
            <a:avLst/>
          </a:prstGeom>
          <a:noFill/>
        </p:spPr>
        <p:txBody>
          <a:bodyPr wrap="square" rtlCol="0">
            <a:spAutoFit/>
          </a:bodyPr>
          <a:lstStyle/>
          <a:p>
            <a:r>
              <a:rPr lang="zh-CN" altLang="en-US" b="0" i="0" u="none" strike="noStrike" dirty="0">
                <a:solidFill>
                  <a:srgbClr val="202124"/>
                </a:solidFill>
                <a:effectLst/>
                <a:latin typeface="JetBrains Mono"/>
              </a:rPr>
              <a:t>🤣🤡</a:t>
            </a:r>
            <a:endParaRPr kumimoji="1" lang="zh-CN" altLang="en-US" dirty="0"/>
          </a:p>
        </p:txBody>
      </p:sp>
      <p:sp>
        <p:nvSpPr>
          <p:cNvPr id="48" name="矩形 47">
            <a:extLst>
              <a:ext uri="{FF2B5EF4-FFF2-40B4-BE49-F238E27FC236}">
                <a16:creationId xmlns:a16="http://schemas.microsoft.com/office/drawing/2014/main" id="{2A7A4EBF-A01E-7D4A-830A-8418D5C3EAE6}"/>
              </a:ext>
            </a:extLst>
          </p:cNvPr>
          <p:cNvSpPr/>
          <p:nvPr/>
        </p:nvSpPr>
        <p:spPr>
          <a:xfrm>
            <a:off x="4057650" y="2802576"/>
            <a:ext cx="480436" cy="276510"/>
          </a:xfrm>
          <a:prstGeom prst="rect">
            <a:avLst/>
          </a:prstGeom>
          <a:solidFill>
            <a:srgbClr val="94ED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文本框 48">
            <a:extLst>
              <a:ext uri="{FF2B5EF4-FFF2-40B4-BE49-F238E27FC236}">
                <a16:creationId xmlns:a16="http://schemas.microsoft.com/office/drawing/2014/main" id="{7EBFCFD2-D9B7-DF4B-B23B-70D650CAFB12}"/>
              </a:ext>
            </a:extLst>
          </p:cNvPr>
          <p:cNvSpPr txBox="1"/>
          <p:nvPr/>
        </p:nvSpPr>
        <p:spPr>
          <a:xfrm>
            <a:off x="3988612" y="2756951"/>
            <a:ext cx="664034" cy="369332"/>
          </a:xfrm>
          <a:prstGeom prst="rect">
            <a:avLst/>
          </a:prstGeom>
          <a:noFill/>
        </p:spPr>
        <p:txBody>
          <a:bodyPr wrap="square" rtlCol="0">
            <a:spAutoFit/>
          </a:bodyPr>
          <a:lstStyle/>
          <a:p>
            <a:r>
              <a:rPr lang="zh-CN" altLang="en-US" b="0" i="0" u="none" strike="noStrike" dirty="0">
                <a:solidFill>
                  <a:srgbClr val="202124"/>
                </a:solidFill>
                <a:effectLst/>
                <a:latin typeface="JetBrains Mono"/>
              </a:rPr>
              <a:t>🤣👉🏻</a:t>
            </a:r>
            <a:endParaRPr kumimoji="1" lang="zh-CN" altLang="en-US" dirty="0"/>
          </a:p>
        </p:txBody>
      </p:sp>
      <p:pic>
        <p:nvPicPr>
          <p:cNvPr id="52" name="图片 51">
            <a:extLst>
              <a:ext uri="{FF2B5EF4-FFF2-40B4-BE49-F238E27FC236}">
                <a16:creationId xmlns:a16="http://schemas.microsoft.com/office/drawing/2014/main" id="{5AFB96A5-FEFD-7542-B9EE-F85F76E79515}"/>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674404" y="3366670"/>
            <a:ext cx="2650974" cy="2650974"/>
          </a:xfrm>
          <a:prstGeom prst="rect">
            <a:avLst/>
          </a:prstGeom>
        </p:spPr>
      </p:pic>
    </p:spTree>
    <p:extLst>
      <p:ext uri="{BB962C8B-B14F-4D97-AF65-F5344CB8AC3E}">
        <p14:creationId xmlns:p14="http://schemas.microsoft.com/office/powerpoint/2010/main" val="697789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45" name="文本框 44">
            <a:extLst>
              <a:ext uri="{FF2B5EF4-FFF2-40B4-BE49-F238E27FC236}">
                <a16:creationId xmlns:a16="http://schemas.microsoft.com/office/drawing/2014/main" id="{A17AC7EB-9CCD-B517-57E5-F5C709B53246}"/>
              </a:ext>
            </a:extLst>
          </p:cNvPr>
          <p:cNvSpPr txBox="1"/>
          <p:nvPr/>
        </p:nvSpPr>
        <p:spPr>
          <a:xfrm>
            <a:off x="993263" y="2268391"/>
            <a:ext cx="194039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素材资源版权方</a:t>
            </a: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3" name="文本框 62">
            <a:extLst>
              <a:ext uri="{FF2B5EF4-FFF2-40B4-BE49-F238E27FC236}">
                <a16:creationId xmlns:a16="http://schemas.microsoft.com/office/drawing/2014/main" id="{D052179F-5783-77DD-509B-170F5779B56E}"/>
              </a:ext>
            </a:extLst>
          </p:cNvPr>
          <p:cNvSpPr txBox="1"/>
          <p:nvPr/>
        </p:nvSpPr>
        <p:spPr>
          <a:xfrm>
            <a:off x="4686076" y="314407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跟进用户反馈</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87" name="文本框 86">
            <a:extLst>
              <a:ext uri="{FF2B5EF4-FFF2-40B4-BE49-F238E27FC236}">
                <a16:creationId xmlns:a16="http://schemas.microsoft.com/office/drawing/2014/main" id="{32CD6F3A-85AB-9ED0-4E22-D361E3166516}"/>
              </a:ext>
            </a:extLst>
          </p:cNvPr>
          <p:cNvSpPr txBox="1"/>
          <p:nvPr/>
        </p:nvSpPr>
        <p:spPr>
          <a:xfrm>
            <a:off x="10420660" y="1978258"/>
            <a:ext cx="1285291"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社区</a:t>
            </a:r>
          </a:p>
        </p:txBody>
      </p:sp>
      <p:sp>
        <p:nvSpPr>
          <p:cNvPr id="89" name="文本框 88">
            <a:extLst>
              <a:ext uri="{FF2B5EF4-FFF2-40B4-BE49-F238E27FC236}">
                <a16:creationId xmlns:a16="http://schemas.microsoft.com/office/drawing/2014/main" id="{A90FAE7A-8AB1-25AF-3CEC-F44BB4233952}"/>
              </a:ext>
            </a:extLst>
          </p:cNvPr>
          <p:cNvSpPr txBox="1"/>
          <p:nvPr/>
        </p:nvSpPr>
        <p:spPr>
          <a:xfrm>
            <a:off x="9015032" y="2802576"/>
            <a:ext cx="1561231"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与客户协作、共同创造</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5" name="文本框 114">
            <a:extLst>
              <a:ext uri="{FF2B5EF4-FFF2-40B4-BE49-F238E27FC236}">
                <a16:creationId xmlns:a16="http://schemas.microsoft.com/office/drawing/2014/main" id="{286ACF6F-205C-9420-550B-D06EDB204452}"/>
              </a:ext>
            </a:extLst>
          </p:cNvPr>
          <p:cNvSpPr txBox="1"/>
          <p:nvPr/>
        </p:nvSpPr>
        <p:spPr>
          <a:xfrm>
            <a:off x="9938121" y="7980280"/>
            <a:ext cx="1767830"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会员费</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7880457" y="7560661"/>
            <a:ext cx="1604059" cy="1596039"/>
          </a:xfrm>
          <a:prstGeom prst="rect">
            <a:avLst/>
          </a:prstGeom>
        </p:spPr>
      </p:pic>
      <p:pic>
        <p:nvPicPr>
          <p:cNvPr id="83" name="图形 82" descr="放大镜 纯色填充">
            <a:extLst>
              <a:ext uri="{FF2B5EF4-FFF2-40B4-BE49-F238E27FC236}">
                <a16:creationId xmlns:a16="http://schemas.microsoft.com/office/drawing/2014/main" id="{BE8540D0-92D3-924C-9D12-1A173F9F9DF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445661" y="7162857"/>
            <a:ext cx="3051249" cy="3051249"/>
          </a:xfrm>
          <a:prstGeom prst="rect">
            <a:avLst/>
          </a:prstGeom>
        </p:spPr>
      </p:pic>
    </p:spTree>
    <p:extLst>
      <p:ext uri="{BB962C8B-B14F-4D97-AF65-F5344CB8AC3E}">
        <p14:creationId xmlns:p14="http://schemas.microsoft.com/office/powerpoint/2010/main" val="1731512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45" name="文本框 44">
            <a:extLst>
              <a:ext uri="{FF2B5EF4-FFF2-40B4-BE49-F238E27FC236}">
                <a16:creationId xmlns:a16="http://schemas.microsoft.com/office/drawing/2014/main" id="{A17AC7EB-9CCD-B517-57E5-F5C709B53246}"/>
              </a:ext>
            </a:extLst>
          </p:cNvPr>
          <p:cNvSpPr txBox="1"/>
          <p:nvPr/>
        </p:nvSpPr>
        <p:spPr>
          <a:xfrm>
            <a:off x="993263" y="2268391"/>
            <a:ext cx="194039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素材资源版权方</a:t>
            </a: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3" name="文本框 62">
            <a:extLst>
              <a:ext uri="{FF2B5EF4-FFF2-40B4-BE49-F238E27FC236}">
                <a16:creationId xmlns:a16="http://schemas.microsoft.com/office/drawing/2014/main" id="{D052179F-5783-77DD-509B-170F5779B56E}"/>
              </a:ext>
            </a:extLst>
          </p:cNvPr>
          <p:cNvSpPr txBox="1"/>
          <p:nvPr/>
        </p:nvSpPr>
        <p:spPr>
          <a:xfrm>
            <a:off x="4686076" y="314407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跟进用户反馈</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89" name="文本框 88">
            <a:extLst>
              <a:ext uri="{FF2B5EF4-FFF2-40B4-BE49-F238E27FC236}">
                <a16:creationId xmlns:a16="http://schemas.microsoft.com/office/drawing/2014/main" id="{A90FAE7A-8AB1-25AF-3CEC-F44BB4233952}"/>
              </a:ext>
            </a:extLst>
          </p:cNvPr>
          <p:cNvSpPr txBox="1"/>
          <p:nvPr/>
        </p:nvSpPr>
        <p:spPr>
          <a:xfrm>
            <a:off x="9015032" y="2802576"/>
            <a:ext cx="1561231"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与客户协作、共同创造</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5" name="文本框 114">
            <a:extLst>
              <a:ext uri="{FF2B5EF4-FFF2-40B4-BE49-F238E27FC236}">
                <a16:creationId xmlns:a16="http://schemas.microsoft.com/office/drawing/2014/main" id="{286ACF6F-205C-9420-550B-D06EDB204452}"/>
              </a:ext>
            </a:extLst>
          </p:cNvPr>
          <p:cNvSpPr txBox="1"/>
          <p:nvPr/>
        </p:nvSpPr>
        <p:spPr>
          <a:xfrm>
            <a:off x="9938121" y="7980280"/>
            <a:ext cx="1767830"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会员费</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0361929" y="1797427"/>
            <a:ext cx="1229380" cy="1186352"/>
          </a:xfrm>
          <a:prstGeom prst="rect">
            <a:avLst/>
          </a:prstGeom>
        </p:spPr>
      </p:pic>
      <p:pic>
        <p:nvPicPr>
          <p:cNvPr id="94" name="图形 93" descr="放大镜 纯色填充">
            <a:extLst>
              <a:ext uri="{FF2B5EF4-FFF2-40B4-BE49-F238E27FC236}">
                <a16:creationId xmlns:a16="http://schemas.microsoft.com/office/drawing/2014/main" id="{B12F124D-1EB4-8C49-943D-F68CC71C6312}"/>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9747691" y="1245861"/>
            <a:ext cx="3051249" cy="3051249"/>
          </a:xfrm>
          <a:prstGeom prst="rect">
            <a:avLst/>
          </a:prstGeom>
        </p:spPr>
      </p:pic>
    </p:spTree>
    <p:extLst>
      <p:ext uri="{BB962C8B-B14F-4D97-AF65-F5344CB8AC3E}">
        <p14:creationId xmlns:p14="http://schemas.microsoft.com/office/powerpoint/2010/main" val="3241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45" name="文本框 44">
            <a:extLst>
              <a:ext uri="{FF2B5EF4-FFF2-40B4-BE49-F238E27FC236}">
                <a16:creationId xmlns:a16="http://schemas.microsoft.com/office/drawing/2014/main" id="{A17AC7EB-9CCD-B517-57E5-F5C709B53246}"/>
              </a:ext>
            </a:extLst>
          </p:cNvPr>
          <p:cNvSpPr txBox="1"/>
          <p:nvPr/>
        </p:nvSpPr>
        <p:spPr>
          <a:xfrm>
            <a:off x="993263" y="2268391"/>
            <a:ext cx="194039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素材资源版权方</a:t>
            </a: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3" name="文本框 62">
            <a:extLst>
              <a:ext uri="{FF2B5EF4-FFF2-40B4-BE49-F238E27FC236}">
                <a16:creationId xmlns:a16="http://schemas.microsoft.com/office/drawing/2014/main" id="{D052179F-5783-77DD-509B-170F5779B56E}"/>
              </a:ext>
            </a:extLst>
          </p:cNvPr>
          <p:cNvSpPr txBox="1"/>
          <p:nvPr/>
        </p:nvSpPr>
        <p:spPr>
          <a:xfrm>
            <a:off x="4686076" y="314407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跟进用户反馈</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89" name="文本框 88">
            <a:extLst>
              <a:ext uri="{FF2B5EF4-FFF2-40B4-BE49-F238E27FC236}">
                <a16:creationId xmlns:a16="http://schemas.microsoft.com/office/drawing/2014/main" id="{A90FAE7A-8AB1-25AF-3CEC-F44BB4233952}"/>
              </a:ext>
            </a:extLst>
          </p:cNvPr>
          <p:cNvSpPr txBox="1"/>
          <p:nvPr/>
        </p:nvSpPr>
        <p:spPr>
          <a:xfrm>
            <a:off x="9015032" y="2802576"/>
            <a:ext cx="1561231"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与客户协作、共同创造</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0361929" y="1797427"/>
            <a:ext cx="1229380" cy="1186352"/>
          </a:xfrm>
          <a:prstGeom prst="rect">
            <a:avLst/>
          </a:prstGeom>
        </p:spPr>
      </p:pic>
      <p:pic>
        <p:nvPicPr>
          <p:cNvPr id="94" name="图形 93" descr="放大镜 纯色填充">
            <a:extLst>
              <a:ext uri="{FF2B5EF4-FFF2-40B4-BE49-F238E27FC236}">
                <a16:creationId xmlns:a16="http://schemas.microsoft.com/office/drawing/2014/main" id="{B12F124D-1EB4-8C49-943D-F68CC71C6312}"/>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9425725" y="6920256"/>
            <a:ext cx="3552014" cy="3552014"/>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spTree>
    <p:extLst>
      <p:ext uri="{BB962C8B-B14F-4D97-AF65-F5344CB8AC3E}">
        <p14:creationId xmlns:p14="http://schemas.microsoft.com/office/powerpoint/2010/main" val="397779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3" name="文本框 62">
            <a:extLst>
              <a:ext uri="{FF2B5EF4-FFF2-40B4-BE49-F238E27FC236}">
                <a16:creationId xmlns:a16="http://schemas.microsoft.com/office/drawing/2014/main" id="{D052179F-5783-77DD-509B-170F5779B56E}"/>
              </a:ext>
            </a:extLst>
          </p:cNvPr>
          <p:cNvSpPr txBox="1"/>
          <p:nvPr/>
        </p:nvSpPr>
        <p:spPr>
          <a:xfrm>
            <a:off x="4686076" y="314407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跟进用户反馈</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89" name="文本框 88">
            <a:extLst>
              <a:ext uri="{FF2B5EF4-FFF2-40B4-BE49-F238E27FC236}">
                <a16:creationId xmlns:a16="http://schemas.microsoft.com/office/drawing/2014/main" id="{A90FAE7A-8AB1-25AF-3CEC-F44BB4233952}"/>
              </a:ext>
            </a:extLst>
          </p:cNvPr>
          <p:cNvSpPr txBox="1"/>
          <p:nvPr/>
        </p:nvSpPr>
        <p:spPr>
          <a:xfrm>
            <a:off x="9015032" y="2802576"/>
            <a:ext cx="1561231"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与客户协作、共同创造</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0361929" y="1797427"/>
            <a:ext cx="1229380" cy="1186352"/>
          </a:xfrm>
          <a:prstGeom prst="rect">
            <a:avLst/>
          </a:prstGeom>
        </p:spPr>
      </p:pic>
      <p:pic>
        <p:nvPicPr>
          <p:cNvPr id="94" name="图形 93" descr="放大镜 纯色填充">
            <a:extLst>
              <a:ext uri="{FF2B5EF4-FFF2-40B4-BE49-F238E27FC236}">
                <a16:creationId xmlns:a16="http://schemas.microsoft.com/office/drawing/2014/main" id="{B12F124D-1EB4-8C49-943D-F68CC71C6312}"/>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523194" y="1278965"/>
            <a:ext cx="3552014" cy="3552014"/>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spTree>
    <p:extLst>
      <p:ext uri="{BB962C8B-B14F-4D97-AF65-F5344CB8AC3E}">
        <p14:creationId xmlns:p14="http://schemas.microsoft.com/office/powerpoint/2010/main" val="349474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89" name="文本框 88">
            <a:extLst>
              <a:ext uri="{FF2B5EF4-FFF2-40B4-BE49-F238E27FC236}">
                <a16:creationId xmlns:a16="http://schemas.microsoft.com/office/drawing/2014/main" id="{A90FAE7A-8AB1-25AF-3CEC-F44BB4233952}"/>
              </a:ext>
            </a:extLst>
          </p:cNvPr>
          <p:cNvSpPr txBox="1"/>
          <p:nvPr/>
        </p:nvSpPr>
        <p:spPr>
          <a:xfrm>
            <a:off x="9015032" y="2802576"/>
            <a:ext cx="1561231"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与客户协作、共同创造</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94" name="图形 93" descr="放大镜 纯色填充">
            <a:extLst>
              <a:ext uri="{FF2B5EF4-FFF2-40B4-BE49-F238E27FC236}">
                <a16:creationId xmlns:a16="http://schemas.microsoft.com/office/drawing/2014/main" id="{B12F124D-1EB4-8C49-943D-F68CC71C6312}"/>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4285391" y="2699740"/>
            <a:ext cx="2099970" cy="2099970"/>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69241" y="1884605"/>
            <a:ext cx="1528415" cy="1528415"/>
          </a:xfrm>
          <a:prstGeom prst="rect">
            <a:avLst/>
          </a:prstGeom>
        </p:spPr>
      </p:pic>
    </p:spTree>
    <p:extLst>
      <p:ext uri="{BB962C8B-B14F-4D97-AF65-F5344CB8AC3E}">
        <p14:creationId xmlns:p14="http://schemas.microsoft.com/office/powerpoint/2010/main" val="3828450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94" name="图形 93" descr="放大镜 纯色填充">
            <a:extLst>
              <a:ext uri="{FF2B5EF4-FFF2-40B4-BE49-F238E27FC236}">
                <a16:creationId xmlns:a16="http://schemas.microsoft.com/office/drawing/2014/main" id="{B12F124D-1EB4-8C49-943D-F68CC71C6312}"/>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8698910" y="2429164"/>
            <a:ext cx="2580385" cy="2580385"/>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9059435" y="2766842"/>
            <a:ext cx="1385993" cy="1385993"/>
          </a:xfrm>
          <a:prstGeom prst="rect">
            <a:avLst/>
          </a:prstGeom>
        </p:spPr>
      </p:pic>
    </p:spTree>
    <p:extLst>
      <p:ext uri="{BB962C8B-B14F-4D97-AF65-F5344CB8AC3E}">
        <p14:creationId xmlns:p14="http://schemas.microsoft.com/office/powerpoint/2010/main" val="3989922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94" name="图形 93" descr="放大镜 纯色填充">
            <a:extLst>
              <a:ext uri="{FF2B5EF4-FFF2-40B4-BE49-F238E27FC236}">
                <a16:creationId xmlns:a16="http://schemas.microsoft.com/office/drawing/2014/main" id="{B12F124D-1EB4-8C49-943D-F68CC71C6312}"/>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4349185" y="1800232"/>
            <a:ext cx="1905001" cy="1905001"/>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3" cstate="print">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4768059" y="2142951"/>
            <a:ext cx="760345" cy="760345"/>
          </a:xfrm>
          <a:prstGeom prst="rect">
            <a:avLst/>
          </a:prstGeom>
        </p:spPr>
      </p:pic>
    </p:spTree>
    <p:extLst>
      <p:ext uri="{BB962C8B-B14F-4D97-AF65-F5344CB8AC3E}">
        <p14:creationId xmlns:p14="http://schemas.microsoft.com/office/powerpoint/2010/main" val="1798253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94" name="图形 93" descr="放大镜 纯色填充">
            <a:extLst>
              <a:ext uri="{FF2B5EF4-FFF2-40B4-BE49-F238E27FC236}">
                <a16:creationId xmlns:a16="http://schemas.microsoft.com/office/drawing/2014/main" id="{B12F124D-1EB4-8C49-943D-F68CC71C6312}"/>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392080" y="2207768"/>
            <a:ext cx="1496208" cy="1496208"/>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3" cstate="print">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3500166" y="2310186"/>
            <a:ext cx="981993" cy="981993"/>
          </a:xfrm>
          <a:prstGeom prst="rect">
            <a:avLst/>
          </a:prstGeom>
        </p:spPr>
      </p:pic>
    </p:spTree>
    <p:extLst>
      <p:ext uri="{BB962C8B-B14F-4D97-AF65-F5344CB8AC3E}">
        <p14:creationId xmlns:p14="http://schemas.microsoft.com/office/powerpoint/2010/main" val="2414107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94" name="图形 93" descr="放大镜 纯色填充">
            <a:extLst>
              <a:ext uri="{FF2B5EF4-FFF2-40B4-BE49-F238E27FC236}">
                <a16:creationId xmlns:a16="http://schemas.microsoft.com/office/drawing/2014/main" id="{B12F124D-1EB4-8C49-943D-F68CC71C6312}"/>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12601079" y="3874632"/>
            <a:ext cx="2709791" cy="2709791"/>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3" cstate="print">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3105500" y="4323580"/>
            <a:ext cx="1209677" cy="1209677"/>
          </a:xfrm>
          <a:prstGeom prst="rect">
            <a:avLst/>
          </a:prstGeom>
        </p:spPr>
      </p:pic>
    </p:spTree>
    <p:extLst>
      <p:ext uri="{BB962C8B-B14F-4D97-AF65-F5344CB8AC3E}">
        <p14:creationId xmlns:p14="http://schemas.microsoft.com/office/powerpoint/2010/main" val="1902347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45" name="文本框 44">
            <a:extLst>
              <a:ext uri="{FF2B5EF4-FFF2-40B4-BE49-F238E27FC236}">
                <a16:creationId xmlns:a16="http://schemas.microsoft.com/office/drawing/2014/main" id="{A17AC7EB-9CCD-B517-57E5-F5C709B53246}"/>
              </a:ext>
            </a:extLst>
          </p:cNvPr>
          <p:cNvSpPr txBox="1"/>
          <p:nvPr/>
        </p:nvSpPr>
        <p:spPr>
          <a:xfrm>
            <a:off x="993263" y="2268391"/>
            <a:ext cx="194039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素材资源版权方</a:t>
            </a: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3" name="文本框 62">
            <a:extLst>
              <a:ext uri="{FF2B5EF4-FFF2-40B4-BE49-F238E27FC236}">
                <a16:creationId xmlns:a16="http://schemas.microsoft.com/office/drawing/2014/main" id="{D052179F-5783-77DD-509B-170F5779B56E}"/>
              </a:ext>
            </a:extLst>
          </p:cNvPr>
          <p:cNvSpPr txBox="1"/>
          <p:nvPr/>
        </p:nvSpPr>
        <p:spPr>
          <a:xfrm>
            <a:off x="4686076" y="314407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跟进用户反馈</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7" name="文本框 76">
            <a:extLst>
              <a:ext uri="{FF2B5EF4-FFF2-40B4-BE49-F238E27FC236}">
                <a16:creationId xmlns:a16="http://schemas.microsoft.com/office/drawing/2014/main" id="{BADD322D-6888-C67A-263B-180283765E2B}"/>
              </a:ext>
            </a:extLst>
          </p:cNvPr>
          <p:cNvSpPr txBox="1"/>
          <p:nvPr/>
        </p:nvSpPr>
        <p:spPr>
          <a:xfrm>
            <a:off x="6313640" y="2294538"/>
            <a:ext cx="107118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创新</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80" name="文本框 79">
            <a:extLst>
              <a:ext uri="{FF2B5EF4-FFF2-40B4-BE49-F238E27FC236}">
                <a16:creationId xmlns:a16="http://schemas.microsoft.com/office/drawing/2014/main" id="{0C3B71DB-AE3D-36D7-126E-E9C4515C8679}"/>
              </a:ext>
            </a:extLst>
          </p:cNvPr>
          <p:cNvSpPr txBox="1"/>
          <p:nvPr/>
        </p:nvSpPr>
        <p:spPr>
          <a:xfrm>
            <a:off x="6313639" y="521733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便利性</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实用性</a:t>
            </a:r>
          </a:p>
        </p:txBody>
      </p:sp>
      <p:sp>
        <p:nvSpPr>
          <p:cNvPr id="81" name="文本框 80">
            <a:extLst>
              <a:ext uri="{FF2B5EF4-FFF2-40B4-BE49-F238E27FC236}">
                <a16:creationId xmlns:a16="http://schemas.microsoft.com/office/drawing/2014/main" id="{C3CD75CA-9E43-0CE5-0CAA-5CAA56C2CF85}"/>
              </a:ext>
            </a:extLst>
          </p:cNvPr>
          <p:cNvSpPr txBox="1"/>
          <p:nvPr/>
        </p:nvSpPr>
        <p:spPr>
          <a:xfrm>
            <a:off x="7562850" y="2839262"/>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定制化</a:t>
            </a:r>
          </a:p>
        </p:txBody>
      </p:sp>
      <p:sp>
        <p:nvSpPr>
          <p:cNvPr id="83" name="文本框 82">
            <a:extLst>
              <a:ext uri="{FF2B5EF4-FFF2-40B4-BE49-F238E27FC236}">
                <a16:creationId xmlns:a16="http://schemas.microsoft.com/office/drawing/2014/main" id="{373A6919-60F2-DDE1-E22D-75B2951F5E10}"/>
              </a:ext>
            </a:extLst>
          </p:cNvPr>
          <p:cNvSpPr txBox="1"/>
          <p:nvPr/>
        </p:nvSpPr>
        <p:spPr>
          <a:xfrm>
            <a:off x="7591425" y="4323580"/>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可获得性</a:t>
            </a:r>
          </a:p>
        </p:txBody>
      </p:sp>
      <p:sp>
        <p:nvSpPr>
          <p:cNvPr id="85" name="文本框 84">
            <a:extLst>
              <a:ext uri="{FF2B5EF4-FFF2-40B4-BE49-F238E27FC236}">
                <a16:creationId xmlns:a16="http://schemas.microsoft.com/office/drawing/2014/main" id="{1D108017-5B80-8B2F-7352-EE1F561B547A}"/>
              </a:ext>
            </a:extLst>
          </p:cNvPr>
          <p:cNvSpPr txBox="1"/>
          <p:nvPr/>
        </p:nvSpPr>
        <p:spPr>
          <a:xfrm>
            <a:off x="9068348" y="1879237"/>
            <a:ext cx="1285291"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自动化服务</a:t>
            </a:r>
          </a:p>
        </p:txBody>
      </p:sp>
      <p:sp>
        <p:nvSpPr>
          <p:cNvPr id="87" name="文本框 86">
            <a:extLst>
              <a:ext uri="{FF2B5EF4-FFF2-40B4-BE49-F238E27FC236}">
                <a16:creationId xmlns:a16="http://schemas.microsoft.com/office/drawing/2014/main" id="{32CD6F3A-85AB-9ED0-4E22-D361E3166516}"/>
              </a:ext>
            </a:extLst>
          </p:cNvPr>
          <p:cNvSpPr txBox="1"/>
          <p:nvPr/>
        </p:nvSpPr>
        <p:spPr>
          <a:xfrm>
            <a:off x="10420660" y="1978258"/>
            <a:ext cx="1285291"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社区</a:t>
            </a:r>
          </a:p>
        </p:txBody>
      </p:sp>
      <p:sp>
        <p:nvSpPr>
          <p:cNvPr id="89" name="文本框 88">
            <a:extLst>
              <a:ext uri="{FF2B5EF4-FFF2-40B4-BE49-F238E27FC236}">
                <a16:creationId xmlns:a16="http://schemas.microsoft.com/office/drawing/2014/main" id="{A90FAE7A-8AB1-25AF-3CEC-F44BB4233952}"/>
              </a:ext>
            </a:extLst>
          </p:cNvPr>
          <p:cNvSpPr txBox="1"/>
          <p:nvPr/>
        </p:nvSpPr>
        <p:spPr>
          <a:xfrm>
            <a:off x="9015032" y="2802576"/>
            <a:ext cx="1561231"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与客户协作、共同创造</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1" name="文本框 100">
            <a:extLst>
              <a:ext uri="{FF2B5EF4-FFF2-40B4-BE49-F238E27FC236}">
                <a16:creationId xmlns:a16="http://schemas.microsoft.com/office/drawing/2014/main" id="{F96A2782-80B0-8447-7097-E2578A73226A}"/>
              </a:ext>
            </a:extLst>
          </p:cNvPr>
          <p:cNvSpPr txBox="1"/>
          <p:nvPr/>
        </p:nvSpPr>
        <p:spPr>
          <a:xfrm>
            <a:off x="12869768" y="2038090"/>
            <a:ext cx="1350149" cy="1384995"/>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日常网络交流者</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7" name="文本框 106">
            <a:extLst>
              <a:ext uri="{FF2B5EF4-FFF2-40B4-BE49-F238E27FC236}">
                <a16:creationId xmlns:a16="http://schemas.microsoft.com/office/drawing/2014/main" id="{6350696E-8019-6254-1047-DAD0EC23C6F0}"/>
              </a:ext>
            </a:extLst>
          </p:cNvPr>
          <p:cNvSpPr txBox="1"/>
          <p:nvPr/>
        </p:nvSpPr>
        <p:spPr>
          <a:xfrm>
            <a:off x="11905953" y="5848581"/>
            <a:ext cx="1285291"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学生</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3" name="文本框 112">
            <a:extLst>
              <a:ext uri="{FF2B5EF4-FFF2-40B4-BE49-F238E27FC236}">
                <a16:creationId xmlns:a16="http://schemas.microsoft.com/office/drawing/2014/main" id="{ADD3DAAD-A9E5-3DB7-D625-F90F3FDC61F1}"/>
              </a:ext>
            </a:extLst>
          </p:cNvPr>
          <p:cNvSpPr txBox="1"/>
          <p:nvPr/>
        </p:nvSpPr>
        <p:spPr>
          <a:xfrm>
            <a:off x="7898815" y="8006291"/>
            <a:ext cx="2110688"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使用费</a:t>
            </a:r>
          </a:p>
        </p:txBody>
      </p:sp>
      <p:sp>
        <p:nvSpPr>
          <p:cNvPr id="115" name="文本框 114">
            <a:extLst>
              <a:ext uri="{FF2B5EF4-FFF2-40B4-BE49-F238E27FC236}">
                <a16:creationId xmlns:a16="http://schemas.microsoft.com/office/drawing/2014/main" id="{286ACF6F-205C-9420-550B-D06EDB204452}"/>
              </a:ext>
            </a:extLst>
          </p:cNvPr>
          <p:cNvSpPr txBox="1"/>
          <p:nvPr/>
        </p:nvSpPr>
        <p:spPr>
          <a:xfrm>
            <a:off x="9938121" y="7980280"/>
            <a:ext cx="1767830"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会员费</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spTree>
    <p:extLst>
      <p:ext uri="{BB962C8B-B14F-4D97-AF65-F5344CB8AC3E}">
        <p14:creationId xmlns:p14="http://schemas.microsoft.com/office/powerpoint/2010/main" val="1519046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106" name="图形 105" descr="放大镜 纯色填充">
            <a:extLst>
              <a:ext uri="{FF2B5EF4-FFF2-40B4-BE49-F238E27FC236}">
                <a16:creationId xmlns:a16="http://schemas.microsoft.com/office/drawing/2014/main" id="{D13CA8C0-5F61-9443-BF1B-F722714577A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8602565" y="5506853"/>
            <a:ext cx="2458101" cy="2458101"/>
          </a:xfrm>
          <a:prstGeom prst="rect">
            <a:avLst/>
          </a:prstGeom>
        </p:spPr>
      </p:pic>
      <p:pic>
        <p:nvPicPr>
          <p:cNvPr id="107" name="图形 106" descr="放大镜 纯色填充">
            <a:extLst>
              <a:ext uri="{FF2B5EF4-FFF2-40B4-BE49-F238E27FC236}">
                <a16:creationId xmlns:a16="http://schemas.microsoft.com/office/drawing/2014/main" id="{23692EC1-E585-2B4C-A50F-26CF73CD8247}"/>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8620843" y="4218996"/>
            <a:ext cx="2458101" cy="2458101"/>
          </a:xfrm>
          <a:prstGeom prst="rect">
            <a:avLst/>
          </a:prstGeom>
        </p:spPr>
      </p:pic>
    </p:spTree>
    <p:extLst>
      <p:ext uri="{BB962C8B-B14F-4D97-AF65-F5344CB8AC3E}">
        <p14:creationId xmlns:p14="http://schemas.microsoft.com/office/powerpoint/2010/main" val="1801204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107" name="图形 106" descr="放大镜 纯色填充">
            <a:extLst>
              <a:ext uri="{FF2B5EF4-FFF2-40B4-BE49-F238E27FC236}">
                <a16:creationId xmlns:a16="http://schemas.microsoft.com/office/drawing/2014/main" id="{23692EC1-E585-2B4C-A50F-26CF73CD8247}"/>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5754533" y="3063473"/>
            <a:ext cx="2837517" cy="283751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6352479" y="3577462"/>
            <a:ext cx="1201293" cy="1201293"/>
          </a:xfrm>
          <a:prstGeom prst="rect">
            <a:avLst/>
          </a:prstGeom>
        </p:spPr>
      </p:pic>
    </p:spTree>
    <p:extLst>
      <p:ext uri="{BB962C8B-B14F-4D97-AF65-F5344CB8AC3E}">
        <p14:creationId xmlns:p14="http://schemas.microsoft.com/office/powerpoint/2010/main" val="104766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107" name="图形 106" descr="放大镜 纯色填充">
            <a:extLst>
              <a:ext uri="{FF2B5EF4-FFF2-40B4-BE49-F238E27FC236}">
                <a16:creationId xmlns:a16="http://schemas.microsoft.com/office/drawing/2014/main" id="{23692EC1-E585-2B4C-A50F-26CF73CD8247}"/>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7266492" y="7011561"/>
            <a:ext cx="3465424" cy="3465424"/>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9457097" y="7011561"/>
            <a:ext cx="3465424" cy="3465424"/>
          </a:xfrm>
          <a:prstGeom prst="rect">
            <a:avLst/>
          </a:prstGeom>
        </p:spPr>
      </p:pic>
    </p:spTree>
    <p:extLst>
      <p:ext uri="{BB962C8B-B14F-4D97-AF65-F5344CB8AC3E}">
        <p14:creationId xmlns:p14="http://schemas.microsoft.com/office/powerpoint/2010/main" val="2042703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8556851" y="2288518"/>
            <a:ext cx="2944912" cy="2944912"/>
          </a:xfrm>
          <a:prstGeom prst="rect">
            <a:avLst/>
          </a:prstGeom>
        </p:spPr>
      </p:pic>
      <p:pic>
        <p:nvPicPr>
          <p:cNvPr id="94" name="图形 93" descr="放大镜 纯色填充">
            <a:extLst>
              <a:ext uri="{FF2B5EF4-FFF2-40B4-BE49-F238E27FC236}">
                <a16:creationId xmlns:a16="http://schemas.microsoft.com/office/drawing/2014/main" id="{F9CE5F3E-79AA-1041-AD3A-259B8EA9A3D8}"/>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9801511" y="1284618"/>
            <a:ext cx="2944912" cy="2944912"/>
          </a:xfrm>
          <a:prstGeom prst="rect">
            <a:avLst/>
          </a:prstGeom>
        </p:spPr>
      </p:pic>
    </p:spTree>
    <p:extLst>
      <p:ext uri="{BB962C8B-B14F-4D97-AF65-F5344CB8AC3E}">
        <p14:creationId xmlns:p14="http://schemas.microsoft.com/office/powerpoint/2010/main" val="1062716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553778" y="2919898"/>
            <a:ext cx="2621645" cy="2621645"/>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2031571" y="3396381"/>
            <a:ext cx="1123571" cy="1123571"/>
          </a:xfrm>
          <a:prstGeom prst="rect">
            <a:avLst/>
          </a:prstGeom>
        </p:spPr>
      </p:pic>
    </p:spTree>
    <p:extLst>
      <p:ext uri="{BB962C8B-B14F-4D97-AF65-F5344CB8AC3E}">
        <p14:creationId xmlns:p14="http://schemas.microsoft.com/office/powerpoint/2010/main" val="2861775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460698" y="1273349"/>
            <a:ext cx="3672989" cy="3672989"/>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2031571" y="3396381"/>
            <a:ext cx="1123571" cy="1123571"/>
          </a:xfrm>
          <a:prstGeom prst="rect">
            <a:avLst/>
          </a:prstGeom>
        </p:spPr>
      </p:pic>
    </p:spTree>
    <p:extLst>
      <p:ext uri="{BB962C8B-B14F-4D97-AF65-F5344CB8AC3E}">
        <p14:creationId xmlns:p14="http://schemas.microsoft.com/office/powerpoint/2010/main" val="2785856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7160445" y="3822138"/>
            <a:ext cx="2476777" cy="2476777"/>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2031571" y="3396381"/>
            <a:ext cx="1123571" cy="1123571"/>
          </a:xfrm>
          <a:prstGeom prst="rect">
            <a:avLst/>
          </a:prstGeom>
        </p:spPr>
      </p:pic>
    </p:spTree>
    <p:extLst>
      <p:ext uri="{BB962C8B-B14F-4D97-AF65-F5344CB8AC3E}">
        <p14:creationId xmlns:p14="http://schemas.microsoft.com/office/powerpoint/2010/main" val="1615783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8643436" y="1315987"/>
            <a:ext cx="2476777" cy="2476777"/>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2031571" y="3396381"/>
            <a:ext cx="1123571" cy="1123571"/>
          </a:xfrm>
          <a:prstGeom prst="rect">
            <a:avLst/>
          </a:prstGeom>
        </p:spPr>
      </p:pic>
    </p:spTree>
    <p:extLst>
      <p:ext uri="{BB962C8B-B14F-4D97-AF65-F5344CB8AC3E}">
        <p14:creationId xmlns:p14="http://schemas.microsoft.com/office/powerpoint/2010/main" val="1048467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8627701" y="2318650"/>
            <a:ext cx="2808653" cy="2808653"/>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2031571" y="3396381"/>
            <a:ext cx="1123571" cy="1123571"/>
          </a:xfrm>
          <a:prstGeom prst="rect">
            <a:avLst/>
          </a:prstGeom>
        </p:spPr>
      </p:pic>
    </p:spTree>
    <p:extLst>
      <p:ext uri="{BB962C8B-B14F-4D97-AF65-F5344CB8AC3E}">
        <p14:creationId xmlns:p14="http://schemas.microsoft.com/office/powerpoint/2010/main" val="581116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8660426" y="4274957"/>
            <a:ext cx="2378255" cy="2378255"/>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2031571" y="3396381"/>
            <a:ext cx="1123571" cy="1123571"/>
          </a:xfrm>
          <a:prstGeom prst="rect">
            <a:avLst/>
          </a:prstGeom>
        </p:spPr>
      </p:pic>
    </p:spTree>
    <p:extLst>
      <p:ext uri="{BB962C8B-B14F-4D97-AF65-F5344CB8AC3E}">
        <p14:creationId xmlns:p14="http://schemas.microsoft.com/office/powerpoint/2010/main" val="2465749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45" name="文本框 44">
            <a:extLst>
              <a:ext uri="{FF2B5EF4-FFF2-40B4-BE49-F238E27FC236}">
                <a16:creationId xmlns:a16="http://schemas.microsoft.com/office/drawing/2014/main" id="{A17AC7EB-9CCD-B517-57E5-F5C709B53246}"/>
              </a:ext>
            </a:extLst>
          </p:cNvPr>
          <p:cNvSpPr txBox="1"/>
          <p:nvPr/>
        </p:nvSpPr>
        <p:spPr>
          <a:xfrm>
            <a:off x="993263" y="2268391"/>
            <a:ext cx="194039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素材资源版权方</a:t>
            </a: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3" name="文本框 62">
            <a:extLst>
              <a:ext uri="{FF2B5EF4-FFF2-40B4-BE49-F238E27FC236}">
                <a16:creationId xmlns:a16="http://schemas.microsoft.com/office/drawing/2014/main" id="{D052179F-5783-77DD-509B-170F5779B56E}"/>
              </a:ext>
            </a:extLst>
          </p:cNvPr>
          <p:cNvSpPr txBox="1"/>
          <p:nvPr/>
        </p:nvSpPr>
        <p:spPr>
          <a:xfrm>
            <a:off x="4686076" y="314407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跟进用户反馈</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7" name="文本框 76">
            <a:extLst>
              <a:ext uri="{FF2B5EF4-FFF2-40B4-BE49-F238E27FC236}">
                <a16:creationId xmlns:a16="http://schemas.microsoft.com/office/drawing/2014/main" id="{BADD322D-6888-C67A-263B-180283765E2B}"/>
              </a:ext>
            </a:extLst>
          </p:cNvPr>
          <p:cNvSpPr txBox="1"/>
          <p:nvPr/>
        </p:nvSpPr>
        <p:spPr>
          <a:xfrm>
            <a:off x="6313640" y="2294538"/>
            <a:ext cx="107118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创新</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80" name="文本框 79">
            <a:extLst>
              <a:ext uri="{FF2B5EF4-FFF2-40B4-BE49-F238E27FC236}">
                <a16:creationId xmlns:a16="http://schemas.microsoft.com/office/drawing/2014/main" id="{0C3B71DB-AE3D-36D7-126E-E9C4515C8679}"/>
              </a:ext>
            </a:extLst>
          </p:cNvPr>
          <p:cNvSpPr txBox="1"/>
          <p:nvPr/>
        </p:nvSpPr>
        <p:spPr>
          <a:xfrm>
            <a:off x="6313639" y="521733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便利性</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实用性</a:t>
            </a:r>
          </a:p>
        </p:txBody>
      </p:sp>
      <p:sp>
        <p:nvSpPr>
          <p:cNvPr id="81" name="文本框 80">
            <a:extLst>
              <a:ext uri="{FF2B5EF4-FFF2-40B4-BE49-F238E27FC236}">
                <a16:creationId xmlns:a16="http://schemas.microsoft.com/office/drawing/2014/main" id="{C3CD75CA-9E43-0CE5-0CAA-5CAA56C2CF85}"/>
              </a:ext>
            </a:extLst>
          </p:cNvPr>
          <p:cNvSpPr txBox="1"/>
          <p:nvPr/>
        </p:nvSpPr>
        <p:spPr>
          <a:xfrm>
            <a:off x="7562850" y="2839262"/>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定制化</a:t>
            </a:r>
          </a:p>
        </p:txBody>
      </p:sp>
      <p:sp>
        <p:nvSpPr>
          <p:cNvPr id="83" name="文本框 82">
            <a:extLst>
              <a:ext uri="{FF2B5EF4-FFF2-40B4-BE49-F238E27FC236}">
                <a16:creationId xmlns:a16="http://schemas.microsoft.com/office/drawing/2014/main" id="{373A6919-60F2-DDE1-E22D-75B2951F5E10}"/>
              </a:ext>
            </a:extLst>
          </p:cNvPr>
          <p:cNvSpPr txBox="1"/>
          <p:nvPr/>
        </p:nvSpPr>
        <p:spPr>
          <a:xfrm>
            <a:off x="7591425" y="4323580"/>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可获得性</a:t>
            </a:r>
          </a:p>
        </p:txBody>
      </p:sp>
      <p:sp>
        <p:nvSpPr>
          <p:cNvPr id="85" name="文本框 84">
            <a:extLst>
              <a:ext uri="{FF2B5EF4-FFF2-40B4-BE49-F238E27FC236}">
                <a16:creationId xmlns:a16="http://schemas.microsoft.com/office/drawing/2014/main" id="{1D108017-5B80-8B2F-7352-EE1F561B547A}"/>
              </a:ext>
            </a:extLst>
          </p:cNvPr>
          <p:cNvSpPr txBox="1"/>
          <p:nvPr/>
        </p:nvSpPr>
        <p:spPr>
          <a:xfrm>
            <a:off x="9068348" y="1879237"/>
            <a:ext cx="1285291"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自动化服务</a:t>
            </a:r>
          </a:p>
        </p:txBody>
      </p:sp>
      <p:sp>
        <p:nvSpPr>
          <p:cNvPr id="87" name="文本框 86">
            <a:extLst>
              <a:ext uri="{FF2B5EF4-FFF2-40B4-BE49-F238E27FC236}">
                <a16:creationId xmlns:a16="http://schemas.microsoft.com/office/drawing/2014/main" id="{32CD6F3A-85AB-9ED0-4E22-D361E3166516}"/>
              </a:ext>
            </a:extLst>
          </p:cNvPr>
          <p:cNvSpPr txBox="1"/>
          <p:nvPr/>
        </p:nvSpPr>
        <p:spPr>
          <a:xfrm>
            <a:off x="10420660" y="1978258"/>
            <a:ext cx="1285291"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社区</a:t>
            </a:r>
          </a:p>
        </p:txBody>
      </p:sp>
      <p:sp>
        <p:nvSpPr>
          <p:cNvPr id="89" name="文本框 88">
            <a:extLst>
              <a:ext uri="{FF2B5EF4-FFF2-40B4-BE49-F238E27FC236}">
                <a16:creationId xmlns:a16="http://schemas.microsoft.com/office/drawing/2014/main" id="{A90FAE7A-8AB1-25AF-3CEC-F44BB4233952}"/>
              </a:ext>
            </a:extLst>
          </p:cNvPr>
          <p:cNvSpPr txBox="1"/>
          <p:nvPr/>
        </p:nvSpPr>
        <p:spPr>
          <a:xfrm>
            <a:off x="9015032" y="2802576"/>
            <a:ext cx="1561231"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与客户协作、共同创造</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3" name="文本框 112">
            <a:extLst>
              <a:ext uri="{FF2B5EF4-FFF2-40B4-BE49-F238E27FC236}">
                <a16:creationId xmlns:a16="http://schemas.microsoft.com/office/drawing/2014/main" id="{ADD3DAAD-A9E5-3DB7-D625-F90F3FDC61F1}"/>
              </a:ext>
            </a:extLst>
          </p:cNvPr>
          <p:cNvSpPr txBox="1"/>
          <p:nvPr/>
        </p:nvSpPr>
        <p:spPr>
          <a:xfrm>
            <a:off x="7898815" y="8006291"/>
            <a:ext cx="2110688"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使用费</a:t>
            </a:r>
          </a:p>
        </p:txBody>
      </p:sp>
      <p:sp>
        <p:nvSpPr>
          <p:cNvPr id="115" name="文本框 114">
            <a:extLst>
              <a:ext uri="{FF2B5EF4-FFF2-40B4-BE49-F238E27FC236}">
                <a16:creationId xmlns:a16="http://schemas.microsoft.com/office/drawing/2014/main" id="{286ACF6F-205C-9420-550B-D06EDB204452}"/>
              </a:ext>
            </a:extLst>
          </p:cNvPr>
          <p:cNvSpPr txBox="1"/>
          <p:nvPr/>
        </p:nvSpPr>
        <p:spPr>
          <a:xfrm>
            <a:off x="9938121" y="7980280"/>
            <a:ext cx="1767830"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会员费</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772443" y="5456152"/>
            <a:ext cx="1641826" cy="1641826"/>
          </a:xfrm>
          <a:prstGeom prst="rect">
            <a:avLst/>
          </a:prstGeom>
        </p:spPr>
      </p:pic>
      <p:pic>
        <p:nvPicPr>
          <p:cNvPr id="47" name="图形 46" descr="放大镜 纯色填充">
            <a:extLst>
              <a:ext uri="{FF2B5EF4-FFF2-40B4-BE49-F238E27FC236}">
                <a16:creationId xmlns:a16="http://schemas.microsoft.com/office/drawing/2014/main" id="{61152F97-7804-0947-B031-054932FF8CF2}"/>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399926" y="5122944"/>
            <a:ext cx="3051249" cy="3051249"/>
          </a:xfrm>
          <a:prstGeom prst="rect">
            <a:avLst/>
          </a:prstGeom>
        </p:spPr>
      </p:pic>
      <p:pic>
        <p:nvPicPr>
          <p:cNvPr id="90" name="图形 89" descr="放大镜 纯色填充">
            <a:extLst>
              <a:ext uri="{FF2B5EF4-FFF2-40B4-BE49-F238E27FC236}">
                <a16:creationId xmlns:a16="http://schemas.microsoft.com/office/drawing/2014/main" id="{DC6DFD62-33BD-884F-836A-90B3835608C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2346850" y="1557722"/>
            <a:ext cx="3051249" cy="3051249"/>
          </a:xfrm>
          <a:prstGeom prst="rect">
            <a:avLst/>
          </a:prstGeom>
        </p:spPr>
      </p:pic>
    </p:spTree>
    <p:extLst>
      <p:ext uri="{BB962C8B-B14F-4D97-AF65-F5344CB8AC3E}">
        <p14:creationId xmlns:p14="http://schemas.microsoft.com/office/powerpoint/2010/main" val="4125684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5887295" y="1723232"/>
            <a:ext cx="2378255" cy="2378255"/>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2031571" y="3396381"/>
            <a:ext cx="1123571" cy="1123571"/>
          </a:xfrm>
          <a:prstGeom prst="rect">
            <a:avLst/>
          </a:prstGeom>
        </p:spPr>
      </p:pic>
    </p:spTree>
    <p:extLst>
      <p:ext uri="{BB962C8B-B14F-4D97-AF65-F5344CB8AC3E}">
        <p14:creationId xmlns:p14="http://schemas.microsoft.com/office/powerpoint/2010/main" val="3203492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9930197" y="4754827"/>
            <a:ext cx="2138672" cy="2138672"/>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98239" y="5171216"/>
            <a:ext cx="865321" cy="865321"/>
          </a:xfrm>
          <a:prstGeom prst="rect">
            <a:avLst/>
          </a:prstGeom>
        </p:spPr>
      </p:pic>
    </p:spTree>
    <p:extLst>
      <p:ext uri="{BB962C8B-B14F-4D97-AF65-F5344CB8AC3E}">
        <p14:creationId xmlns:p14="http://schemas.microsoft.com/office/powerpoint/2010/main" val="3819157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5802722" y="3101299"/>
            <a:ext cx="2700346" cy="2700346"/>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98239" y="5171216"/>
            <a:ext cx="865321" cy="865321"/>
          </a:xfrm>
          <a:prstGeom prst="rect">
            <a:avLst/>
          </a:prstGeom>
        </p:spPr>
      </p:pic>
    </p:spTree>
    <p:extLst>
      <p:ext uri="{BB962C8B-B14F-4D97-AF65-F5344CB8AC3E}">
        <p14:creationId xmlns:p14="http://schemas.microsoft.com/office/powerpoint/2010/main" val="1107736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5819986" y="4549881"/>
            <a:ext cx="2700346" cy="2700346"/>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98239" y="5171216"/>
            <a:ext cx="865321" cy="865321"/>
          </a:xfrm>
          <a:prstGeom prst="rect">
            <a:avLst/>
          </a:prstGeom>
        </p:spPr>
      </p:pic>
    </p:spTree>
    <p:extLst>
      <p:ext uri="{BB962C8B-B14F-4D97-AF65-F5344CB8AC3E}">
        <p14:creationId xmlns:p14="http://schemas.microsoft.com/office/powerpoint/2010/main" val="633475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9883968" y="1386774"/>
            <a:ext cx="2700346" cy="2700346"/>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98239" y="5171216"/>
            <a:ext cx="865321" cy="865321"/>
          </a:xfrm>
          <a:prstGeom prst="rect">
            <a:avLst/>
          </a:prstGeom>
        </p:spPr>
      </p:pic>
    </p:spTree>
    <p:extLst>
      <p:ext uri="{BB962C8B-B14F-4D97-AF65-F5344CB8AC3E}">
        <p14:creationId xmlns:p14="http://schemas.microsoft.com/office/powerpoint/2010/main" val="4152580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9463716" y="6993219"/>
            <a:ext cx="3447527" cy="3447527"/>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01085" y="4247150"/>
            <a:ext cx="947244" cy="947244"/>
          </a:xfrm>
          <a:prstGeom prst="rect">
            <a:avLst/>
          </a:prstGeom>
        </p:spPr>
      </p:pic>
      <p:pic>
        <p:nvPicPr>
          <p:cNvPr id="106" name="图形 105" descr="放大镜 纯色填充">
            <a:extLst>
              <a:ext uri="{FF2B5EF4-FFF2-40B4-BE49-F238E27FC236}">
                <a16:creationId xmlns:a16="http://schemas.microsoft.com/office/drawing/2014/main" id="{E163217C-43CA-6B40-9A63-B2143629BE67}"/>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9978154" y="3926808"/>
            <a:ext cx="2039097" cy="2039097"/>
          </a:xfrm>
          <a:prstGeom prst="rect">
            <a:avLst/>
          </a:prstGeom>
        </p:spPr>
      </p:pic>
    </p:spTree>
    <p:extLst>
      <p:ext uri="{BB962C8B-B14F-4D97-AF65-F5344CB8AC3E}">
        <p14:creationId xmlns:p14="http://schemas.microsoft.com/office/powerpoint/2010/main" val="31986668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7304700" y="7009883"/>
            <a:ext cx="3447527" cy="3447527"/>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01085" y="4247150"/>
            <a:ext cx="947244" cy="947244"/>
          </a:xfrm>
          <a:prstGeom prst="rect">
            <a:avLst/>
          </a:prstGeom>
        </p:spPr>
      </p:pic>
    </p:spTree>
    <p:extLst>
      <p:ext uri="{BB962C8B-B14F-4D97-AF65-F5344CB8AC3E}">
        <p14:creationId xmlns:p14="http://schemas.microsoft.com/office/powerpoint/2010/main" val="28370786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3" name="图形 92" descr="放大镜 纯色填充">
            <a:extLst>
              <a:ext uri="{FF2B5EF4-FFF2-40B4-BE49-F238E27FC236}">
                <a16:creationId xmlns:a16="http://schemas.microsoft.com/office/drawing/2014/main" id="{4C0A9844-CED6-F64B-BD93-4C21A4055B50}"/>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8731489" y="2497171"/>
            <a:ext cx="2464566" cy="2464566"/>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01085" y="4247150"/>
            <a:ext cx="947244" cy="947244"/>
          </a:xfrm>
          <a:prstGeom prst="rect">
            <a:avLst/>
          </a:prstGeom>
        </p:spPr>
      </p:pic>
      <p:pic>
        <p:nvPicPr>
          <p:cNvPr id="95" name="图形 94">
            <a:extLst>
              <a:ext uri="{FF2B5EF4-FFF2-40B4-BE49-F238E27FC236}">
                <a16:creationId xmlns:a16="http://schemas.microsoft.com/office/drawing/2014/main" id="{AE1389EB-44F8-5743-8482-96266C8B2600}"/>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10383933" y="6143520"/>
            <a:ext cx="865321" cy="865321"/>
          </a:xfrm>
          <a:prstGeom prst="rect">
            <a:avLst/>
          </a:prstGeom>
        </p:spPr>
      </p:pic>
      <p:pic>
        <p:nvPicPr>
          <p:cNvPr id="107" name="图形 106" descr="放大镜 纯色填充">
            <a:extLst>
              <a:ext uri="{FF2B5EF4-FFF2-40B4-BE49-F238E27FC236}">
                <a16:creationId xmlns:a16="http://schemas.microsoft.com/office/drawing/2014/main" id="{DAE242D6-3690-DE4B-B470-CB8274A8F181}"/>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9920781" y="5733148"/>
            <a:ext cx="2219109" cy="2219109"/>
          </a:xfrm>
          <a:prstGeom prst="rect">
            <a:avLst/>
          </a:prstGeom>
        </p:spPr>
      </p:pic>
    </p:spTree>
    <p:extLst>
      <p:ext uri="{BB962C8B-B14F-4D97-AF65-F5344CB8AC3E}">
        <p14:creationId xmlns:p14="http://schemas.microsoft.com/office/powerpoint/2010/main" val="4070196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01085" y="4247150"/>
            <a:ext cx="947244" cy="947244"/>
          </a:xfrm>
          <a:prstGeom prst="rect">
            <a:avLst/>
          </a:prstGeom>
        </p:spPr>
      </p:pic>
      <p:pic>
        <p:nvPicPr>
          <p:cNvPr id="95" name="图形 94">
            <a:extLst>
              <a:ext uri="{FF2B5EF4-FFF2-40B4-BE49-F238E27FC236}">
                <a16:creationId xmlns:a16="http://schemas.microsoft.com/office/drawing/2014/main" id="{AE1389EB-44F8-5743-8482-96266C8B2600}"/>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83933" y="6143520"/>
            <a:ext cx="865321" cy="865321"/>
          </a:xfrm>
          <a:prstGeom prst="rect">
            <a:avLst/>
          </a:prstGeom>
        </p:spPr>
      </p:pic>
      <p:pic>
        <p:nvPicPr>
          <p:cNvPr id="107" name="图形 106" descr="放大镜 纯色填充">
            <a:extLst>
              <a:ext uri="{FF2B5EF4-FFF2-40B4-BE49-F238E27FC236}">
                <a16:creationId xmlns:a16="http://schemas.microsoft.com/office/drawing/2014/main" id="{DAE242D6-3690-DE4B-B470-CB8274A8F181}"/>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8710327" y="5614936"/>
            <a:ext cx="2219109" cy="2219109"/>
          </a:xfrm>
          <a:prstGeom prst="rect">
            <a:avLst/>
          </a:prstGeom>
        </p:spPr>
      </p:pic>
    </p:spTree>
    <p:extLst>
      <p:ext uri="{BB962C8B-B14F-4D97-AF65-F5344CB8AC3E}">
        <p14:creationId xmlns:p14="http://schemas.microsoft.com/office/powerpoint/2010/main" val="15133829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01085" y="4247150"/>
            <a:ext cx="947244" cy="947244"/>
          </a:xfrm>
          <a:prstGeom prst="rect">
            <a:avLst/>
          </a:prstGeom>
        </p:spPr>
      </p:pic>
      <p:pic>
        <p:nvPicPr>
          <p:cNvPr id="95" name="图形 94">
            <a:extLst>
              <a:ext uri="{FF2B5EF4-FFF2-40B4-BE49-F238E27FC236}">
                <a16:creationId xmlns:a16="http://schemas.microsoft.com/office/drawing/2014/main" id="{AE1389EB-44F8-5743-8482-96266C8B2600}"/>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83933" y="6143520"/>
            <a:ext cx="865321" cy="865321"/>
          </a:xfrm>
          <a:prstGeom prst="rect">
            <a:avLst/>
          </a:prstGeom>
        </p:spPr>
      </p:pic>
      <p:pic>
        <p:nvPicPr>
          <p:cNvPr id="107" name="图形 106" descr="放大镜 纯色填充">
            <a:extLst>
              <a:ext uri="{FF2B5EF4-FFF2-40B4-BE49-F238E27FC236}">
                <a16:creationId xmlns:a16="http://schemas.microsoft.com/office/drawing/2014/main" id="{DAE242D6-3690-DE4B-B470-CB8274A8F181}"/>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3043360" y="5510744"/>
            <a:ext cx="2219109" cy="2219109"/>
          </a:xfrm>
          <a:prstGeom prst="rect">
            <a:avLst/>
          </a:prstGeom>
        </p:spPr>
      </p:pic>
      <p:pic>
        <p:nvPicPr>
          <p:cNvPr id="93" name="图形 92">
            <a:extLst>
              <a:ext uri="{FF2B5EF4-FFF2-40B4-BE49-F238E27FC236}">
                <a16:creationId xmlns:a16="http://schemas.microsoft.com/office/drawing/2014/main" id="{7096B99C-8DB3-AA46-947C-8620C9747EC5}"/>
              </a:ext>
            </a:extLst>
          </p:cNvPr>
          <p:cNvPicPr>
            <a:picLocks noChangeAspect="1"/>
          </p:cNvPicPr>
          <p:nvPr/>
        </p:nvPicPr>
        <p:blipFill>
          <a:blip r:embed="rId63">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3514913" y="5880094"/>
            <a:ext cx="952501" cy="952501"/>
          </a:xfrm>
          <a:prstGeom prst="rect">
            <a:avLst/>
          </a:prstGeom>
        </p:spPr>
      </p:pic>
    </p:spTree>
    <p:extLst>
      <p:ext uri="{BB962C8B-B14F-4D97-AF65-F5344CB8AC3E}">
        <p14:creationId xmlns:p14="http://schemas.microsoft.com/office/powerpoint/2010/main" val="75440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45" name="文本框 44">
            <a:extLst>
              <a:ext uri="{FF2B5EF4-FFF2-40B4-BE49-F238E27FC236}">
                <a16:creationId xmlns:a16="http://schemas.microsoft.com/office/drawing/2014/main" id="{A17AC7EB-9CCD-B517-57E5-F5C709B53246}"/>
              </a:ext>
            </a:extLst>
          </p:cNvPr>
          <p:cNvSpPr txBox="1"/>
          <p:nvPr/>
        </p:nvSpPr>
        <p:spPr>
          <a:xfrm>
            <a:off x="993263" y="2268391"/>
            <a:ext cx="194039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素材资源版权方</a:t>
            </a: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3" name="文本框 62">
            <a:extLst>
              <a:ext uri="{FF2B5EF4-FFF2-40B4-BE49-F238E27FC236}">
                <a16:creationId xmlns:a16="http://schemas.microsoft.com/office/drawing/2014/main" id="{D052179F-5783-77DD-509B-170F5779B56E}"/>
              </a:ext>
            </a:extLst>
          </p:cNvPr>
          <p:cNvSpPr txBox="1"/>
          <p:nvPr/>
        </p:nvSpPr>
        <p:spPr>
          <a:xfrm>
            <a:off x="4686076" y="314407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跟进用户反馈</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7" name="文本框 76">
            <a:extLst>
              <a:ext uri="{FF2B5EF4-FFF2-40B4-BE49-F238E27FC236}">
                <a16:creationId xmlns:a16="http://schemas.microsoft.com/office/drawing/2014/main" id="{BADD322D-6888-C67A-263B-180283765E2B}"/>
              </a:ext>
            </a:extLst>
          </p:cNvPr>
          <p:cNvSpPr txBox="1"/>
          <p:nvPr/>
        </p:nvSpPr>
        <p:spPr>
          <a:xfrm>
            <a:off x="6313640" y="2294538"/>
            <a:ext cx="107118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创新</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80" name="文本框 79">
            <a:extLst>
              <a:ext uri="{FF2B5EF4-FFF2-40B4-BE49-F238E27FC236}">
                <a16:creationId xmlns:a16="http://schemas.microsoft.com/office/drawing/2014/main" id="{0C3B71DB-AE3D-36D7-126E-E9C4515C8679}"/>
              </a:ext>
            </a:extLst>
          </p:cNvPr>
          <p:cNvSpPr txBox="1"/>
          <p:nvPr/>
        </p:nvSpPr>
        <p:spPr>
          <a:xfrm>
            <a:off x="6313639" y="521733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便利性</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实用性</a:t>
            </a:r>
          </a:p>
        </p:txBody>
      </p:sp>
      <p:sp>
        <p:nvSpPr>
          <p:cNvPr id="81" name="文本框 80">
            <a:extLst>
              <a:ext uri="{FF2B5EF4-FFF2-40B4-BE49-F238E27FC236}">
                <a16:creationId xmlns:a16="http://schemas.microsoft.com/office/drawing/2014/main" id="{C3CD75CA-9E43-0CE5-0CAA-5CAA56C2CF85}"/>
              </a:ext>
            </a:extLst>
          </p:cNvPr>
          <p:cNvSpPr txBox="1"/>
          <p:nvPr/>
        </p:nvSpPr>
        <p:spPr>
          <a:xfrm>
            <a:off x="7562850" y="2839262"/>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定制化</a:t>
            </a:r>
          </a:p>
        </p:txBody>
      </p:sp>
      <p:sp>
        <p:nvSpPr>
          <p:cNvPr id="83" name="文本框 82">
            <a:extLst>
              <a:ext uri="{FF2B5EF4-FFF2-40B4-BE49-F238E27FC236}">
                <a16:creationId xmlns:a16="http://schemas.microsoft.com/office/drawing/2014/main" id="{373A6919-60F2-DDE1-E22D-75B2951F5E10}"/>
              </a:ext>
            </a:extLst>
          </p:cNvPr>
          <p:cNvSpPr txBox="1"/>
          <p:nvPr/>
        </p:nvSpPr>
        <p:spPr>
          <a:xfrm>
            <a:off x="7591425" y="4323580"/>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可获得性</a:t>
            </a:r>
          </a:p>
        </p:txBody>
      </p:sp>
      <p:sp>
        <p:nvSpPr>
          <p:cNvPr id="85" name="文本框 84">
            <a:extLst>
              <a:ext uri="{FF2B5EF4-FFF2-40B4-BE49-F238E27FC236}">
                <a16:creationId xmlns:a16="http://schemas.microsoft.com/office/drawing/2014/main" id="{1D108017-5B80-8B2F-7352-EE1F561B547A}"/>
              </a:ext>
            </a:extLst>
          </p:cNvPr>
          <p:cNvSpPr txBox="1"/>
          <p:nvPr/>
        </p:nvSpPr>
        <p:spPr>
          <a:xfrm>
            <a:off x="9068348" y="1879237"/>
            <a:ext cx="1285291"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自动化服务</a:t>
            </a:r>
          </a:p>
        </p:txBody>
      </p:sp>
      <p:sp>
        <p:nvSpPr>
          <p:cNvPr id="87" name="文本框 86">
            <a:extLst>
              <a:ext uri="{FF2B5EF4-FFF2-40B4-BE49-F238E27FC236}">
                <a16:creationId xmlns:a16="http://schemas.microsoft.com/office/drawing/2014/main" id="{32CD6F3A-85AB-9ED0-4E22-D361E3166516}"/>
              </a:ext>
            </a:extLst>
          </p:cNvPr>
          <p:cNvSpPr txBox="1"/>
          <p:nvPr/>
        </p:nvSpPr>
        <p:spPr>
          <a:xfrm>
            <a:off x="10420660" y="1978258"/>
            <a:ext cx="1285291"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社区</a:t>
            </a:r>
          </a:p>
        </p:txBody>
      </p:sp>
      <p:sp>
        <p:nvSpPr>
          <p:cNvPr id="89" name="文本框 88">
            <a:extLst>
              <a:ext uri="{FF2B5EF4-FFF2-40B4-BE49-F238E27FC236}">
                <a16:creationId xmlns:a16="http://schemas.microsoft.com/office/drawing/2014/main" id="{A90FAE7A-8AB1-25AF-3CEC-F44BB4233952}"/>
              </a:ext>
            </a:extLst>
          </p:cNvPr>
          <p:cNvSpPr txBox="1"/>
          <p:nvPr/>
        </p:nvSpPr>
        <p:spPr>
          <a:xfrm>
            <a:off x="9015032" y="2802576"/>
            <a:ext cx="1561231"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与客户协作、共同创造</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3" name="文本框 112">
            <a:extLst>
              <a:ext uri="{FF2B5EF4-FFF2-40B4-BE49-F238E27FC236}">
                <a16:creationId xmlns:a16="http://schemas.microsoft.com/office/drawing/2014/main" id="{ADD3DAAD-A9E5-3DB7-D625-F90F3FDC61F1}"/>
              </a:ext>
            </a:extLst>
          </p:cNvPr>
          <p:cNvSpPr txBox="1"/>
          <p:nvPr/>
        </p:nvSpPr>
        <p:spPr>
          <a:xfrm>
            <a:off x="7898815" y="8006291"/>
            <a:ext cx="2110688"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使用费</a:t>
            </a:r>
          </a:p>
        </p:txBody>
      </p:sp>
      <p:sp>
        <p:nvSpPr>
          <p:cNvPr id="115" name="文本框 114">
            <a:extLst>
              <a:ext uri="{FF2B5EF4-FFF2-40B4-BE49-F238E27FC236}">
                <a16:creationId xmlns:a16="http://schemas.microsoft.com/office/drawing/2014/main" id="{286ACF6F-205C-9420-550B-D06EDB204452}"/>
              </a:ext>
            </a:extLst>
          </p:cNvPr>
          <p:cNvSpPr txBox="1"/>
          <p:nvPr/>
        </p:nvSpPr>
        <p:spPr>
          <a:xfrm>
            <a:off x="9938121" y="7980280"/>
            <a:ext cx="1767830"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会员费</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772443" y="5456152"/>
            <a:ext cx="1641826" cy="1641826"/>
          </a:xfrm>
          <a:prstGeom prst="rect">
            <a:avLst/>
          </a:prstGeom>
        </p:spPr>
      </p:pic>
      <p:sp>
        <p:nvSpPr>
          <p:cNvPr id="56" name="圆角矩形 55">
            <a:extLst>
              <a:ext uri="{FF2B5EF4-FFF2-40B4-BE49-F238E27FC236}">
                <a16:creationId xmlns:a16="http://schemas.microsoft.com/office/drawing/2014/main" id="{46FE4BA6-F729-0148-9DA2-28C4351FDB4E}"/>
              </a:ext>
            </a:extLst>
          </p:cNvPr>
          <p:cNvSpPr/>
          <p:nvPr/>
        </p:nvSpPr>
        <p:spPr>
          <a:xfrm>
            <a:off x="-1362270" y="-454546"/>
            <a:ext cx="17602200" cy="12192000"/>
          </a:xfrm>
          <a:prstGeom prst="roundRect">
            <a:avLst/>
          </a:prstGeom>
          <a:solidFill>
            <a:schemeClr val="bg1">
              <a:lumMod val="65000"/>
              <a:alpha val="50327"/>
            </a:schemeClr>
          </a:solidFill>
          <a:ln>
            <a:noFill/>
          </a:ln>
          <a:effectLst>
            <a:outerShdw blurRad="50800" dist="50800" dir="54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7" name="图片 46">
            <a:extLst>
              <a:ext uri="{FF2B5EF4-FFF2-40B4-BE49-F238E27FC236}">
                <a16:creationId xmlns:a16="http://schemas.microsoft.com/office/drawing/2014/main" id="{313E4F02-4113-794C-824A-6875792EEA8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34117" y="1028670"/>
            <a:ext cx="4762500" cy="8470900"/>
          </a:xfrm>
          <a:prstGeom prst="rect">
            <a:avLst/>
          </a:prstGeom>
          <a:ln w="19050" cap="sq">
            <a:solidFill>
              <a:srgbClr val="000000"/>
            </a:solidFill>
            <a:miter lim="800000"/>
          </a:ln>
          <a:effectLst>
            <a:outerShdw blurRad="57150" dist="50800" dir="2700000" algn="tl" rotWithShape="0">
              <a:srgbClr val="000000">
                <a:alpha val="40000"/>
              </a:srgbClr>
            </a:outerShdw>
          </a:effectLst>
        </p:spPr>
      </p:pic>
      <p:sp>
        <p:nvSpPr>
          <p:cNvPr id="60" name="矩形 59">
            <a:extLst>
              <a:ext uri="{FF2B5EF4-FFF2-40B4-BE49-F238E27FC236}">
                <a16:creationId xmlns:a16="http://schemas.microsoft.com/office/drawing/2014/main" id="{413479EF-3314-8748-AF89-ADE262F4B754}"/>
              </a:ext>
            </a:extLst>
          </p:cNvPr>
          <p:cNvSpPr/>
          <p:nvPr/>
        </p:nvSpPr>
        <p:spPr>
          <a:xfrm>
            <a:off x="1631629" y="2068383"/>
            <a:ext cx="951979" cy="363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文本框 57">
            <a:extLst>
              <a:ext uri="{FF2B5EF4-FFF2-40B4-BE49-F238E27FC236}">
                <a16:creationId xmlns:a16="http://schemas.microsoft.com/office/drawing/2014/main" id="{69709D00-E37D-DC46-9C22-97A9AFF181D5}"/>
              </a:ext>
            </a:extLst>
          </p:cNvPr>
          <p:cNvSpPr txBox="1"/>
          <p:nvPr/>
        </p:nvSpPr>
        <p:spPr>
          <a:xfrm>
            <a:off x="1440978" y="2109872"/>
            <a:ext cx="1483638" cy="369332"/>
          </a:xfrm>
          <a:prstGeom prst="rect">
            <a:avLst/>
          </a:prstGeom>
          <a:noFill/>
        </p:spPr>
        <p:txBody>
          <a:bodyPr wrap="square" rtlCol="0">
            <a:spAutoFit/>
          </a:bodyPr>
          <a:lstStyle/>
          <a:p>
            <a:r>
              <a:rPr lang="zh-CN" altLang="en-US" b="0" i="0" u="none" strike="noStrike" dirty="0">
                <a:solidFill>
                  <a:srgbClr val="202124"/>
                </a:solidFill>
                <a:effectLst/>
                <a:latin typeface="JetBrains Mono"/>
              </a:rPr>
              <a:t>😭😅👋🏻👋🏻👋🏻</a:t>
            </a:r>
            <a:endParaRPr kumimoji="1" lang="zh-CN" altLang="en-US" dirty="0"/>
          </a:p>
        </p:txBody>
      </p:sp>
      <p:sp>
        <p:nvSpPr>
          <p:cNvPr id="62" name="矩形 61">
            <a:extLst>
              <a:ext uri="{FF2B5EF4-FFF2-40B4-BE49-F238E27FC236}">
                <a16:creationId xmlns:a16="http://schemas.microsoft.com/office/drawing/2014/main" id="{CD4BE88E-FCE1-6B45-9ABE-A03E447537AC}"/>
              </a:ext>
            </a:extLst>
          </p:cNvPr>
          <p:cNvSpPr/>
          <p:nvPr/>
        </p:nvSpPr>
        <p:spPr>
          <a:xfrm>
            <a:off x="1631285" y="2817758"/>
            <a:ext cx="633159" cy="261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文本框 63">
            <a:extLst>
              <a:ext uri="{FF2B5EF4-FFF2-40B4-BE49-F238E27FC236}">
                <a16:creationId xmlns:a16="http://schemas.microsoft.com/office/drawing/2014/main" id="{1C482081-2411-524B-A6BA-0868F6A3E11F}"/>
              </a:ext>
            </a:extLst>
          </p:cNvPr>
          <p:cNvSpPr txBox="1"/>
          <p:nvPr/>
        </p:nvSpPr>
        <p:spPr>
          <a:xfrm>
            <a:off x="1478944" y="2817758"/>
            <a:ext cx="933758" cy="369332"/>
          </a:xfrm>
          <a:prstGeom prst="rect">
            <a:avLst/>
          </a:prstGeom>
          <a:noFill/>
        </p:spPr>
        <p:txBody>
          <a:bodyPr wrap="square" rtlCol="0">
            <a:spAutoFit/>
          </a:bodyPr>
          <a:lstStyle/>
          <a:p>
            <a:r>
              <a:rPr lang="zh-CN" altLang="en-US" b="0" i="0" u="none" strike="noStrike" dirty="0">
                <a:solidFill>
                  <a:srgbClr val="202124"/>
                </a:solidFill>
                <a:effectLst/>
                <a:latin typeface="JetBrains Mono"/>
              </a:rPr>
              <a:t>😆😭🤡</a:t>
            </a:r>
            <a:endParaRPr kumimoji="1" lang="zh-CN" altLang="en-US" dirty="0"/>
          </a:p>
        </p:txBody>
      </p:sp>
    </p:spTree>
    <p:extLst>
      <p:ext uri="{BB962C8B-B14F-4D97-AF65-F5344CB8AC3E}">
        <p14:creationId xmlns:p14="http://schemas.microsoft.com/office/powerpoint/2010/main" val="14097504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01085" y="4247150"/>
            <a:ext cx="947244" cy="947244"/>
          </a:xfrm>
          <a:prstGeom prst="rect">
            <a:avLst/>
          </a:prstGeom>
        </p:spPr>
      </p:pic>
      <p:pic>
        <p:nvPicPr>
          <p:cNvPr id="95" name="图形 94">
            <a:extLst>
              <a:ext uri="{FF2B5EF4-FFF2-40B4-BE49-F238E27FC236}">
                <a16:creationId xmlns:a16="http://schemas.microsoft.com/office/drawing/2014/main" id="{AE1389EB-44F8-5743-8482-96266C8B2600}"/>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83933" y="6143520"/>
            <a:ext cx="865321" cy="865321"/>
          </a:xfrm>
          <a:prstGeom prst="rect">
            <a:avLst/>
          </a:prstGeom>
        </p:spPr>
      </p:pic>
      <p:pic>
        <p:nvPicPr>
          <p:cNvPr id="107" name="图形 106" descr="放大镜 纯色填充">
            <a:extLst>
              <a:ext uri="{FF2B5EF4-FFF2-40B4-BE49-F238E27FC236}">
                <a16:creationId xmlns:a16="http://schemas.microsoft.com/office/drawing/2014/main" id="{DAE242D6-3690-DE4B-B470-CB8274A8F181}"/>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4376478" y="953811"/>
            <a:ext cx="1799412" cy="1799412"/>
          </a:xfrm>
          <a:prstGeom prst="rect">
            <a:avLst/>
          </a:prstGeom>
        </p:spPr>
      </p:pic>
      <p:pic>
        <p:nvPicPr>
          <p:cNvPr id="93" name="图形 92">
            <a:extLst>
              <a:ext uri="{FF2B5EF4-FFF2-40B4-BE49-F238E27FC236}">
                <a16:creationId xmlns:a16="http://schemas.microsoft.com/office/drawing/2014/main" id="{7096B99C-8DB3-AA46-947C-8620C9747EC5}"/>
              </a:ext>
            </a:extLst>
          </p:cNvPr>
          <p:cNvPicPr>
            <a:picLocks noChangeAspect="1"/>
          </p:cNvPicPr>
          <p:nvPr/>
        </p:nvPicPr>
        <p:blipFill>
          <a:blip r:embed="rId63">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3514913" y="5880094"/>
            <a:ext cx="952501" cy="952501"/>
          </a:xfrm>
          <a:prstGeom prst="rect">
            <a:avLst/>
          </a:prstGeom>
        </p:spPr>
      </p:pic>
      <p:pic>
        <p:nvPicPr>
          <p:cNvPr id="99" name="图形 98">
            <a:extLst>
              <a:ext uri="{FF2B5EF4-FFF2-40B4-BE49-F238E27FC236}">
                <a16:creationId xmlns:a16="http://schemas.microsoft.com/office/drawing/2014/main" id="{1F1AEBA6-303C-3D44-AE4E-0DF1FCAB960A}"/>
              </a:ext>
            </a:extLst>
          </p:cNvPr>
          <p:cNvPicPr>
            <a:picLocks noChangeAspect="1"/>
          </p:cNvPicPr>
          <p:nvPr/>
        </p:nvPicPr>
        <p:blipFill>
          <a:blip r:embed="rId65" cstate="print">
            <a:extLst>
              <a:ext uri="{28A0092B-C50C-407E-A947-70E740481C1C}">
                <a14:useLocalDpi xmlns:a14="http://schemas.microsoft.com/office/drawing/2010/main" val="0"/>
              </a:ext>
              <a:ext uri="{96DAC541-7B7A-43D3-8B79-37D633B846F1}">
                <asvg:svgBlip xmlns:asvg="http://schemas.microsoft.com/office/drawing/2016/SVG/main" r:embed="rId66"/>
              </a:ext>
            </a:extLst>
          </a:blip>
          <a:stretch>
            <a:fillRect/>
          </a:stretch>
        </p:blipFill>
        <p:spPr>
          <a:xfrm>
            <a:off x="4705339" y="1289814"/>
            <a:ext cx="805893" cy="805893"/>
          </a:xfrm>
          <a:prstGeom prst="rect">
            <a:avLst/>
          </a:prstGeom>
        </p:spPr>
      </p:pic>
    </p:spTree>
    <p:extLst>
      <p:ext uri="{BB962C8B-B14F-4D97-AF65-F5344CB8AC3E}">
        <p14:creationId xmlns:p14="http://schemas.microsoft.com/office/powerpoint/2010/main" val="6618845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01085" y="4247150"/>
            <a:ext cx="947244" cy="947244"/>
          </a:xfrm>
          <a:prstGeom prst="rect">
            <a:avLst/>
          </a:prstGeom>
        </p:spPr>
      </p:pic>
      <p:pic>
        <p:nvPicPr>
          <p:cNvPr id="95" name="图形 94">
            <a:extLst>
              <a:ext uri="{FF2B5EF4-FFF2-40B4-BE49-F238E27FC236}">
                <a16:creationId xmlns:a16="http://schemas.microsoft.com/office/drawing/2014/main" id="{AE1389EB-44F8-5743-8482-96266C8B2600}"/>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83933" y="6143520"/>
            <a:ext cx="865321" cy="865321"/>
          </a:xfrm>
          <a:prstGeom prst="rect">
            <a:avLst/>
          </a:prstGeom>
        </p:spPr>
      </p:pic>
      <p:pic>
        <p:nvPicPr>
          <p:cNvPr id="107" name="图形 106" descr="放大镜 纯色填充">
            <a:extLst>
              <a:ext uri="{FF2B5EF4-FFF2-40B4-BE49-F238E27FC236}">
                <a16:creationId xmlns:a16="http://schemas.microsoft.com/office/drawing/2014/main" id="{DAE242D6-3690-DE4B-B470-CB8274A8F181}"/>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657599" y="1446890"/>
            <a:ext cx="3226267" cy="3226267"/>
          </a:xfrm>
          <a:prstGeom prst="rect">
            <a:avLst/>
          </a:prstGeom>
        </p:spPr>
      </p:pic>
      <p:pic>
        <p:nvPicPr>
          <p:cNvPr id="93" name="图形 92">
            <a:extLst>
              <a:ext uri="{FF2B5EF4-FFF2-40B4-BE49-F238E27FC236}">
                <a16:creationId xmlns:a16="http://schemas.microsoft.com/office/drawing/2014/main" id="{7096B99C-8DB3-AA46-947C-8620C9747EC5}"/>
              </a:ext>
            </a:extLst>
          </p:cNvPr>
          <p:cNvPicPr>
            <a:picLocks noChangeAspect="1"/>
          </p:cNvPicPr>
          <p:nvPr/>
        </p:nvPicPr>
        <p:blipFill>
          <a:blip r:embed="rId63">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3514913" y="5880094"/>
            <a:ext cx="952501" cy="952501"/>
          </a:xfrm>
          <a:prstGeom prst="rect">
            <a:avLst/>
          </a:prstGeom>
        </p:spPr>
      </p:pic>
      <p:pic>
        <p:nvPicPr>
          <p:cNvPr id="99" name="图形 98">
            <a:extLst>
              <a:ext uri="{FF2B5EF4-FFF2-40B4-BE49-F238E27FC236}">
                <a16:creationId xmlns:a16="http://schemas.microsoft.com/office/drawing/2014/main" id="{1F1AEBA6-303C-3D44-AE4E-0DF1FCAB960A}"/>
              </a:ext>
            </a:extLst>
          </p:cNvPr>
          <p:cNvPicPr>
            <a:picLocks noChangeAspect="1"/>
          </p:cNvPicPr>
          <p:nvPr/>
        </p:nvPicPr>
        <p:blipFill>
          <a:blip r:embed="rId65" cstate="print">
            <a:extLst>
              <a:ext uri="{28A0092B-C50C-407E-A947-70E740481C1C}">
                <a14:useLocalDpi xmlns:a14="http://schemas.microsoft.com/office/drawing/2010/main" val="0"/>
              </a:ext>
              <a:ext uri="{96DAC541-7B7A-43D3-8B79-37D633B846F1}">
                <asvg:svgBlip xmlns:asvg="http://schemas.microsoft.com/office/drawing/2016/SVG/main" r:embed="rId66"/>
              </a:ext>
            </a:extLst>
          </a:blip>
          <a:stretch>
            <a:fillRect/>
          </a:stretch>
        </p:blipFill>
        <p:spPr>
          <a:xfrm>
            <a:off x="4705339" y="1289814"/>
            <a:ext cx="805893" cy="805893"/>
          </a:xfrm>
          <a:prstGeom prst="rect">
            <a:avLst/>
          </a:prstGeom>
        </p:spPr>
      </p:pic>
    </p:spTree>
    <p:extLst>
      <p:ext uri="{BB962C8B-B14F-4D97-AF65-F5344CB8AC3E}">
        <p14:creationId xmlns:p14="http://schemas.microsoft.com/office/powerpoint/2010/main" val="17656999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01085" y="4247150"/>
            <a:ext cx="947244" cy="947244"/>
          </a:xfrm>
          <a:prstGeom prst="rect">
            <a:avLst/>
          </a:prstGeom>
        </p:spPr>
      </p:pic>
      <p:pic>
        <p:nvPicPr>
          <p:cNvPr id="95" name="图形 94">
            <a:extLst>
              <a:ext uri="{FF2B5EF4-FFF2-40B4-BE49-F238E27FC236}">
                <a16:creationId xmlns:a16="http://schemas.microsoft.com/office/drawing/2014/main" id="{AE1389EB-44F8-5743-8482-96266C8B2600}"/>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83933" y="6143520"/>
            <a:ext cx="865321" cy="865321"/>
          </a:xfrm>
          <a:prstGeom prst="rect">
            <a:avLst/>
          </a:prstGeom>
        </p:spPr>
      </p:pic>
      <p:pic>
        <p:nvPicPr>
          <p:cNvPr id="107" name="图形 106" descr="放大镜 纯色填充">
            <a:extLst>
              <a:ext uri="{FF2B5EF4-FFF2-40B4-BE49-F238E27FC236}">
                <a16:creationId xmlns:a16="http://schemas.microsoft.com/office/drawing/2014/main" id="{DAE242D6-3690-DE4B-B470-CB8274A8F181}"/>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3162641" y="4400182"/>
            <a:ext cx="2091917" cy="2091917"/>
          </a:xfrm>
          <a:prstGeom prst="rect">
            <a:avLst/>
          </a:prstGeom>
        </p:spPr>
      </p:pic>
      <p:pic>
        <p:nvPicPr>
          <p:cNvPr id="93" name="图形 92">
            <a:extLst>
              <a:ext uri="{FF2B5EF4-FFF2-40B4-BE49-F238E27FC236}">
                <a16:creationId xmlns:a16="http://schemas.microsoft.com/office/drawing/2014/main" id="{7096B99C-8DB3-AA46-947C-8620C9747EC5}"/>
              </a:ext>
            </a:extLst>
          </p:cNvPr>
          <p:cNvPicPr>
            <a:picLocks noChangeAspect="1"/>
          </p:cNvPicPr>
          <p:nvPr/>
        </p:nvPicPr>
        <p:blipFill>
          <a:blip r:embed="rId63">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3514913" y="5880094"/>
            <a:ext cx="952501" cy="952501"/>
          </a:xfrm>
          <a:prstGeom prst="rect">
            <a:avLst/>
          </a:prstGeom>
        </p:spPr>
      </p:pic>
      <p:pic>
        <p:nvPicPr>
          <p:cNvPr id="99" name="图形 98">
            <a:extLst>
              <a:ext uri="{FF2B5EF4-FFF2-40B4-BE49-F238E27FC236}">
                <a16:creationId xmlns:a16="http://schemas.microsoft.com/office/drawing/2014/main" id="{1F1AEBA6-303C-3D44-AE4E-0DF1FCAB960A}"/>
              </a:ext>
            </a:extLst>
          </p:cNvPr>
          <p:cNvPicPr>
            <a:picLocks noChangeAspect="1"/>
          </p:cNvPicPr>
          <p:nvPr/>
        </p:nvPicPr>
        <p:blipFill>
          <a:blip r:embed="rId65" cstate="print">
            <a:extLst>
              <a:ext uri="{28A0092B-C50C-407E-A947-70E740481C1C}">
                <a14:useLocalDpi xmlns:a14="http://schemas.microsoft.com/office/drawing/2010/main" val="0"/>
              </a:ext>
              <a:ext uri="{96DAC541-7B7A-43D3-8B79-37D633B846F1}">
                <asvg:svgBlip xmlns:asvg="http://schemas.microsoft.com/office/drawing/2016/SVG/main" r:embed="rId66"/>
              </a:ext>
            </a:extLst>
          </a:blip>
          <a:stretch>
            <a:fillRect/>
          </a:stretch>
        </p:blipFill>
        <p:spPr>
          <a:xfrm>
            <a:off x="4705339" y="1289814"/>
            <a:ext cx="805893" cy="805893"/>
          </a:xfrm>
          <a:prstGeom prst="rect">
            <a:avLst/>
          </a:prstGeom>
        </p:spPr>
      </p:pic>
      <p:pic>
        <p:nvPicPr>
          <p:cNvPr id="106" name="图形 105">
            <a:extLst>
              <a:ext uri="{FF2B5EF4-FFF2-40B4-BE49-F238E27FC236}">
                <a16:creationId xmlns:a16="http://schemas.microsoft.com/office/drawing/2014/main" id="{5EA34DE8-01F6-834E-8313-5FCA0546963F}"/>
              </a:ext>
            </a:extLst>
          </p:cNvPr>
          <p:cNvPicPr>
            <a:picLocks noChangeAspect="1"/>
          </p:cNvPicPr>
          <p:nvPr/>
        </p:nvPicPr>
        <p:blipFill>
          <a:blip r:embed="rId67">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3514913" y="4764797"/>
            <a:ext cx="952500" cy="952500"/>
          </a:xfrm>
          <a:prstGeom prst="rect">
            <a:avLst/>
          </a:prstGeom>
        </p:spPr>
      </p:pic>
      <p:pic>
        <p:nvPicPr>
          <p:cNvPr id="108" name="图形 107">
            <a:extLst>
              <a:ext uri="{FF2B5EF4-FFF2-40B4-BE49-F238E27FC236}">
                <a16:creationId xmlns:a16="http://schemas.microsoft.com/office/drawing/2014/main" id="{7A329FAA-F0C0-6243-82DD-C737000FB0CF}"/>
              </a:ext>
            </a:extLst>
          </p:cNvPr>
          <p:cNvPicPr>
            <a:picLocks noChangeAspect="1"/>
          </p:cNvPicPr>
          <p:nvPr/>
        </p:nvPicPr>
        <p:blipFill>
          <a:blip r:embed="rId69" cstate="print">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4903656" y="5203877"/>
            <a:ext cx="796186" cy="796186"/>
          </a:xfrm>
          <a:prstGeom prst="rect">
            <a:avLst/>
          </a:prstGeom>
        </p:spPr>
      </p:pic>
      <p:pic>
        <p:nvPicPr>
          <p:cNvPr id="110" name="图形 109" descr="放大镜 纯色填充">
            <a:extLst>
              <a:ext uri="{FF2B5EF4-FFF2-40B4-BE49-F238E27FC236}">
                <a16:creationId xmlns:a16="http://schemas.microsoft.com/office/drawing/2014/main" id="{982C12EC-0E90-6F4C-B274-4F79E16C1ADA}"/>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4438740" y="4778755"/>
            <a:ext cx="2091917" cy="2091917"/>
          </a:xfrm>
          <a:prstGeom prst="rect">
            <a:avLst/>
          </a:prstGeom>
        </p:spPr>
      </p:pic>
    </p:spTree>
    <p:extLst>
      <p:ext uri="{BB962C8B-B14F-4D97-AF65-F5344CB8AC3E}">
        <p14:creationId xmlns:p14="http://schemas.microsoft.com/office/powerpoint/2010/main" val="29365450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01085" y="4247150"/>
            <a:ext cx="947244" cy="947244"/>
          </a:xfrm>
          <a:prstGeom prst="rect">
            <a:avLst/>
          </a:prstGeom>
        </p:spPr>
      </p:pic>
      <p:pic>
        <p:nvPicPr>
          <p:cNvPr id="95" name="图形 94">
            <a:extLst>
              <a:ext uri="{FF2B5EF4-FFF2-40B4-BE49-F238E27FC236}">
                <a16:creationId xmlns:a16="http://schemas.microsoft.com/office/drawing/2014/main" id="{AE1389EB-44F8-5743-8482-96266C8B2600}"/>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83933" y="6143520"/>
            <a:ext cx="865321" cy="865321"/>
          </a:xfrm>
          <a:prstGeom prst="rect">
            <a:avLst/>
          </a:prstGeom>
        </p:spPr>
      </p:pic>
      <p:pic>
        <p:nvPicPr>
          <p:cNvPr id="107" name="图形 106" descr="放大镜 纯色填充">
            <a:extLst>
              <a:ext uri="{FF2B5EF4-FFF2-40B4-BE49-F238E27FC236}">
                <a16:creationId xmlns:a16="http://schemas.microsoft.com/office/drawing/2014/main" id="{DAE242D6-3690-DE4B-B470-CB8274A8F181}"/>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11537774" y="7008841"/>
            <a:ext cx="3460347" cy="3460347"/>
          </a:xfrm>
          <a:prstGeom prst="rect">
            <a:avLst/>
          </a:prstGeom>
        </p:spPr>
      </p:pic>
      <p:pic>
        <p:nvPicPr>
          <p:cNvPr id="93" name="图形 92">
            <a:extLst>
              <a:ext uri="{FF2B5EF4-FFF2-40B4-BE49-F238E27FC236}">
                <a16:creationId xmlns:a16="http://schemas.microsoft.com/office/drawing/2014/main" id="{7096B99C-8DB3-AA46-947C-8620C9747EC5}"/>
              </a:ext>
            </a:extLst>
          </p:cNvPr>
          <p:cNvPicPr>
            <a:picLocks noChangeAspect="1"/>
          </p:cNvPicPr>
          <p:nvPr/>
        </p:nvPicPr>
        <p:blipFill>
          <a:blip r:embed="rId63">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3514913" y="5880094"/>
            <a:ext cx="952501" cy="952501"/>
          </a:xfrm>
          <a:prstGeom prst="rect">
            <a:avLst/>
          </a:prstGeom>
        </p:spPr>
      </p:pic>
      <p:pic>
        <p:nvPicPr>
          <p:cNvPr id="99" name="图形 98">
            <a:extLst>
              <a:ext uri="{FF2B5EF4-FFF2-40B4-BE49-F238E27FC236}">
                <a16:creationId xmlns:a16="http://schemas.microsoft.com/office/drawing/2014/main" id="{1F1AEBA6-303C-3D44-AE4E-0DF1FCAB960A}"/>
              </a:ext>
            </a:extLst>
          </p:cNvPr>
          <p:cNvPicPr>
            <a:picLocks noChangeAspect="1"/>
          </p:cNvPicPr>
          <p:nvPr/>
        </p:nvPicPr>
        <p:blipFill>
          <a:blip r:embed="rId65" cstate="print">
            <a:extLst>
              <a:ext uri="{28A0092B-C50C-407E-A947-70E740481C1C}">
                <a14:useLocalDpi xmlns:a14="http://schemas.microsoft.com/office/drawing/2010/main" val="0"/>
              </a:ext>
              <a:ext uri="{96DAC541-7B7A-43D3-8B79-37D633B846F1}">
                <asvg:svgBlip xmlns:asvg="http://schemas.microsoft.com/office/drawing/2016/SVG/main" r:embed="rId66"/>
              </a:ext>
            </a:extLst>
          </a:blip>
          <a:stretch>
            <a:fillRect/>
          </a:stretch>
        </p:blipFill>
        <p:spPr>
          <a:xfrm>
            <a:off x="4705339" y="1289814"/>
            <a:ext cx="805893" cy="805893"/>
          </a:xfrm>
          <a:prstGeom prst="rect">
            <a:avLst/>
          </a:prstGeom>
        </p:spPr>
      </p:pic>
      <p:pic>
        <p:nvPicPr>
          <p:cNvPr id="106" name="图形 105">
            <a:extLst>
              <a:ext uri="{FF2B5EF4-FFF2-40B4-BE49-F238E27FC236}">
                <a16:creationId xmlns:a16="http://schemas.microsoft.com/office/drawing/2014/main" id="{5EA34DE8-01F6-834E-8313-5FCA0546963F}"/>
              </a:ext>
            </a:extLst>
          </p:cNvPr>
          <p:cNvPicPr>
            <a:picLocks noChangeAspect="1"/>
          </p:cNvPicPr>
          <p:nvPr/>
        </p:nvPicPr>
        <p:blipFill>
          <a:blip r:embed="rId67">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3514913" y="4764797"/>
            <a:ext cx="952500" cy="952500"/>
          </a:xfrm>
          <a:prstGeom prst="rect">
            <a:avLst/>
          </a:prstGeom>
        </p:spPr>
      </p:pic>
      <p:pic>
        <p:nvPicPr>
          <p:cNvPr id="108" name="图形 107">
            <a:extLst>
              <a:ext uri="{FF2B5EF4-FFF2-40B4-BE49-F238E27FC236}">
                <a16:creationId xmlns:a16="http://schemas.microsoft.com/office/drawing/2014/main" id="{7A329FAA-F0C0-6243-82DD-C737000FB0CF}"/>
              </a:ext>
            </a:extLst>
          </p:cNvPr>
          <p:cNvPicPr>
            <a:picLocks noChangeAspect="1"/>
          </p:cNvPicPr>
          <p:nvPr/>
        </p:nvPicPr>
        <p:blipFill>
          <a:blip r:embed="rId69" cstate="print">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4903656" y="5203877"/>
            <a:ext cx="796186" cy="796186"/>
          </a:xfrm>
          <a:prstGeom prst="rect">
            <a:avLst/>
          </a:prstGeom>
        </p:spPr>
      </p:pic>
      <p:pic>
        <p:nvPicPr>
          <p:cNvPr id="112" name="图形 111">
            <a:extLst>
              <a:ext uri="{FF2B5EF4-FFF2-40B4-BE49-F238E27FC236}">
                <a16:creationId xmlns:a16="http://schemas.microsoft.com/office/drawing/2014/main" id="{0B054F13-C2A7-904B-880B-D4BEC49F13A1}"/>
              </a:ext>
            </a:extLst>
          </p:cNvPr>
          <p:cNvPicPr>
            <a:picLocks noChangeAspect="1"/>
          </p:cNvPicPr>
          <p:nvPr/>
        </p:nvPicPr>
        <p:blipFill>
          <a:blip r:embed="rId71">
            <a:extLst>
              <a:ext uri="{28A0092B-C50C-407E-A947-70E740481C1C}">
                <a14:useLocalDpi xmlns:a14="http://schemas.microsoft.com/office/drawing/2010/main" val="0"/>
              </a:ext>
              <a:ext uri="{96DAC541-7B7A-43D3-8B79-37D633B846F1}">
                <asvg:svgBlip xmlns:asvg="http://schemas.microsoft.com/office/drawing/2016/SVG/main" r:embed="rId72"/>
              </a:ext>
            </a:extLst>
          </a:blip>
          <a:stretch>
            <a:fillRect/>
          </a:stretch>
        </p:blipFill>
        <p:spPr>
          <a:xfrm>
            <a:off x="12081627" y="7530833"/>
            <a:ext cx="1654135" cy="1654135"/>
          </a:xfrm>
          <a:prstGeom prst="rect">
            <a:avLst/>
          </a:prstGeom>
        </p:spPr>
      </p:pic>
    </p:spTree>
    <p:extLst>
      <p:ext uri="{BB962C8B-B14F-4D97-AF65-F5344CB8AC3E}">
        <p14:creationId xmlns:p14="http://schemas.microsoft.com/office/powerpoint/2010/main" val="17341958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01085" y="4247150"/>
            <a:ext cx="947244" cy="947244"/>
          </a:xfrm>
          <a:prstGeom prst="rect">
            <a:avLst/>
          </a:prstGeom>
        </p:spPr>
      </p:pic>
      <p:pic>
        <p:nvPicPr>
          <p:cNvPr id="95" name="图形 94">
            <a:extLst>
              <a:ext uri="{FF2B5EF4-FFF2-40B4-BE49-F238E27FC236}">
                <a16:creationId xmlns:a16="http://schemas.microsoft.com/office/drawing/2014/main" id="{AE1389EB-44F8-5743-8482-96266C8B2600}"/>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83933" y="6143520"/>
            <a:ext cx="865321" cy="865321"/>
          </a:xfrm>
          <a:prstGeom prst="rect">
            <a:avLst/>
          </a:prstGeom>
        </p:spPr>
      </p:pic>
      <p:pic>
        <p:nvPicPr>
          <p:cNvPr id="107" name="图形 106" descr="放大镜 纯色填充">
            <a:extLst>
              <a:ext uri="{FF2B5EF4-FFF2-40B4-BE49-F238E27FC236}">
                <a16:creationId xmlns:a16="http://schemas.microsoft.com/office/drawing/2014/main" id="{DAE242D6-3690-DE4B-B470-CB8274A8F181}"/>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8679754" y="2438140"/>
            <a:ext cx="2581108" cy="2581108"/>
          </a:xfrm>
          <a:prstGeom prst="rect">
            <a:avLst/>
          </a:prstGeom>
        </p:spPr>
      </p:pic>
      <p:pic>
        <p:nvPicPr>
          <p:cNvPr id="93" name="图形 92">
            <a:extLst>
              <a:ext uri="{FF2B5EF4-FFF2-40B4-BE49-F238E27FC236}">
                <a16:creationId xmlns:a16="http://schemas.microsoft.com/office/drawing/2014/main" id="{7096B99C-8DB3-AA46-947C-8620C9747EC5}"/>
              </a:ext>
            </a:extLst>
          </p:cNvPr>
          <p:cNvPicPr>
            <a:picLocks noChangeAspect="1"/>
          </p:cNvPicPr>
          <p:nvPr/>
        </p:nvPicPr>
        <p:blipFill>
          <a:blip r:embed="rId63">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3514913" y="5880094"/>
            <a:ext cx="952501" cy="952501"/>
          </a:xfrm>
          <a:prstGeom prst="rect">
            <a:avLst/>
          </a:prstGeom>
        </p:spPr>
      </p:pic>
      <p:pic>
        <p:nvPicPr>
          <p:cNvPr id="99" name="图形 98">
            <a:extLst>
              <a:ext uri="{FF2B5EF4-FFF2-40B4-BE49-F238E27FC236}">
                <a16:creationId xmlns:a16="http://schemas.microsoft.com/office/drawing/2014/main" id="{1F1AEBA6-303C-3D44-AE4E-0DF1FCAB960A}"/>
              </a:ext>
            </a:extLst>
          </p:cNvPr>
          <p:cNvPicPr>
            <a:picLocks noChangeAspect="1"/>
          </p:cNvPicPr>
          <p:nvPr/>
        </p:nvPicPr>
        <p:blipFill>
          <a:blip r:embed="rId65" cstate="print">
            <a:extLst>
              <a:ext uri="{28A0092B-C50C-407E-A947-70E740481C1C}">
                <a14:useLocalDpi xmlns:a14="http://schemas.microsoft.com/office/drawing/2010/main" val="0"/>
              </a:ext>
              <a:ext uri="{96DAC541-7B7A-43D3-8B79-37D633B846F1}">
                <asvg:svgBlip xmlns:asvg="http://schemas.microsoft.com/office/drawing/2016/SVG/main" r:embed="rId66"/>
              </a:ext>
            </a:extLst>
          </a:blip>
          <a:stretch>
            <a:fillRect/>
          </a:stretch>
        </p:blipFill>
        <p:spPr>
          <a:xfrm>
            <a:off x="4705339" y="1289814"/>
            <a:ext cx="805893" cy="805893"/>
          </a:xfrm>
          <a:prstGeom prst="rect">
            <a:avLst/>
          </a:prstGeom>
        </p:spPr>
      </p:pic>
      <p:pic>
        <p:nvPicPr>
          <p:cNvPr id="106" name="图形 105">
            <a:extLst>
              <a:ext uri="{FF2B5EF4-FFF2-40B4-BE49-F238E27FC236}">
                <a16:creationId xmlns:a16="http://schemas.microsoft.com/office/drawing/2014/main" id="{5EA34DE8-01F6-834E-8313-5FCA0546963F}"/>
              </a:ext>
            </a:extLst>
          </p:cNvPr>
          <p:cNvPicPr>
            <a:picLocks noChangeAspect="1"/>
          </p:cNvPicPr>
          <p:nvPr/>
        </p:nvPicPr>
        <p:blipFill>
          <a:blip r:embed="rId67">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3514913" y="4764797"/>
            <a:ext cx="952500" cy="952500"/>
          </a:xfrm>
          <a:prstGeom prst="rect">
            <a:avLst/>
          </a:prstGeom>
        </p:spPr>
      </p:pic>
      <p:pic>
        <p:nvPicPr>
          <p:cNvPr id="108" name="图形 107">
            <a:extLst>
              <a:ext uri="{FF2B5EF4-FFF2-40B4-BE49-F238E27FC236}">
                <a16:creationId xmlns:a16="http://schemas.microsoft.com/office/drawing/2014/main" id="{7A329FAA-F0C0-6243-82DD-C737000FB0CF}"/>
              </a:ext>
            </a:extLst>
          </p:cNvPr>
          <p:cNvPicPr>
            <a:picLocks noChangeAspect="1"/>
          </p:cNvPicPr>
          <p:nvPr/>
        </p:nvPicPr>
        <p:blipFill>
          <a:blip r:embed="rId69" cstate="print">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4903656" y="5203877"/>
            <a:ext cx="796186" cy="796186"/>
          </a:xfrm>
          <a:prstGeom prst="rect">
            <a:avLst/>
          </a:prstGeom>
        </p:spPr>
      </p:pic>
      <p:pic>
        <p:nvPicPr>
          <p:cNvPr id="112" name="图形 111">
            <a:extLst>
              <a:ext uri="{FF2B5EF4-FFF2-40B4-BE49-F238E27FC236}">
                <a16:creationId xmlns:a16="http://schemas.microsoft.com/office/drawing/2014/main" id="{0B054F13-C2A7-904B-880B-D4BEC49F13A1}"/>
              </a:ext>
            </a:extLst>
          </p:cNvPr>
          <p:cNvPicPr>
            <a:picLocks noChangeAspect="1"/>
          </p:cNvPicPr>
          <p:nvPr/>
        </p:nvPicPr>
        <p:blipFill>
          <a:blip r:embed="rId71">
            <a:extLst>
              <a:ext uri="{28A0092B-C50C-407E-A947-70E740481C1C}">
                <a14:useLocalDpi xmlns:a14="http://schemas.microsoft.com/office/drawing/2010/main" val="0"/>
              </a:ext>
              <a:ext uri="{96DAC541-7B7A-43D3-8B79-37D633B846F1}">
                <asvg:svgBlip xmlns:asvg="http://schemas.microsoft.com/office/drawing/2016/SVG/main" r:embed="rId72"/>
              </a:ext>
            </a:extLst>
          </a:blip>
          <a:stretch>
            <a:fillRect/>
          </a:stretch>
        </p:blipFill>
        <p:spPr>
          <a:xfrm>
            <a:off x="12081627" y="7530833"/>
            <a:ext cx="1654135" cy="1654135"/>
          </a:xfrm>
          <a:prstGeom prst="rect">
            <a:avLst/>
          </a:prstGeom>
        </p:spPr>
      </p:pic>
      <p:pic>
        <p:nvPicPr>
          <p:cNvPr id="110" name="图形 109">
            <a:extLst>
              <a:ext uri="{FF2B5EF4-FFF2-40B4-BE49-F238E27FC236}">
                <a16:creationId xmlns:a16="http://schemas.microsoft.com/office/drawing/2014/main" id="{489E6307-0A25-464C-B23D-14856764321F}"/>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4818128" y="6115948"/>
            <a:ext cx="904610" cy="904610"/>
          </a:xfrm>
          <a:prstGeom prst="rect">
            <a:avLst/>
          </a:prstGeom>
        </p:spPr>
      </p:pic>
      <p:pic>
        <p:nvPicPr>
          <p:cNvPr id="113" name="图形 112" descr="放大镜 纯色填充">
            <a:extLst>
              <a:ext uri="{FF2B5EF4-FFF2-40B4-BE49-F238E27FC236}">
                <a16:creationId xmlns:a16="http://schemas.microsoft.com/office/drawing/2014/main" id="{431AFC3F-7C57-5B4A-B6B2-743C26A83C85}"/>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4407623" y="5704888"/>
            <a:ext cx="2192935" cy="2192935"/>
          </a:xfrm>
          <a:prstGeom prst="rect">
            <a:avLst/>
          </a:prstGeom>
        </p:spPr>
      </p:pic>
    </p:spTree>
    <p:extLst>
      <p:ext uri="{BB962C8B-B14F-4D97-AF65-F5344CB8AC3E}">
        <p14:creationId xmlns:p14="http://schemas.microsoft.com/office/powerpoint/2010/main" val="1805681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01085" y="4247150"/>
            <a:ext cx="947244" cy="947244"/>
          </a:xfrm>
          <a:prstGeom prst="rect">
            <a:avLst/>
          </a:prstGeom>
        </p:spPr>
      </p:pic>
      <p:pic>
        <p:nvPicPr>
          <p:cNvPr id="95" name="图形 94">
            <a:extLst>
              <a:ext uri="{FF2B5EF4-FFF2-40B4-BE49-F238E27FC236}">
                <a16:creationId xmlns:a16="http://schemas.microsoft.com/office/drawing/2014/main" id="{AE1389EB-44F8-5743-8482-96266C8B2600}"/>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83933" y="6143520"/>
            <a:ext cx="865321" cy="865321"/>
          </a:xfrm>
          <a:prstGeom prst="rect">
            <a:avLst/>
          </a:prstGeom>
        </p:spPr>
      </p:pic>
      <p:pic>
        <p:nvPicPr>
          <p:cNvPr id="93" name="图形 92">
            <a:extLst>
              <a:ext uri="{FF2B5EF4-FFF2-40B4-BE49-F238E27FC236}">
                <a16:creationId xmlns:a16="http://schemas.microsoft.com/office/drawing/2014/main" id="{7096B99C-8DB3-AA46-947C-8620C9747EC5}"/>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3514913" y="5880094"/>
            <a:ext cx="952501" cy="952501"/>
          </a:xfrm>
          <a:prstGeom prst="rect">
            <a:avLst/>
          </a:prstGeom>
        </p:spPr>
      </p:pic>
      <p:pic>
        <p:nvPicPr>
          <p:cNvPr id="99" name="图形 98">
            <a:extLst>
              <a:ext uri="{FF2B5EF4-FFF2-40B4-BE49-F238E27FC236}">
                <a16:creationId xmlns:a16="http://schemas.microsoft.com/office/drawing/2014/main" id="{1F1AEBA6-303C-3D44-AE4E-0DF1FCAB960A}"/>
              </a:ext>
            </a:extLst>
          </p:cNvPr>
          <p:cNvPicPr>
            <a:picLocks noChangeAspect="1"/>
          </p:cNvPicPr>
          <p:nvPr/>
        </p:nvPicPr>
        <p:blipFill>
          <a:blip r:embed="rId63" cstate="print">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4705339" y="1289814"/>
            <a:ext cx="805893" cy="805893"/>
          </a:xfrm>
          <a:prstGeom prst="rect">
            <a:avLst/>
          </a:prstGeom>
        </p:spPr>
      </p:pic>
      <p:pic>
        <p:nvPicPr>
          <p:cNvPr id="106" name="图形 105">
            <a:extLst>
              <a:ext uri="{FF2B5EF4-FFF2-40B4-BE49-F238E27FC236}">
                <a16:creationId xmlns:a16="http://schemas.microsoft.com/office/drawing/2014/main" id="{5EA34DE8-01F6-834E-8313-5FCA0546963F}"/>
              </a:ext>
            </a:extLst>
          </p:cNvPr>
          <p:cNvPicPr>
            <a:picLocks noChangeAspect="1"/>
          </p:cNvPicPr>
          <p:nvPr/>
        </p:nvPicPr>
        <p:blipFill>
          <a:blip r:embed="rId65">
            <a:extLst>
              <a:ext uri="{28A0092B-C50C-407E-A947-70E740481C1C}">
                <a14:useLocalDpi xmlns:a14="http://schemas.microsoft.com/office/drawing/2010/main" val="0"/>
              </a:ext>
              <a:ext uri="{96DAC541-7B7A-43D3-8B79-37D633B846F1}">
                <asvg:svgBlip xmlns:asvg="http://schemas.microsoft.com/office/drawing/2016/SVG/main" r:embed="rId66"/>
              </a:ext>
            </a:extLst>
          </a:blip>
          <a:stretch>
            <a:fillRect/>
          </a:stretch>
        </p:blipFill>
        <p:spPr>
          <a:xfrm>
            <a:off x="3514913" y="4764797"/>
            <a:ext cx="952500" cy="952500"/>
          </a:xfrm>
          <a:prstGeom prst="rect">
            <a:avLst/>
          </a:prstGeom>
        </p:spPr>
      </p:pic>
      <p:pic>
        <p:nvPicPr>
          <p:cNvPr id="108" name="图形 107">
            <a:extLst>
              <a:ext uri="{FF2B5EF4-FFF2-40B4-BE49-F238E27FC236}">
                <a16:creationId xmlns:a16="http://schemas.microsoft.com/office/drawing/2014/main" id="{7A329FAA-F0C0-6243-82DD-C737000FB0CF}"/>
              </a:ext>
            </a:extLst>
          </p:cNvPr>
          <p:cNvPicPr>
            <a:picLocks noChangeAspect="1"/>
          </p:cNvPicPr>
          <p:nvPr/>
        </p:nvPicPr>
        <p:blipFill>
          <a:blip r:embed="rId67" cstate="print">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4903656" y="5203877"/>
            <a:ext cx="796186" cy="796186"/>
          </a:xfrm>
          <a:prstGeom prst="rect">
            <a:avLst/>
          </a:prstGeom>
        </p:spPr>
      </p:pic>
      <p:pic>
        <p:nvPicPr>
          <p:cNvPr id="112" name="图形 111">
            <a:extLst>
              <a:ext uri="{FF2B5EF4-FFF2-40B4-BE49-F238E27FC236}">
                <a16:creationId xmlns:a16="http://schemas.microsoft.com/office/drawing/2014/main" id="{0B054F13-C2A7-904B-880B-D4BEC49F13A1}"/>
              </a:ext>
            </a:extLst>
          </p:cNvPr>
          <p:cNvPicPr>
            <a:picLocks noChangeAspect="1"/>
          </p:cNvPicPr>
          <p:nvPr/>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12081627" y="7530833"/>
            <a:ext cx="1654135" cy="1654135"/>
          </a:xfrm>
          <a:prstGeom prst="rect">
            <a:avLst/>
          </a:prstGeom>
        </p:spPr>
      </p:pic>
      <p:pic>
        <p:nvPicPr>
          <p:cNvPr id="110" name="图形 109">
            <a:extLst>
              <a:ext uri="{FF2B5EF4-FFF2-40B4-BE49-F238E27FC236}">
                <a16:creationId xmlns:a16="http://schemas.microsoft.com/office/drawing/2014/main" id="{489E6307-0A25-464C-B23D-14856764321F}"/>
              </a:ext>
            </a:extLst>
          </p:cNvPr>
          <p:cNvPicPr>
            <a:picLocks noChangeAspect="1"/>
          </p:cNvPicPr>
          <p:nvPr/>
        </p:nvPicPr>
        <p:blipFill>
          <a:blip r:embed="rId71">
            <a:extLst>
              <a:ext uri="{28A0092B-C50C-407E-A947-70E740481C1C}">
                <a14:useLocalDpi xmlns:a14="http://schemas.microsoft.com/office/drawing/2010/main" val="0"/>
              </a:ext>
              <a:ext uri="{96DAC541-7B7A-43D3-8B79-37D633B846F1}">
                <asvg:svgBlip xmlns:asvg="http://schemas.microsoft.com/office/drawing/2016/SVG/main" r:embed="rId72"/>
              </a:ext>
            </a:extLst>
          </a:blip>
          <a:stretch>
            <a:fillRect/>
          </a:stretch>
        </p:blipFill>
        <p:spPr>
          <a:xfrm>
            <a:off x="4818128" y="6115948"/>
            <a:ext cx="904610" cy="904610"/>
          </a:xfrm>
          <a:prstGeom prst="rect">
            <a:avLst/>
          </a:prstGeom>
        </p:spPr>
      </p:pic>
      <p:pic>
        <p:nvPicPr>
          <p:cNvPr id="113" name="图形 112" descr="放大镜 纯色填充">
            <a:extLst>
              <a:ext uri="{FF2B5EF4-FFF2-40B4-BE49-F238E27FC236}">
                <a16:creationId xmlns:a16="http://schemas.microsoft.com/office/drawing/2014/main" id="{431AFC3F-7C57-5B4A-B6B2-743C26A83C85}"/>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468278" y="4672236"/>
            <a:ext cx="3456438" cy="3456438"/>
          </a:xfrm>
          <a:prstGeom prst="rect">
            <a:avLst/>
          </a:prstGeom>
        </p:spPr>
      </p:pic>
      <p:pic>
        <p:nvPicPr>
          <p:cNvPr id="114" name="图形 113">
            <a:extLst>
              <a:ext uri="{FF2B5EF4-FFF2-40B4-BE49-F238E27FC236}">
                <a16:creationId xmlns:a16="http://schemas.microsoft.com/office/drawing/2014/main" id="{1140F385-53E3-FF44-96D1-27244B79AB92}"/>
              </a:ext>
            </a:extLst>
          </p:cNvPr>
          <p:cNvPicPr>
            <a:picLocks noChangeAspect="1"/>
          </p:cNvPicPr>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131294" y="5553631"/>
            <a:ext cx="1435939" cy="990798"/>
          </a:xfrm>
          <a:prstGeom prst="rect">
            <a:avLst/>
          </a:prstGeom>
        </p:spPr>
      </p:pic>
    </p:spTree>
    <p:extLst>
      <p:ext uri="{BB962C8B-B14F-4D97-AF65-F5344CB8AC3E}">
        <p14:creationId xmlns:p14="http://schemas.microsoft.com/office/powerpoint/2010/main" val="657363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01085" y="4247150"/>
            <a:ext cx="947244" cy="947244"/>
          </a:xfrm>
          <a:prstGeom prst="rect">
            <a:avLst/>
          </a:prstGeom>
        </p:spPr>
      </p:pic>
      <p:pic>
        <p:nvPicPr>
          <p:cNvPr id="95" name="图形 94">
            <a:extLst>
              <a:ext uri="{FF2B5EF4-FFF2-40B4-BE49-F238E27FC236}">
                <a16:creationId xmlns:a16="http://schemas.microsoft.com/office/drawing/2014/main" id="{AE1389EB-44F8-5743-8482-96266C8B2600}"/>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83933" y="6143520"/>
            <a:ext cx="865321" cy="865321"/>
          </a:xfrm>
          <a:prstGeom prst="rect">
            <a:avLst/>
          </a:prstGeom>
        </p:spPr>
      </p:pic>
      <p:pic>
        <p:nvPicPr>
          <p:cNvPr id="93" name="图形 92">
            <a:extLst>
              <a:ext uri="{FF2B5EF4-FFF2-40B4-BE49-F238E27FC236}">
                <a16:creationId xmlns:a16="http://schemas.microsoft.com/office/drawing/2014/main" id="{7096B99C-8DB3-AA46-947C-8620C9747EC5}"/>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3514913" y="5880094"/>
            <a:ext cx="952501" cy="952501"/>
          </a:xfrm>
          <a:prstGeom prst="rect">
            <a:avLst/>
          </a:prstGeom>
        </p:spPr>
      </p:pic>
      <p:pic>
        <p:nvPicPr>
          <p:cNvPr id="99" name="图形 98">
            <a:extLst>
              <a:ext uri="{FF2B5EF4-FFF2-40B4-BE49-F238E27FC236}">
                <a16:creationId xmlns:a16="http://schemas.microsoft.com/office/drawing/2014/main" id="{1F1AEBA6-303C-3D44-AE4E-0DF1FCAB960A}"/>
              </a:ext>
            </a:extLst>
          </p:cNvPr>
          <p:cNvPicPr>
            <a:picLocks noChangeAspect="1"/>
          </p:cNvPicPr>
          <p:nvPr/>
        </p:nvPicPr>
        <p:blipFill>
          <a:blip r:embed="rId63" cstate="print">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4705339" y="1289814"/>
            <a:ext cx="805893" cy="805893"/>
          </a:xfrm>
          <a:prstGeom prst="rect">
            <a:avLst/>
          </a:prstGeom>
        </p:spPr>
      </p:pic>
      <p:pic>
        <p:nvPicPr>
          <p:cNvPr id="106" name="图形 105">
            <a:extLst>
              <a:ext uri="{FF2B5EF4-FFF2-40B4-BE49-F238E27FC236}">
                <a16:creationId xmlns:a16="http://schemas.microsoft.com/office/drawing/2014/main" id="{5EA34DE8-01F6-834E-8313-5FCA0546963F}"/>
              </a:ext>
            </a:extLst>
          </p:cNvPr>
          <p:cNvPicPr>
            <a:picLocks noChangeAspect="1"/>
          </p:cNvPicPr>
          <p:nvPr/>
        </p:nvPicPr>
        <p:blipFill>
          <a:blip r:embed="rId65">
            <a:extLst>
              <a:ext uri="{28A0092B-C50C-407E-A947-70E740481C1C}">
                <a14:useLocalDpi xmlns:a14="http://schemas.microsoft.com/office/drawing/2010/main" val="0"/>
              </a:ext>
              <a:ext uri="{96DAC541-7B7A-43D3-8B79-37D633B846F1}">
                <asvg:svgBlip xmlns:asvg="http://schemas.microsoft.com/office/drawing/2016/SVG/main" r:embed="rId66"/>
              </a:ext>
            </a:extLst>
          </a:blip>
          <a:stretch>
            <a:fillRect/>
          </a:stretch>
        </p:blipFill>
        <p:spPr>
          <a:xfrm>
            <a:off x="3514913" y="4764797"/>
            <a:ext cx="952500" cy="952500"/>
          </a:xfrm>
          <a:prstGeom prst="rect">
            <a:avLst/>
          </a:prstGeom>
        </p:spPr>
      </p:pic>
      <p:pic>
        <p:nvPicPr>
          <p:cNvPr id="108" name="图形 107">
            <a:extLst>
              <a:ext uri="{FF2B5EF4-FFF2-40B4-BE49-F238E27FC236}">
                <a16:creationId xmlns:a16="http://schemas.microsoft.com/office/drawing/2014/main" id="{7A329FAA-F0C0-6243-82DD-C737000FB0CF}"/>
              </a:ext>
            </a:extLst>
          </p:cNvPr>
          <p:cNvPicPr>
            <a:picLocks noChangeAspect="1"/>
          </p:cNvPicPr>
          <p:nvPr/>
        </p:nvPicPr>
        <p:blipFill>
          <a:blip r:embed="rId67" cstate="print">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4903656" y="5203877"/>
            <a:ext cx="796186" cy="796186"/>
          </a:xfrm>
          <a:prstGeom prst="rect">
            <a:avLst/>
          </a:prstGeom>
        </p:spPr>
      </p:pic>
      <p:pic>
        <p:nvPicPr>
          <p:cNvPr id="112" name="图形 111">
            <a:extLst>
              <a:ext uri="{FF2B5EF4-FFF2-40B4-BE49-F238E27FC236}">
                <a16:creationId xmlns:a16="http://schemas.microsoft.com/office/drawing/2014/main" id="{0B054F13-C2A7-904B-880B-D4BEC49F13A1}"/>
              </a:ext>
            </a:extLst>
          </p:cNvPr>
          <p:cNvPicPr>
            <a:picLocks noChangeAspect="1"/>
          </p:cNvPicPr>
          <p:nvPr/>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12081627" y="7530833"/>
            <a:ext cx="1654135" cy="1654135"/>
          </a:xfrm>
          <a:prstGeom prst="rect">
            <a:avLst/>
          </a:prstGeom>
        </p:spPr>
      </p:pic>
      <p:pic>
        <p:nvPicPr>
          <p:cNvPr id="110" name="图形 109">
            <a:extLst>
              <a:ext uri="{FF2B5EF4-FFF2-40B4-BE49-F238E27FC236}">
                <a16:creationId xmlns:a16="http://schemas.microsoft.com/office/drawing/2014/main" id="{489E6307-0A25-464C-B23D-14856764321F}"/>
              </a:ext>
            </a:extLst>
          </p:cNvPr>
          <p:cNvPicPr>
            <a:picLocks noChangeAspect="1"/>
          </p:cNvPicPr>
          <p:nvPr/>
        </p:nvPicPr>
        <p:blipFill>
          <a:blip r:embed="rId71">
            <a:extLst>
              <a:ext uri="{28A0092B-C50C-407E-A947-70E740481C1C}">
                <a14:useLocalDpi xmlns:a14="http://schemas.microsoft.com/office/drawing/2010/main" val="0"/>
              </a:ext>
              <a:ext uri="{96DAC541-7B7A-43D3-8B79-37D633B846F1}">
                <asvg:svgBlip xmlns:asvg="http://schemas.microsoft.com/office/drawing/2016/SVG/main" r:embed="rId72"/>
              </a:ext>
            </a:extLst>
          </a:blip>
          <a:stretch>
            <a:fillRect/>
          </a:stretch>
        </p:blipFill>
        <p:spPr>
          <a:xfrm>
            <a:off x="4818128" y="6115948"/>
            <a:ext cx="904610" cy="904610"/>
          </a:xfrm>
          <a:prstGeom prst="rect">
            <a:avLst/>
          </a:prstGeom>
        </p:spPr>
      </p:pic>
      <p:pic>
        <p:nvPicPr>
          <p:cNvPr id="113" name="图形 112" descr="放大镜 纯色填充">
            <a:extLst>
              <a:ext uri="{FF2B5EF4-FFF2-40B4-BE49-F238E27FC236}">
                <a16:creationId xmlns:a16="http://schemas.microsoft.com/office/drawing/2014/main" id="{431AFC3F-7C57-5B4A-B6B2-743C26A83C85}"/>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9892233" y="1372032"/>
            <a:ext cx="2712192" cy="2712192"/>
          </a:xfrm>
          <a:prstGeom prst="rect">
            <a:avLst/>
          </a:prstGeom>
        </p:spPr>
      </p:pic>
      <p:pic>
        <p:nvPicPr>
          <p:cNvPr id="114" name="图形 113">
            <a:extLst>
              <a:ext uri="{FF2B5EF4-FFF2-40B4-BE49-F238E27FC236}">
                <a16:creationId xmlns:a16="http://schemas.microsoft.com/office/drawing/2014/main" id="{1140F385-53E3-FF44-96D1-27244B79AB92}"/>
              </a:ext>
            </a:extLst>
          </p:cNvPr>
          <p:cNvPicPr>
            <a:picLocks noChangeAspect="1"/>
          </p:cNvPicPr>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131294" y="5553631"/>
            <a:ext cx="1435939" cy="990798"/>
          </a:xfrm>
          <a:prstGeom prst="rect">
            <a:avLst/>
          </a:prstGeom>
        </p:spPr>
      </p:pic>
    </p:spTree>
    <p:extLst>
      <p:ext uri="{BB962C8B-B14F-4D97-AF65-F5344CB8AC3E}">
        <p14:creationId xmlns:p14="http://schemas.microsoft.com/office/powerpoint/2010/main" val="4763830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01085" y="4247150"/>
            <a:ext cx="947244" cy="947244"/>
          </a:xfrm>
          <a:prstGeom prst="rect">
            <a:avLst/>
          </a:prstGeom>
        </p:spPr>
      </p:pic>
      <p:pic>
        <p:nvPicPr>
          <p:cNvPr id="95" name="图形 94">
            <a:extLst>
              <a:ext uri="{FF2B5EF4-FFF2-40B4-BE49-F238E27FC236}">
                <a16:creationId xmlns:a16="http://schemas.microsoft.com/office/drawing/2014/main" id="{AE1389EB-44F8-5743-8482-96266C8B2600}"/>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83933" y="6143520"/>
            <a:ext cx="865321" cy="865321"/>
          </a:xfrm>
          <a:prstGeom prst="rect">
            <a:avLst/>
          </a:prstGeom>
        </p:spPr>
      </p:pic>
      <p:pic>
        <p:nvPicPr>
          <p:cNvPr id="93" name="图形 92">
            <a:extLst>
              <a:ext uri="{FF2B5EF4-FFF2-40B4-BE49-F238E27FC236}">
                <a16:creationId xmlns:a16="http://schemas.microsoft.com/office/drawing/2014/main" id="{7096B99C-8DB3-AA46-947C-8620C9747EC5}"/>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3514913" y="5880094"/>
            <a:ext cx="952501" cy="952501"/>
          </a:xfrm>
          <a:prstGeom prst="rect">
            <a:avLst/>
          </a:prstGeom>
        </p:spPr>
      </p:pic>
      <p:pic>
        <p:nvPicPr>
          <p:cNvPr id="99" name="图形 98">
            <a:extLst>
              <a:ext uri="{FF2B5EF4-FFF2-40B4-BE49-F238E27FC236}">
                <a16:creationId xmlns:a16="http://schemas.microsoft.com/office/drawing/2014/main" id="{1F1AEBA6-303C-3D44-AE4E-0DF1FCAB960A}"/>
              </a:ext>
            </a:extLst>
          </p:cNvPr>
          <p:cNvPicPr>
            <a:picLocks noChangeAspect="1"/>
          </p:cNvPicPr>
          <p:nvPr/>
        </p:nvPicPr>
        <p:blipFill>
          <a:blip r:embed="rId63" cstate="print">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4705339" y="1289814"/>
            <a:ext cx="805893" cy="805893"/>
          </a:xfrm>
          <a:prstGeom prst="rect">
            <a:avLst/>
          </a:prstGeom>
        </p:spPr>
      </p:pic>
      <p:pic>
        <p:nvPicPr>
          <p:cNvPr id="106" name="图形 105">
            <a:extLst>
              <a:ext uri="{FF2B5EF4-FFF2-40B4-BE49-F238E27FC236}">
                <a16:creationId xmlns:a16="http://schemas.microsoft.com/office/drawing/2014/main" id="{5EA34DE8-01F6-834E-8313-5FCA0546963F}"/>
              </a:ext>
            </a:extLst>
          </p:cNvPr>
          <p:cNvPicPr>
            <a:picLocks noChangeAspect="1"/>
          </p:cNvPicPr>
          <p:nvPr/>
        </p:nvPicPr>
        <p:blipFill>
          <a:blip r:embed="rId65">
            <a:extLst>
              <a:ext uri="{28A0092B-C50C-407E-A947-70E740481C1C}">
                <a14:useLocalDpi xmlns:a14="http://schemas.microsoft.com/office/drawing/2010/main" val="0"/>
              </a:ext>
              <a:ext uri="{96DAC541-7B7A-43D3-8B79-37D633B846F1}">
                <asvg:svgBlip xmlns:asvg="http://schemas.microsoft.com/office/drawing/2016/SVG/main" r:embed="rId66"/>
              </a:ext>
            </a:extLst>
          </a:blip>
          <a:stretch>
            <a:fillRect/>
          </a:stretch>
        </p:blipFill>
        <p:spPr>
          <a:xfrm>
            <a:off x="3514913" y="4764797"/>
            <a:ext cx="952500" cy="952500"/>
          </a:xfrm>
          <a:prstGeom prst="rect">
            <a:avLst/>
          </a:prstGeom>
        </p:spPr>
      </p:pic>
      <p:pic>
        <p:nvPicPr>
          <p:cNvPr id="108" name="图形 107">
            <a:extLst>
              <a:ext uri="{FF2B5EF4-FFF2-40B4-BE49-F238E27FC236}">
                <a16:creationId xmlns:a16="http://schemas.microsoft.com/office/drawing/2014/main" id="{7A329FAA-F0C0-6243-82DD-C737000FB0CF}"/>
              </a:ext>
            </a:extLst>
          </p:cNvPr>
          <p:cNvPicPr>
            <a:picLocks noChangeAspect="1"/>
          </p:cNvPicPr>
          <p:nvPr/>
        </p:nvPicPr>
        <p:blipFill>
          <a:blip r:embed="rId67" cstate="print">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4903656" y="5203877"/>
            <a:ext cx="796186" cy="796186"/>
          </a:xfrm>
          <a:prstGeom prst="rect">
            <a:avLst/>
          </a:prstGeom>
        </p:spPr>
      </p:pic>
      <p:pic>
        <p:nvPicPr>
          <p:cNvPr id="112" name="图形 111">
            <a:extLst>
              <a:ext uri="{FF2B5EF4-FFF2-40B4-BE49-F238E27FC236}">
                <a16:creationId xmlns:a16="http://schemas.microsoft.com/office/drawing/2014/main" id="{0B054F13-C2A7-904B-880B-D4BEC49F13A1}"/>
              </a:ext>
            </a:extLst>
          </p:cNvPr>
          <p:cNvPicPr>
            <a:picLocks noChangeAspect="1"/>
          </p:cNvPicPr>
          <p:nvPr/>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12081627" y="7530833"/>
            <a:ext cx="1654135" cy="1654135"/>
          </a:xfrm>
          <a:prstGeom prst="rect">
            <a:avLst/>
          </a:prstGeom>
        </p:spPr>
      </p:pic>
      <p:pic>
        <p:nvPicPr>
          <p:cNvPr id="110" name="图形 109">
            <a:extLst>
              <a:ext uri="{FF2B5EF4-FFF2-40B4-BE49-F238E27FC236}">
                <a16:creationId xmlns:a16="http://schemas.microsoft.com/office/drawing/2014/main" id="{489E6307-0A25-464C-B23D-14856764321F}"/>
              </a:ext>
            </a:extLst>
          </p:cNvPr>
          <p:cNvPicPr>
            <a:picLocks noChangeAspect="1"/>
          </p:cNvPicPr>
          <p:nvPr/>
        </p:nvPicPr>
        <p:blipFill>
          <a:blip r:embed="rId71">
            <a:extLst>
              <a:ext uri="{28A0092B-C50C-407E-A947-70E740481C1C}">
                <a14:useLocalDpi xmlns:a14="http://schemas.microsoft.com/office/drawing/2010/main" val="0"/>
              </a:ext>
              <a:ext uri="{96DAC541-7B7A-43D3-8B79-37D633B846F1}">
                <asvg:svgBlip xmlns:asvg="http://schemas.microsoft.com/office/drawing/2016/SVG/main" r:embed="rId72"/>
              </a:ext>
            </a:extLst>
          </a:blip>
          <a:stretch>
            <a:fillRect/>
          </a:stretch>
        </p:blipFill>
        <p:spPr>
          <a:xfrm>
            <a:off x="4818128" y="6115948"/>
            <a:ext cx="904610" cy="904610"/>
          </a:xfrm>
          <a:prstGeom prst="rect">
            <a:avLst/>
          </a:prstGeom>
        </p:spPr>
      </p:pic>
      <p:pic>
        <p:nvPicPr>
          <p:cNvPr id="113" name="图形 112" descr="放大镜 纯色填充">
            <a:extLst>
              <a:ext uri="{FF2B5EF4-FFF2-40B4-BE49-F238E27FC236}">
                <a16:creationId xmlns:a16="http://schemas.microsoft.com/office/drawing/2014/main" id="{431AFC3F-7C57-5B4A-B6B2-743C26A83C85}"/>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2427291" y="619799"/>
            <a:ext cx="5351883" cy="5351883"/>
          </a:xfrm>
          <a:prstGeom prst="rect">
            <a:avLst/>
          </a:prstGeom>
        </p:spPr>
      </p:pic>
      <p:pic>
        <p:nvPicPr>
          <p:cNvPr id="114" name="图形 113">
            <a:extLst>
              <a:ext uri="{FF2B5EF4-FFF2-40B4-BE49-F238E27FC236}">
                <a16:creationId xmlns:a16="http://schemas.microsoft.com/office/drawing/2014/main" id="{1140F385-53E3-FF44-96D1-27244B79AB92}"/>
              </a:ext>
            </a:extLst>
          </p:cNvPr>
          <p:cNvPicPr>
            <a:picLocks noChangeAspect="1"/>
          </p:cNvPicPr>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131294" y="5553631"/>
            <a:ext cx="1435939" cy="990798"/>
          </a:xfrm>
          <a:prstGeom prst="rect">
            <a:avLst/>
          </a:prstGeom>
        </p:spPr>
      </p:pic>
      <p:pic>
        <p:nvPicPr>
          <p:cNvPr id="107" name="图形 106">
            <a:extLst>
              <a:ext uri="{FF2B5EF4-FFF2-40B4-BE49-F238E27FC236}">
                <a16:creationId xmlns:a16="http://schemas.microsoft.com/office/drawing/2014/main" id="{02A83879-CBA6-3543-8027-E4D14192BAA8}"/>
              </a:ext>
            </a:extLst>
          </p:cNvPr>
          <p:cNvPicPr>
            <a:picLocks noChangeAspect="1"/>
          </p:cNvPicPr>
          <p:nvPr/>
        </p:nvPicPr>
        <p:blipFill>
          <a:blip r:embed="rId77" cstate="print">
            <a:extLst>
              <a:ext uri="{28A0092B-C50C-407E-A947-70E740481C1C}">
                <a14:useLocalDpi xmlns:a14="http://schemas.microsoft.com/office/drawing/2010/main" val="0"/>
              </a:ext>
              <a:ext uri="{96DAC541-7B7A-43D3-8B79-37D633B846F1}">
                <asvg:svgBlip xmlns:asvg="http://schemas.microsoft.com/office/drawing/2016/SVG/main" r:embed="rId78"/>
              </a:ext>
            </a:extLst>
          </a:blip>
          <a:stretch>
            <a:fillRect/>
          </a:stretch>
        </p:blipFill>
        <p:spPr>
          <a:xfrm>
            <a:off x="3528148" y="1596630"/>
            <a:ext cx="902972" cy="902972"/>
          </a:xfrm>
          <a:prstGeom prst="rect">
            <a:avLst/>
          </a:prstGeom>
        </p:spPr>
      </p:pic>
      <p:pic>
        <p:nvPicPr>
          <p:cNvPr id="115" name="图形 114">
            <a:extLst>
              <a:ext uri="{FF2B5EF4-FFF2-40B4-BE49-F238E27FC236}">
                <a16:creationId xmlns:a16="http://schemas.microsoft.com/office/drawing/2014/main" id="{BC7D1287-CFEF-614B-B327-FE2EEE788279}"/>
              </a:ext>
            </a:extLst>
          </p:cNvPr>
          <p:cNvPicPr>
            <a:picLocks noChangeAspect="1"/>
          </p:cNvPicPr>
          <p:nvPr/>
        </p:nvPicPr>
        <p:blipFill>
          <a:blip r:embed="rId79">
            <a:extLst>
              <a:ext uri="{28A0092B-C50C-407E-A947-70E740481C1C}">
                <a14:useLocalDpi xmlns:a14="http://schemas.microsoft.com/office/drawing/2010/main" val="0"/>
              </a:ext>
              <a:ext uri="{96DAC541-7B7A-43D3-8B79-37D633B846F1}">
                <asvg:svgBlip xmlns:asvg="http://schemas.microsoft.com/office/drawing/2016/SVG/main" r:embed="rId80"/>
              </a:ext>
            </a:extLst>
          </a:blip>
          <a:stretch>
            <a:fillRect/>
          </a:stretch>
        </p:blipFill>
        <p:spPr>
          <a:xfrm>
            <a:off x="3490417" y="3121771"/>
            <a:ext cx="991800" cy="991800"/>
          </a:xfrm>
          <a:prstGeom prst="rect">
            <a:avLst/>
          </a:prstGeom>
        </p:spPr>
      </p:pic>
    </p:spTree>
    <p:extLst>
      <p:ext uri="{BB962C8B-B14F-4D97-AF65-F5344CB8AC3E}">
        <p14:creationId xmlns:p14="http://schemas.microsoft.com/office/powerpoint/2010/main" val="41874616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01085" y="4247150"/>
            <a:ext cx="947244" cy="947244"/>
          </a:xfrm>
          <a:prstGeom prst="rect">
            <a:avLst/>
          </a:prstGeom>
        </p:spPr>
      </p:pic>
      <p:pic>
        <p:nvPicPr>
          <p:cNvPr id="95" name="图形 94">
            <a:extLst>
              <a:ext uri="{FF2B5EF4-FFF2-40B4-BE49-F238E27FC236}">
                <a16:creationId xmlns:a16="http://schemas.microsoft.com/office/drawing/2014/main" id="{AE1389EB-44F8-5743-8482-96266C8B2600}"/>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83933" y="6143520"/>
            <a:ext cx="865321" cy="865321"/>
          </a:xfrm>
          <a:prstGeom prst="rect">
            <a:avLst/>
          </a:prstGeom>
        </p:spPr>
      </p:pic>
      <p:pic>
        <p:nvPicPr>
          <p:cNvPr id="93" name="图形 92">
            <a:extLst>
              <a:ext uri="{FF2B5EF4-FFF2-40B4-BE49-F238E27FC236}">
                <a16:creationId xmlns:a16="http://schemas.microsoft.com/office/drawing/2014/main" id="{7096B99C-8DB3-AA46-947C-8620C9747EC5}"/>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3514913" y="5880094"/>
            <a:ext cx="952501" cy="952501"/>
          </a:xfrm>
          <a:prstGeom prst="rect">
            <a:avLst/>
          </a:prstGeom>
        </p:spPr>
      </p:pic>
      <p:pic>
        <p:nvPicPr>
          <p:cNvPr id="99" name="图形 98">
            <a:extLst>
              <a:ext uri="{FF2B5EF4-FFF2-40B4-BE49-F238E27FC236}">
                <a16:creationId xmlns:a16="http://schemas.microsoft.com/office/drawing/2014/main" id="{1F1AEBA6-303C-3D44-AE4E-0DF1FCAB960A}"/>
              </a:ext>
            </a:extLst>
          </p:cNvPr>
          <p:cNvPicPr>
            <a:picLocks noChangeAspect="1"/>
          </p:cNvPicPr>
          <p:nvPr/>
        </p:nvPicPr>
        <p:blipFill>
          <a:blip r:embed="rId63" cstate="print">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4705339" y="1289814"/>
            <a:ext cx="805893" cy="805893"/>
          </a:xfrm>
          <a:prstGeom prst="rect">
            <a:avLst/>
          </a:prstGeom>
        </p:spPr>
      </p:pic>
      <p:pic>
        <p:nvPicPr>
          <p:cNvPr id="106" name="图形 105">
            <a:extLst>
              <a:ext uri="{FF2B5EF4-FFF2-40B4-BE49-F238E27FC236}">
                <a16:creationId xmlns:a16="http://schemas.microsoft.com/office/drawing/2014/main" id="{5EA34DE8-01F6-834E-8313-5FCA0546963F}"/>
              </a:ext>
            </a:extLst>
          </p:cNvPr>
          <p:cNvPicPr>
            <a:picLocks noChangeAspect="1"/>
          </p:cNvPicPr>
          <p:nvPr/>
        </p:nvPicPr>
        <p:blipFill>
          <a:blip r:embed="rId65">
            <a:extLst>
              <a:ext uri="{28A0092B-C50C-407E-A947-70E740481C1C}">
                <a14:useLocalDpi xmlns:a14="http://schemas.microsoft.com/office/drawing/2010/main" val="0"/>
              </a:ext>
              <a:ext uri="{96DAC541-7B7A-43D3-8B79-37D633B846F1}">
                <asvg:svgBlip xmlns:asvg="http://schemas.microsoft.com/office/drawing/2016/SVG/main" r:embed="rId66"/>
              </a:ext>
            </a:extLst>
          </a:blip>
          <a:stretch>
            <a:fillRect/>
          </a:stretch>
        </p:blipFill>
        <p:spPr>
          <a:xfrm>
            <a:off x="3514913" y="4764797"/>
            <a:ext cx="952500" cy="952500"/>
          </a:xfrm>
          <a:prstGeom prst="rect">
            <a:avLst/>
          </a:prstGeom>
        </p:spPr>
      </p:pic>
      <p:pic>
        <p:nvPicPr>
          <p:cNvPr id="108" name="图形 107">
            <a:extLst>
              <a:ext uri="{FF2B5EF4-FFF2-40B4-BE49-F238E27FC236}">
                <a16:creationId xmlns:a16="http://schemas.microsoft.com/office/drawing/2014/main" id="{7A329FAA-F0C0-6243-82DD-C737000FB0CF}"/>
              </a:ext>
            </a:extLst>
          </p:cNvPr>
          <p:cNvPicPr>
            <a:picLocks noChangeAspect="1"/>
          </p:cNvPicPr>
          <p:nvPr/>
        </p:nvPicPr>
        <p:blipFill>
          <a:blip r:embed="rId67" cstate="print">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4903656" y="5203877"/>
            <a:ext cx="796186" cy="796186"/>
          </a:xfrm>
          <a:prstGeom prst="rect">
            <a:avLst/>
          </a:prstGeom>
        </p:spPr>
      </p:pic>
      <p:pic>
        <p:nvPicPr>
          <p:cNvPr id="112" name="图形 111">
            <a:extLst>
              <a:ext uri="{FF2B5EF4-FFF2-40B4-BE49-F238E27FC236}">
                <a16:creationId xmlns:a16="http://schemas.microsoft.com/office/drawing/2014/main" id="{0B054F13-C2A7-904B-880B-D4BEC49F13A1}"/>
              </a:ext>
            </a:extLst>
          </p:cNvPr>
          <p:cNvPicPr>
            <a:picLocks noChangeAspect="1"/>
          </p:cNvPicPr>
          <p:nvPr/>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12081627" y="7530833"/>
            <a:ext cx="1654135" cy="1654135"/>
          </a:xfrm>
          <a:prstGeom prst="rect">
            <a:avLst/>
          </a:prstGeom>
        </p:spPr>
      </p:pic>
      <p:pic>
        <p:nvPicPr>
          <p:cNvPr id="110" name="图形 109">
            <a:extLst>
              <a:ext uri="{FF2B5EF4-FFF2-40B4-BE49-F238E27FC236}">
                <a16:creationId xmlns:a16="http://schemas.microsoft.com/office/drawing/2014/main" id="{489E6307-0A25-464C-B23D-14856764321F}"/>
              </a:ext>
            </a:extLst>
          </p:cNvPr>
          <p:cNvPicPr>
            <a:picLocks noChangeAspect="1"/>
          </p:cNvPicPr>
          <p:nvPr/>
        </p:nvPicPr>
        <p:blipFill>
          <a:blip r:embed="rId71">
            <a:extLst>
              <a:ext uri="{28A0092B-C50C-407E-A947-70E740481C1C}">
                <a14:useLocalDpi xmlns:a14="http://schemas.microsoft.com/office/drawing/2010/main" val="0"/>
              </a:ext>
              <a:ext uri="{96DAC541-7B7A-43D3-8B79-37D633B846F1}">
                <asvg:svgBlip xmlns:asvg="http://schemas.microsoft.com/office/drawing/2016/SVG/main" r:embed="rId72"/>
              </a:ext>
            </a:extLst>
          </a:blip>
          <a:stretch>
            <a:fillRect/>
          </a:stretch>
        </p:blipFill>
        <p:spPr>
          <a:xfrm>
            <a:off x="4818128" y="6115948"/>
            <a:ext cx="904610" cy="904610"/>
          </a:xfrm>
          <a:prstGeom prst="rect">
            <a:avLst/>
          </a:prstGeom>
        </p:spPr>
      </p:pic>
      <p:pic>
        <p:nvPicPr>
          <p:cNvPr id="113" name="图形 112" descr="放大镜 纯色填充">
            <a:extLst>
              <a:ext uri="{FF2B5EF4-FFF2-40B4-BE49-F238E27FC236}">
                <a16:creationId xmlns:a16="http://schemas.microsoft.com/office/drawing/2014/main" id="{431AFC3F-7C57-5B4A-B6B2-743C26A83C85}"/>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4323089" y="3900410"/>
            <a:ext cx="2076649" cy="2076649"/>
          </a:xfrm>
          <a:prstGeom prst="rect">
            <a:avLst/>
          </a:prstGeom>
        </p:spPr>
      </p:pic>
      <p:pic>
        <p:nvPicPr>
          <p:cNvPr id="114" name="图形 113">
            <a:extLst>
              <a:ext uri="{FF2B5EF4-FFF2-40B4-BE49-F238E27FC236}">
                <a16:creationId xmlns:a16="http://schemas.microsoft.com/office/drawing/2014/main" id="{1140F385-53E3-FF44-96D1-27244B79AB92}"/>
              </a:ext>
            </a:extLst>
          </p:cNvPr>
          <p:cNvPicPr>
            <a:picLocks noChangeAspect="1"/>
          </p:cNvPicPr>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131294" y="5553631"/>
            <a:ext cx="1435939" cy="990798"/>
          </a:xfrm>
          <a:prstGeom prst="rect">
            <a:avLst/>
          </a:prstGeom>
        </p:spPr>
      </p:pic>
      <p:pic>
        <p:nvPicPr>
          <p:cNvPr id="107" name="图形 106">
            <a:extLst>
              <a:ext uri="{FF2B5EF4-FFF2-40B4-BE49-F238E27FC236}">
                <a16:creationId xmlns:a16="http://schemas.microsoft.com/office/drawing/2014/main" id="{02A83879-CBA6-3543-8027-E4D14192BAA8}"/>
              </a:ext>
            </a:extLst>
          </p:cNvPr>
          <p:cNvPicPr>
            <a:picLocks noChangeAspect="1"/>
          </p:cNvPicPr>
          <p:nvPr/>
        </p:nvPicPr>
        <p:blipFill>
          <a:blip r:embed="rId77" cstate="print">
            <a:extLst>
              <a:ext uri="{28A0092B-C50C-407E-A947-70E740481C1C}">
                <a14:useLocalDpi xmlns:a14="http://schemas.microsoft.com/office/drawing/2010/main" val="0"/>
              </a:ext>
              <a:ext uri="{96DAC541-7B7A-43D3-8B79-37D633B846F1}">
                <asvg:svgBlip xmlns:asvg="http://schemas.microsoft.com/office/drawing/2016/SVG/main" r:embed="rId78"/>
              </a:ext>
            </a:extLst>
          </a:blip>
          <a:stretch>
            <a:fillRect/>
          </a:stretch>
        </p:blipFill>
        <p:spPr>
          <a:xfrm>
            <a:off x="3528148" y="1596630"/>
            <a:ext cx="902972" cy="902972"/>
          </a:xfrm>
          <a:prstGeom prst="rect">
            <a:avLst/>
          </a:prstGeom>
        </p:spPr>
      </p:pic>
      <p:pic>
        <p:nvPicPr>
          <p:cNvPr id="115" name="图形 114">
            <a:extLst>
              <a:ext uri="{FF2B5EF4-FFF2-40B4-BE49-F238E27FC236}">
                <a16:creationId xmlns:a16="http://schemas.microsoft.com/office/drawing/2014/main" id="{BC7D1287-CFEF-614B-B327-FE2EEE788279}"/>
              </a:ext>
            </a:extLst>
          </p:cNvPr>
          <p:cNvPicPr>
            <a:picLocks noChangeAspect="1"/>
          </p:cNvPicPr>
          <p:nvPr/>
        </p:nvPicPr>
        <p:blipFill>
          <a:blip r:embed="rId79">
            <a:extLst>
              <a:ext uri="{28A0092B-C50C-407E-A947-70E740481C1C}">
                <a14:useLocalDpi xmlns:a14="http://schemas.microsoft.com/office/drawing/2010/main" val="0"/>
              </a:ext>
              <a:ext uri="{96DAC541-7B7A-43D3-8B79-37D633B846F1}">
                <asvg:svgBlip xmlns:asvg="http://schemas.microsoft.com/office/drawing/2016/SVG/main" r:embed="rId80"/>
              </a:ext>
            </a:extLst>
          </a:blip>
          <a:stretch>
            <a:fillRect/>
          </a:stretch>
        </p:blipFill>
        <p:spPr>
          <a:xfrm>
            <a:off x="3490417" y="3121771"/>
            <a:ext cx="991800" cy="991800"/>
          </a:xfrm>
          <a:prstGeom prst="rect">
            <a:avLst/>
          </a:prstGeom>
        </p:spPr>
      </p:pic>
      <p:pic>
        <p:nvPicPr>
          <p:cNvPr id="116" name="图形 115">
            <a:extLst>
              <a:ext uri="{FF2B5EF4-FFF2-40B4-BE49-F238E27FC236}">
                <a16:creationId xmlns:a16="http://schemas.microsoft.com/office/drawing/2014/main" id="{7055F4D0-1E43-1A4A-96A6-23C340BCFD82}"/>
              </a:ext>
            </a:extLst>
          </p:cNvPr>
          <p:cNvPicPr>
            <a:picLocks noChangeAspect="1"/>
          </p:cNvPicPr>
          <p:nvPr/>
        </p:nvPicPr>
        <p:blipFill>
          <a:blip r:embed="rId81" cstate="print">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4762314" y="4286338"/>
            <a:ext cx="828549" cy="828549"/>
          </a:xfrm>
          <a:prstGeom prst="rect">
            <a:avLst/>
          </a:prstGeom>
        </p:spPr>
      </p:pic>
    </p:spTree>
    <p:extLst>
      <p:ext uri="{BB962C8B-B14F-4D97-AF65-F5344CB8AC3E}">
        <p14:creationId xmlns:p14="http://schemas.microsoft.com/office/powerpoint/2010/main" val="1582104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01085" y="4247150"/>
            <a:ext cx="947244" cy="947244"/>
          </a:xfrm>
          <a:prstGeom prst="rect">
            <a:avLst/>
          </a:prstGeom>
        </p:spPr>
      </p:pic>
      <p:pic>
        <p:nvPicPr>
          <p:cNvPr id="95" name="图形 94">
            <a:extLst>
              <a:ext uri="{FF2B5EF4-FFF2-40B4-BE49-F238E27FC236}">
                <a16:creationId xmlns:a16="http://schemas.microsoft.com/office/drawing/2014/main" id="{AE1389EB-44F8-5743-8482-96266C8B2600}"/>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83933" y="6143520"/>
            <a:ext cx="865321" cy="865321"/>
          </a:xfrm>
          <a:prstGeom prst="rect">
            <a:avLst/>
          </a:prstGeom>
        </p:spPr>
      </p:pic>
      <p:pic>
        <p:nvPicPr>
          <p:cNvPr id="93" name="图形 92">
            <a:extLst>
              <a:ext uri="{FF2B5EF4-FFF2-40B4-BE49-F238E27FC236}">
                <a16:creationId xmlns:a16="http://schemas.microsoft.com/office/drawing/2014/main" id="{7096B99C-8DB3-AA46-947C-8620C9747EC5}"/>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3514913" y="5880094"/>
            <a:ext cx="952501" cy="952501"/>
          </a:xfrm>
          <a:prstGeom prst="rect">
            <a:avLst/>
          </a:prstGeom>
        </p:spPr>
      </p:pic>
      <p:pic>
        <p:nvPicPr>
          <p:cNvPr id="99" name="图形 98">
            <a:extLst>
              <a:ext uri="{FF2B5EF4-FFF2-40B4-BE49-F238E27FC236}">
                <a16:creationId xmlns:a16="http://schemas.microsoft.com/office/drawing/2014/main" id="{1F1AEBA6-303C-3D44-AE4E-0DF1FCAB960A}"/>
              </a:ext>
            </a:extLst>
          </p:cNvPr>
          <p:cNvPicPr>
            <a:picLocks noChangeAspect="1"/>
          </p:cNvPicPr>
          <p:nvPr/>
        </p:nvPicPr>
        <p:blipFill>
          <a:blip r:embed="rId63" cstate="print">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4705339" y="1289814"/>
            <a:ext cx="805893" cy="805893"/>
          </a:xfrm>
          <a:prstGeom prst="rect">
            <a:avLst/>
          </a:prstGeom>
        </p:spPr>
      </p:pic>
      <p:pic>
        <p:nvPicPr>
          <p:cNvPr id="106" name="图形 105">
            <a:extLst>
              <a:ext uri="{FF2B5EF4-FFF2-40B4-BE49-F238E27FC236}">
                <a16:creationId xmlns:a16="http://schemas.microsoft.com/office/drawing/2014/main" id="{5EA34DE8-01F6-834E-8313-5FCA0546963F}"/>
              </a:ext>
            </a:extLst>
          </p:cNvPr>
          <p:cNvPicPr>
            <a:picLocks noChangeAspect="1"/>
          </p:cNvPicPr>
          <p:nvPr/>
        </p:nvPicPr>
        <p:blipFill>
          <a:blip r:embed="rId65">
            <a:extLst>
              <a:ext uri="{28A0092B-C50C-407E-A947-70E740481C1C}">
                <a14:useLocalDpi xmlns:a14="http://schemas.microsoft.com/office/drawing/2010/main" val="0"/>
              </a:ext>
              <a:ext uri="{96DAC541-7B7A-43D3-8B79-37D633B846F1}">
                <asvg:svgBlip xmlns:asvg="http://schemas.microsoft.com/office/drawing/2016/SVG/main" r:embed="rId66"/>
              </a:ext>
            </a:extLst>
          </a:blip>
          <a:stretch>
            <a:fillRect/>
          </a:stretch>
        </p:blipFill>
        <p:spPr>
          <a:xfrm>
            <a:off x="3514913" y="4764797"/>
            <a:ext cx="952500" cy="952500"/>
          </a:xfrm>
          <a:prstGeom prst="rect">
            <a:avLst/>
          </a:prstGeom>
        </p:spPr>
      </p:pic>
      <p:pic>
        <p:nvPicPr>
          <p:cNvPr id="108" name="图形 107">
            <a:extLst>
              <a:ext uri="{FF2B5EF4-FFF2-40B4-BE49-F238E27FC236}">
                <a16:creationId xmlns:a16="http://schemas.microsoft.com/office/drawing/2014/main" id="{7A329FAA-F0C0-6243-82DD-C737000FB0CF}"/>
              </a:ext>
            </a:extLst>
          </p:cNvPr>
          <p:cNvPicPr>
            <a:picLocks noChangeAspect="1"/>
          </p:cNvPicPr>
          <p:nvPr/>
        </p:nvPicPr>
        <p:blipFill>
          <a:blip r:embed="rId67" cstate="print">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4903656" y="5203877"/>
            <a:ext cx="796186" cy="796186"/>
          </a:xfrm>
          <a:prstGeom prst="rect">
            <a:avLst/>
          </a:prstGeom>
        </p:spPr>
      </p:pic>
      <p:pic>
        <p:nvPicPr>
          <p:cNvPr id="112" name="图形 111">
            <a:extLst>
              <a:ext uri="{FF2B5EF4-FFF2-40B4-BE49-F238E27FC236}">
                <a16:creationId xmlns:a16="http://schemas.microsoft.com/office/drawing/2014/main" id="{0B054F13-C2A7-904B-880B-D4BEC49F13A1}"/>
              </a:ext>
            </a:extLst>
          </p:cNvPr>
          <p:cNvPicPr>
            <a:picLocks noChangeAspect="1"/>
          </p:cNvPicPr>
          <p:nvPr/>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12081627" y="7530833"/>
            <a:ext cx="1654135" cy="1654135"/>
          </a:xfrm>
          <a:prstGeom prst="rect">
            <a:avLst/>
          </a:prstGeom>
        </p:spPr>
      </p:pic>
      <p:pic>
        <p:nvPicPr>
          <p:cNvPr id="110" name="图形 109">
            <a:extLst>
              <a:ext uri="{FF2B5EF4-FFF2-40B4-BE49-F238E27FC236}">
                <a16:creationId xmlns:a16="http://schemas.microsoft.com/office/drawing/2014/main" id="{489E6307-0A25-464C-B23D-14856764321F}"/>
              </a:ext>
            </a:extLst>
          </p:cNvPr>
          <p:cNvPicPr>
            <a:picLocks noChangeAspect="1"/>
          </p:cNvPicPr>
          <p:nvPr/>
        </p:nvPicPr>
        <p:blipFill>
          <a:blip r:embed="rId71">
            <a:extLst>
              <a:ext uri="{28A0092B-C50C-407E-A947-70E740481C1C}">
                <a14:useLocalDpi xmlns:a14="http://schemas.microsoft.com/office/drawing/2010/main" val="0"/>
              </a:ext>
              <a:ext uri="{96DAC541-7B7A-43D3-8B79-37D633B846F1}">
                <asvg:svgBlip xmlns:asvg="http://schemas.microsoft.com/office/drawing/2016/SVG/main" r:embed="rId72"/>
              </a:ext>
            </a:extLst>
          </a:blip>
          <a:stretch>
            <a:fillRect/>
          </a:stretch>
        </p:blipFill>
        <p:spPr>
          <a:xfrm>
            <a:off x="4818128" y="6115948"/>
            <a:ext cx="904610" cy="904610"/>
          </a:xfrm>
          <a:prstGeom prst="rect">
            <a:avLst/>
          </a:prstGeom>
        </p:spPr>
      </p:pic>
      <p:pic>
        <p:nvPicPr>
          <p:cNvPr id="113" name="图形 112" descr="放大镜 纯色填充">
            <a:extLst>
              <a:ext uri="{FF2B5EF4-FFF2-40B4-BE49-F238E27FC236}">
                <a16:creationId xmlns:a16="http://schemas.microsoft.com/office/drawing/2014/main" id="{431AFC3F-7C57-5B4A-B6B2-743C26A83C85}"/>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4439439" y="1864252"/>
            <a:ext cx="1662180" cy="1662180"/>
          </a:xfrm>
          <a:prstGeom prst="rect">
            <a:avLst/>
          </a:prstGeom>
        </p:spPr>
      </p:pic>
      <p:pic>
        <p:nvPicPr>
          <p:cNvPr id="114" name="图形 113">
            <a:extLst>
              <a:ext uri="{FF2B5EF4-FFF2-40B4-BE49-F238E27FC236}">
                <a16:creationId xmlns:a16="http://schemas.microsoft.com/office/drawing/2014/main" id="{1140F385-53E3-FF44-96D1-27244B79AB92}"/>
              </a:ext>
            </a:extLst>
          </p:cNvPr>
          <p:cNvPicPr>
            <a:picLocks noChangeAspect="1"/>
          </p:cNvPicPr>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131294" y="5553631"/>
            <a:ext cx="1435939" cy="990798"/>
          </a:xfrm>
          <a:prstGeom prst="rect">
            <a:avLst/>
          </a:prstGeom>
        </p:spPr>
      </p:pic>
      <p:pic>
        <p:nvPicPr>
          <p:cNvPr id="107" name="图形 106">
            <a:extLst>
              <a:ext uri="{FF2B5EF4-FFF2-40B4-BE49-F238E27FC236}">
                <a16:creationId xmlns:a16="http://schemas.microsoft.com/office/drawing/2014/main" id="{02A83879-CBA6-3543-8027-E4D14192BAA8}"/>
              </a:ext>
            </a:extLst>
          </p:cNvPr>
          <p:cNvPicPr>
            <a:picLocks noChangeAspect="1"/>
          </p:cNvPicPr>
          <p:nvPr/>
        </p:nvPicPr>
        <p:blipFill>
          <a:blip r:embed="rId77" cstate="print">
            <a:extLst>
              <a:ext uri="{28A0092B-C50C-407E-A947-70E740481C1C}">
                <a14:useLocalDpi xmlns:a14="http://schemas.microsoft.com/office/drawing/2010/main" val="0"/>
              </a:ext>
              <a:ext uri="{96DAC541-7B7A-43D3-8B79-37D633B846F1}">
                <asvg:svgBlip xmlns:asvg="http://schemas.microsoft.com/office/drawing/2016/SVG/main" r:embed="rId78"/>
              </a:ext>
            </a:extLst>
          </a:blip>
          <a:stretch>
            <a:fillRect/>
          </a:stretch>
        </p:blipFill>
        <p:spPr>
          <a:xfrm>
            <a:off x="3528148" y="1596630"/>
            <a:ext cx="902972" cy="902972"/>
          </a:xfrm>
          <a:prstGeom prst="rect">
            <a:avLst/>
          </a:prstGeom>
        </p:spPr>
      </p:pic>
      <p:pic>
        <p:nvPicPr>
          <p:cNvPr id="115" name="图形 114">
            <a:extLst>
              <a:ext uri="{FF2B5EF4-FFF2-40B4-BE49-F238E27FC236}">
                <a16:creationId xmlns:a16="http://schemas.microsoft.com/office/drawing/2014/main" id="{BC7D1287-CFEF-614B-B327-FE2EEE788279}"/>
              </a:ext>
            </a:extLst>
          </p:cNvPr>
          <p:cNvPicPr>
            <a:picLocks noChangeAspect="1"/>
          </p:cNvPicPr>
          <p:nvPr/>
        </p:nvPicPr>
        <p:blipFill>
          <a:blip r:embed="rId79">
            <a:extLst>
              <a:ext uri="{28A0092B-C50C-407E-A947-70E740481C1C}">
                <a14:useLocalDpi xmlns:a14="http://schemas.microsoft.com/office/drawing/2010/main" val="0"/>
              </a:ext>
              <a:ext uri="{96DAC541-7B7A-43D3-8B79-37D633B846F1}">
                <asvg:svgBlip xmlns:asvg="http://schemas.microsoft.com/office/drawing/2016/SVG/main" r:embed="rId80"/>
              </a:ext>
            </a:extLst>
          </a:blip>
          <a:stretch>
            <a:fillRect/>
          </a:stretch>
        </p:blipFill>
        <p:spPr>
          <a:xfrm>
            <a:off x="3490417" y="3121771"/>
            <a:ext cx="991800" cy="991800"/>
          </a:xfrm>
          <a:prstGeom prst="rect">
            <a:avLst/>
          </a:prstGeom>
        </p:spPr>
      </p:pic>
      <p:pic>
        <p:nvPicPr>
          <p:cNvPr id="116" name="图形 115">
            <a:extLst>
              <a:ext uri="{FF2B5EF4-FFF2-40B4-BE49-F238E27FC236}">
                <a16:creationId xmlns:a16="http://schemas.microsoft.com/office/drawing/2014/main" id="{7055F4D0-1E43-1A4A-96A6-23C340BCFD82}"/>
              </a:ext>
            </a:extLst>
          </p:cNvPr>
          <p:cNvPicPr>
            <a:picLocks noChangeAspect="1"/>
          </p:cNvPicPr>
          <p:nvPr/>
        </p:nvPicPr>
        <p:blipFill>
          <a:blip r:embed="rId81" cstate="print">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4762314" y="4286338"/>
            <a:ext cx="828549" cy="828549"/>
          </a:xfrm>
          <a:prstGeom prst="rect">
            <a:avLst/>
          </a:prstGeom>
        </p:spPr>
      </p:pic>
      <p:pic>
        <p:nvPicPr>
          <p:cNvPr id="117" name="图形 116" descr="放大镜 纯色填充">
            <a:extLst>
              <a:ext uri="{FF2B5EF4-FFF2-40B4-BE49-F238E27FC236}">
                <a16:creationId xmlns:a16="http://schemas.microsoft.com/office/drawing/2014/main" id="{C07E9D60-3F90-B34E-B112-7382F52FBBBA}"/>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4439439" y="2871530"/>
            <a:ext cx="1662180" cy="1662180"/>
          </a:xfrm>
          <a:prstGeom prst="rect">
            <a:avLst/>
          </a:prstGeom>
        </p:spPr>
      </p:pic>
    </p:spTree>
    <p:extLst>
      <p:ext uri="{BB962C8B-B14F-4D97-AF65-F5344CB8AC3E}">
        <p14:creationId xmlns:p14="http://schemas.microsoft.com/office/powerpoint/2010/main" val="4259224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45" name="文本框 44">
            <a:extLst>
              <a:ext uri="{FF2B5EF4-FFF2-40B4-BE49-F238E27FC236}">
                <a16:creationId xmlns:a16="http://schemas.microsoft.com/office/drawing/2014/main" id="{A17AC7EB-9CCD-B517-57E5-F5C709B53246}"/>
              </a:ext>
            </a:extLst>
          </p:cNvPr>
          <p:cNvSpPr txBox="1"/>
          <p:nvPr/>
        </p:nvSpPr>
        <p:spPr>
          <a:xfrm>
            <a:off x="993263" y="2268391"/>
            <a:ext cx="194039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素材资源版权方</a:t>
            </a: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3" name="文本框 62">
            <a:extLst>
              <a:ext uri="{FF2B5EF4-FFF2-40B4-BE49-F238E27FC236}">
                <a16:creationId xmlns:a16="http://schemas.microsoft.com/office/drawing/2014/main" id="{D052179F-5783-77DD-509B-170F5779B56E}"/>
              </a:ext>
            </a:extLst>
          </p:cNvPr>
          <p:cNvSpPr txBox="1"/>
          <p:nvPr/>
        </p:nvSpPr>
        <p:spPr>
          <a:xfrm>
            <a:off x="4686076" y="314407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跟进用户反馈</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7" name="文本框 76">
            <a:extLst>
              <a:ext uri="{FF2B5EF4-FFF2-40B4-BE49-F238E27FC236}">
                <a16:creationId xmlns:a16="http://schemas.microsoft.com/office/drawing/2014/main" id="{BADD322D-6888-C67A-263B-180283765E2B}"/>
              </a:ext>
            </a:extLst>
          </p:cNvPr>
          <p:cNvSpPr txBox="1"/>
          <p:nvPr/>
        </p:nvSpPr>
        <p:spPr>
          <a:xfrm>
            <a:off x="6313640" y="2294538"/>
            <a:ext cx="107118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创新</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80" name="文本框 79">
            <a:extLst>
              <a:ext uri="{FF2B5EF4-FFF2-40B4-BE49-F238E27FC236}">
                <a16:creationId xmlns:a16="http://schemas.microsoft.com/office/drawing/2014/main" id="{0C3B71DB-AE3D-36D7-126E-E9C4515C8679}"/>
              </a:ext>
            </a:extLst>
          </p:cNvPr>
          <p:cNvSpPr txBox="1"/>
          <p:nvPr/>
        </p:nvSpPr>
        <p:spPr>
          <a:xfrm>
            <a:off x="6313639" y="521733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便利性</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实用性</a:t>
            </a:r>
          </a:p>
        </p:txBody>
      </p:sp>
      <p:sp>
        <p:nvSpPr>
          <p:cNvPr id="81" name="文本框 80">
            <a:extLst>
              <a:ext uri="{FF2B5EF4-FFF2-40B4-BE49-F238E27FC236}">
                <a16:creationId xmlns:a16="http://schemas.microsoft.com/office/drawing/2014/main" id="{C3CD75CA-9E43-0CE5-0CAA-5CAA56C2CF85}"/>
              </a:ext>
            </a:extLst>
          </p:cNvPr>
          <p:cNvSpPr txBox="1"/>
          <p:nvPr/>
        </p:nvSpPr>
        <p:spPr>
          <a:xfrm>
            <a:off x="7562850" y="2839262"/>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定制化</a:t>
            </a:r>
          </a:p>
        </p:txBody>
      </p:sp>
      <p:sp>
        <p:nvSpPr>
          <p:cNvPr id="83" name="文本框 82">
            <a:extLst>
              <a:ext uri="{FF2B5EF4-FFF2-40B4-BE49-F238E27FC236}">
                <a16:creationId xmlns:a16="http://schemas.microsoft.com/office/drawing/2014/main" id="{373A6919-60F2-DDE1-E22D-75B2951F5E10}"/>
              </a:ext>
            </a:extLst>
          </p:cNvPr>
          <p:cNvSpPr txBox="1"/>
          <p:nvPr/>
        </p:nvSpPr>
        <p:spPr>
          <a:xfrm>
            <a:off x="7591425" y="4323580"/>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可获得性</a:t>
            </a:r>
          </a:p>
        </p:txBody>
      </p:sp>
      <p:sp>
        <p:nvSpPr>
          <p:cNvPr id="85" name="文本框 84">
            <a:extLst>
              <a:ext uri="{FF2B5EF4-FFF2-40B4-BE49-F238E27FC236}">
                <a16:creationId xmlns:a16="http://schemas.microsoft.com/office/drawing/2014/main" id="{1D108017-5B80-8B2F-7352-EE1F561B547A}"/>
              </a:ext>
            </a:extLst>
          </p:cNvPr>
          <p:cNvSpPr txBox="1"/>
          <p:nvPr/>
        </p:nvSpPr>
        <p:spPr>
          <a:xfrm>
            <a:off x="9068348" y="1879237"/>
            <a:ext cx="1285291"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自动化服务</a:t>
            </a:r>
          </a:p>
        </p:txBody>
      </p:sp>
      <p:sp>
        <p:nvSpPr>
          <p:cNvPr id="87" name="文本框 86">
            <a:extLst>
              <a:ext uri="{FF2B5EF4-FFF2-40B4-BE49-F238E27FC236}">
                <a16:creationId xmlns:a16="http://schemas.microsoft.com/office/drawing/2014/main" id="{32CD6F3A-85AB-9ED0-4E22-D361E3166516}"/>
              </a:ext>
            </a:extLst>
          </p:cNvPr>
          <p:cNvSpPr txBox="1"/>
          <p:nvPr/>
        </p:nvSpPr>
        <p:spPr>
          <a:xfrm>
            <a:off x="10420660" y="1978258"/>
            <a:ext cx="1285291"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社区</a:t>
            </a:r>
          </a:p>
        </p:txBody>
      </p:sp>
      <p:sp>
        <p:nvSpPr>
          <p:cNvPr id="89" name="文本框 88">
            <a:extLst>
              <a:ext uri="{FF2B5EF4-FFF2-40B4-BE49-F238E27FC236}">
                <a16:creationId xmlns:a16="http://schemas.microsoft.com/office/drawing/2014/main" id="{A90FAE7A-8AB1-25AF-3CEC-F44BB4233952}"/>
              </a:ext>
            </a:extLst>
          </p:cNvPr>
          <p:cNvSpPr txBox="1"/>
          <p:nvPr/>
        </p:nvSpPr>
        <p:spPr>
          <a:xfrm>
            <a:off x="9015032" y="2802576"/>
            <a:ext cx="1561231"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与客户协作、共同创造</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3" name="文本框 112">
            <a:extLst>
              <a:ext uri="{FF2B5EF4-FFF2-40B4-BE49-F238E27FC236}">
                <a16:creationId xmlns:a16="http://schemas.microsoft.com/office/drawing/2014/main" id="{ADD3DAAD-A9E5-3DB7-D625-F90F3FDC61F1}"/>
              </a:ext>
            </a:extLst>
          </p:cNvPr>
          <p:cNvSpPr txBox="1"/>
          <p:nvPr/>
        </p:nvSpPr>
        <p:spPr>
          <a:xfrm>
            <a:off x="7898815" y="8006291"/>
            <a:ext cx="2110688"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使用费</a:t>
            </a:r>
          </a:p>
        </p:txBody>
      </p:sp>
      <p:sp>
        <p:nvSpPr>
          <p:cNvPr id="115" name="文本框 114">
            <a:extLst>
              <a:ext uri="{FF2B5EF4-FFF2-40B4-BE49-F238E27FC236}">
                <a16:creationId xmlns:a16="http://schemas.microsoft.com/office/drawing/2014/main" id="{286ACF6F-205C-9420-550B-D06EDB204452}"/>
              </a:ext>
            </a:extLst>
          </p:cNvPr>
          <p:cNvSpPr txBox="1"/>
          <p:nvPr/>
        </p:nvSpPr>
        <p:spPr>
          <a:xfrm>
            <a:off x="9938121" y="7980280"/>
            <a:ext cx="1767830"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会员费</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772443" y="5456152"/>
            <a:ext cx="1641826" cy="1641826"/>
          </a:xfrm>
          <a:prstGeom prst="rect">
            <a:avLst/>
          </a:prstGeom>
        </p:spPr>
      </p:pic>
      <p:sp>
        <p:nvSpPr>
          <p:cNvPr id="56" name="圆角矩形 55">
            <a:extLst>
              <a:ext uri="{FF2B5EF4-FFF2-40B4-BE49-F238E27FC236}">
                <a16:creationId xmlns:a16="http://schemas.microsoft.com/office/drawing/2014/main" id="{46FE4BA6-F729-0148-9DA2-28C4351FDB4E}"/>
              </a:ext>
            </a:extLst>
          </p:cNvPr>
          <p:cNvSpPr/>
          <p:nvPr/>
        </p:nvSpPr>
        <p:spPr>
          <a:xfrm>
            <a:off x="-1428682" y="-639848"/>
            <a:ext cx="17602200" cy="12192000"/>
          </a:xfrm>
          <a:prstGeom prst="roundRect">
            <a:avLst/>
          </a:prstGeom>
          <a:solidFill>
            <a:schemeClr val="bg1">
              <a:lumMod val="65000"/>
              <a:alpha val="50327"/>
            </a:schemeClr>
          </a:solidFill>
          <a:ln>
            <a:noFill/>
          </a:ln>
          <a:effectLst>
            <a:outerShdw blurRad="50800" dist="50800" dir="54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7" name="图片 46">
            <a:extLst>
              <a:ext uri="{FF2B5EF4-FFF2-40B4-BE49-F238E27FC236}">
                <a16:creationId xmlns:a16="http://schemas.microsoft.com/office/drawing/2014/main" id="{313E4F02-4113-794C-824A-6875792EEA80}"/>
              </a:ext>
            </a:extLst>
          </p:cNvPr>
          <p:cNvPicPr>
            <a:picLocks noChangeAspect="1"/>
          </p:cNvPicPr>
          <p:nvPr/>
        </p:nvPicPr>
        <p:blipFill>
          <a:blip r:embed="rId19">
            <a:extLst>
              <a:ext uri="{28A0092B-C50C-407E-A947-70E740481C1C}">
                <a14:useLocalDpi xmlns:a14="http://schemas.microsoft.com/office/drawing/2010/main" val="0"/>
              </a:ext>
            </a:extLst>
          </a:blip>
          <a:srcRect/>
          <a:stretch/>
        </p:blipFill>
        <p:spPr>
          <a:xfrm>
            <a:off x="734117" y="1028670"/>
            <a:ext cx="4762500" cy="8470900"/>
          </a:xfrm>
          <a:prstGeom prst="rect">
            <a:avLst/>
          </a:prstGeom>
          <a:ln w="19050" cap="sq">
            <a:solidFill>
              <a:srgbClr val="000000"/>
            </a:solidFill>
            <a:miter lim="800000"/>
          </a:ln>
          <a:effectLst>
            <a:outerShdw blurRad="57150" dist="50800" dir="2700000" algn="tl" rotWithShape="0">
              <a:srgbClr val="000000">
                <a:alpha val="40000"/>
              </a:srgbClr>
            </a:outerShdw>
          </a:effectLst>
        </p:spPr>
      </p:pic>
      <p:sp>
        <p:nvSpPr>
          <p:cNvPr id="60" name="矩形 59">
            <a:extLst>
              <a:ext uri="{FF2B5EF4-FFF2-40B4-BE49-F238E27FC236}">
                <a16:creationId xmlns:a16="http://schemas.microsoft.com/office/drawing/2014/main" id="{413479EF-3314-8748-AF89-ADE262F4B754}"/>
              </a:ext>
            </a:extLst>
          </p:cNvPr>
          <p:cNvSpPr/>
          <p:nvPr/>
        </p:nvSpPr>
        <p:spPr>
          <a:xfrm>
            <a:off x="1631629" y="2068383"/>
            <a:ext cx="951979" cy="363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文本框 57">
            <a:extLst>
              <a:ext uri="{FF2B5EF4-FFF2-40B4-BE49-F238E27FC236}">
                <a16:creationId xmlns:a16="http://schemas.microsoft.com/office/drawing/2014/main" id="{69709D00-E37D-DC46-9C22-97A9AFF181D5}"/>
              </a:ext>
            </a:extLst>
          </p:cNvPr>
          <p:cNvSpPr txBox="1"/>
          <p:nvPr/>
        </p:nvSpPr>
        <p:spPr>
          <a:xfrm>
            <a:off x="1440978" y="2109872"/>
            <a:ext cx="1483638" cy="369332"/>
          </a:xfrm>
          <a:prstGeom prst="rect">
            <a:avLst/>
          </a:prstGeom>
          <a:noFill/>
        </p:spPr>
        <p:txBody>
          <a:bodyPr wrap="square" rtlCol="0">
            <a:spAutoFit/>
          </a:bodyPr>
          <a:lstStyle/>
          <a:p>
            <a:r>
              <a:rPr lang="zh-CN" altLang="en-US" b="0" i="0" u="none" strike="noStrike" dirty="0">
                <a:solidFill>
                  <a:srgbClr val="202124"/>
                </a:solidFill>
                <a:effectLst/>
                <a:latin typeface="JetBrains Mono"/>
              </a:rPr>
              <a:t>😭😅👋🏻👋🏻👋🏻</a:t>
            </a:r>
            <a:endParaRPr kumimoji="1" lang="zh-CN" altLang="en-US" dirty="0"/>
          </a:p>
        </p:txBody>
      </p:sp>
      <p:sp>
        <p:nvSpPr>
          <p:cNvPr id="62" name="矩形 61">
            <a:extLst>
              <a:ext uri="{FF2B5EF4-FFF2-40B4-BE49-F238E27FC236}">
                <a16:creationId xmlns:a16="http://schemas.microsoft.com/office/drawing/2014/main" id="{CD4BE88E-FCE1-6B45-9ABE-A03E447537AC}"/>
              </a:ext>
            </a:extLst>
          </p:cNvPr>
          <p:cNvSpPr/>
          <p:nvPr/>
        </p:nvSpPr>
        <p:spPr>
          <a:xfrm>
            <a:off x="1631285" y="2817758"/>
            <a:ext cx="633159" cy="261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文本框 63">
            <a:extLst>
              <a:ext uri="{FF2B5EF4-FFF2-40B4-BE49-F238E27FC236}">
                <a16:creationId xmlns:a16="http://schemas.microsoft.com/office/drawing/2014/main" id="{1C482081-2411-524B-A6BA-0868F6A3E11F}"/>
              </a:ext>
            </a:extLst>
          </p:cNvPr>
          <p:cNvSpPr txBox="1"/>
          <p:nvPr/>
        </p:nvSpPr>
        <p:spPr>
          <a:xfrm>
            <a:off x="1478944" y="2817758"/>
            <a:ext cx="933758" cy="369332"/>
          </a:xfrm>
          <a:prstGeom prst="rect">
            <a:avLst/>
          </a:prstGeom>
          <a:noFill/>
        </p:spPr>
        <p:txBody>
          <a:bodyPr wrap="square" rtlCol="0">
            <a:spAutoFit/>
          </a:bodyPr>
          <a:lstStyle/>
          <a:p>
            <a:r>
              <a:rPr lang="zh-CN" altLang="en-US" b="0" i="0" u="none" strike="noStrike" dirty="0">
                <a:solidFill>
                  <a:srgbClr val="202124"/>
                </a:solidFill>
                <a:effectLst/>
                <a:latin typeface="JetBrains Mono"/>
              </a:rPr>
              <a:t>😆😭🤡</a:t>
            </a:r>
            <a:endParaRPr kumimoji="1" lang="zh-CN" altLang="en-US" dirty="0"/>
          </a:p>
        </p:txBody>
      </p:sp>
      <p:sp>
        <p:nvSpPr>
          <p:cNvPr id="49" name="矩形 48">
            <a:extLst>
              <a:ext uri="{FF2B5EF4-FFF2-40B4-BE49-F238E27FC236}">
                <a16:creationId xmlns:a16="http://schemas.microsoft.com/office/drawing/2014/main" id="{24DFEA05-3FE3-1443-B146-BF6C2F9CDC39}"/>
              </a:ext>
            </a:extLst>
          </p:cNvPr>
          <p:cNvSpPr/>
          <p:nvPr/>
        </p:nvSpPr>
        <p:spPr>
          <a:xfrm>
            <a:off x="4150404" y="3498019"/>
            <a:ext cx="345595" cy="295350"/>
          </a:xfrm>
          <a:prstGeom prst="rect">
            <a:avLst/>
          </a:prstGeom>
          <a:solidFill>
            <a:srgbClr val="94ED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文本框 91">
            <a:extLst>
              <a:ext uri="{FF2B5EF4-FFF2-40B4-BE49-F238E27FC236}">
                <a16:creationId xmlns:a16="http://schemas.microsoft.com/office/drawing/2014/main" id="{4B5FE197-BA8B-0F4E-A194-861BACC86DDC}"/>
              </a:ext>
            </a:extLst>
          </p:cNvPr>
          <p:cNvSpPr txBox="1"/>
          <p:nvPr/>
        </p:nvSpPr>
        <p:spPr>
          <a:xfrm>
            <a:off x="4129969" y="3511954"/>
            <a:ext cx="398983" cy="369332"/>
          </a:xfrm>
          <a:prstGeom prst="rect">
            <a:avLst/>
          </a:prstGeom>
          <a:noFill/>
        </p:spPr>
        <p:txBody>
          <a:bodyPr wrap="square">
            <a:spAutoFit/>
          </a:bodyPr>
          <a:lstStyle/>
          <a:p>
            <a:r>
              <a:rPr lang="zh-CN" altLang="en-US" b="0" i="0" u="none" strike="noStrike" dirty="0">
                <a:solidFill>
                  <a:srgbClr val="202124"/>
                </a:solidFill>
                <a:effectLst/>
                <a:latin typeface="JetBrains Mono"/>
              </a:rPr>
              <a:t>😭</a:t>
            </a:r>
            <a:endParaRPr lang="zh-CN" altLang="en-US" dirty="0"/>
          </a:p>
        </p:txBody>
      </p:sp>
      <p:pic>
        <p:nvPicPr>
          <p:cNvPr id="66" name="图片 65">
            <a:extLst>
              <a:ext uri="{FF2B5EF4-FFF2-40B4-BE49-F238E27FC236}">
                <a16:creationId xmlns:a16="http://schemas.microsoft.com/office/drawing/2014/main" id="{1B2C48DA-B49F-8242-9117-94EB404308B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447482" y="3533700"/>
            <a:ext cx="3310105" cy="3277004"/>
          </a:xfrm>
          <a:prstGeom prst="rect">
            <a:avLst/>
          </a:prstGeom>
        </p:spPr>
      </p:pic>
    </p:spTree>
    <p:extLst>
      <p:ext uri="{BB962C8B-B14F-4D97-AF65-F5344CB8AC3E}">
        <p14:creationId xmlns:p14="http://schemas.microsoft.com/office/powerpoint/2010/main" val="39033907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01085" y="4247150"/>
            <a:ext cx="947244" cy="947244"/>
          </a:xfrm>
          <a:prstGeom prst="rect">
            <a:avLst/>
          </a:prstGeom>
        </p:spPr>
      </p:pic>
      <p:pic>
        <p:nvPicPr>
          <p:cNvPr id="95" name="图形 94">
            <a:extLst>
              <a:ext uri="{FF2B5EF4-FFF2-40B4-BE49-F238E27FC236}">
                <a16:creationId xmlns:a16="http://schemas.microsoft.com/office/drawing/2014/main" id="{AE1389EB-44F8-5743-8482-96266C8B2600}"/>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83933" y="6143520"/>
            <a:ext cx="865321" cy="865321"/>
          </a:xfrm>
          <a:prstGeom prst="rect">
            <a:avLst/>
          </a:prstGeom>
        </p:spPr>
      </p:pic>
      <p:pic>
        <p:nvPicPr>
          <p:cNvPr id="93" name="图形 92">
            <a:extLst>
              <a:ext uri="{FF2B5EF4-FFF2-40B4-BE49-F238E27FC236}">
                <a16:creationId xmlns:a16="http://schemas.microsoft.com/office/drawing/2014/main" id="{7096B99C-8DB3-AA46-947C-8620C9747EC5}"/>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3514913" y="5880094"/>
            <a:ext cx="952501" cy="952501"/>
          </a:xfrm>
          <a:prstGeom prst="rect">
            <a:avLst/>
          </a:prstGeom>
        </p:spPr>
      </p:pic>
      <p:pic>
        <p:nvPicPr>
          <p:cNvPr id="99" name="图形 98">
            <a:extLst>
              <a:ext uri="{FF2B5EF4-FFF2-40B4-BE49-F238E27FC236}">
                <a16:creationId xmlns:a16="http://schemas.microsoft.com/office/drawing/2014/main" id="{1F1AEBA6-303C-3D44-AE4E-0DF1FCAB960A}"/>
              </a:ext>
            </a:extLst>
          </p:cNvPr>
          <p:cNvPicPr>
            <a:picLocks noChangeAspect="1"/>
          </p:cNvPicPr>
          <p:nvPr/>
        </p:nvPicPr>
        <p:blipFill>
          <a:blip r:embed="rId63" cstate="print">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4705339" y="1289814"/>
            <a:ext cx="805893" cy="805893"/>
          </a:xfrm>
          <a:prstGeom prst="rect">
            <a:avLst/>
          </a:prstGeom>
        </p:spPr>
      </p:pic>
      <p:pic>
        <p:nvPicPr>
          <p:cNvPr id="106" name="图形 105">
            <a:extLst>
              <a:ext uri="{FF2B5EF4-FFF2-40B4-BE49-F238E27FC236}">
                <a16:creationId xmlns:a16="http://schemas.microsoft.com/office/drawing/2014/main" id="{5EA34DE8-01F6-834E-8313-5FCA0546963F}"/>
              </a:ext>
            </a:extLst>
          </p:cNvPr>
          <p:cNvPicPr>
            <a:picLocks noChangeAspect="1"/>
          </p:cNvPicPr>
          <p:nvPr/>
        </p:nvPicPr>
        <p:blipFill>
          <a:blip r:embed="rId65">
            <a:extLst>
              <a:ext uri="{28A0092B-C50C-407E-A947-70E740481C1C}">
                <a14:useLocalDpi xmlns:a14="http://schemas.microsoft.com/office/drawing/2010/main" val="0"/>
              </a:ext>
              <a:ext uri="{96DAC541-7B7A-43D3-8B79-37D633B846F1}">
                <asvg:svgBlip xmlns:asvg="http://schemas.microsoft.com/office/drawing/2016/SVG/main" r:embed="rId66"/>
              </a:ext>
            </a:extLst>
          </a:blip>
          <a:stretch>
            <a:fillRect/>
          </a:stretch>
        </p:blipFill>
        <p:spPr>
          <a:xfrm>
            <a:off x="3514913" y="4764797"/>
            <a:ext cx="952500" cy="952500"/>
          </a:xfrm>
          <a:prstGeom prst="rect">
            <a:avLst/>
          </a:prstGeom>
        </p:spPr>
      </p:pic>
      <p:pic>
        <p:nvPicPr>
          <p:cNvPr id="108" name="图形 107">
            <a:extLst>
              <a:ext uri="{FF2B5EF4-FFF2-40B4-BE49-F238E27FC236}">
                <a16:creationId xmlns:a16="http://schemas.microsoft.com/office/drawing/2014/main" id="{7A329FAA-F0C0-6243-82DD-C737000FB0CF}"/>
              </a:ext>
            </a:extLst>
          </p:cNvPr>
          <p:cNvPicPr>
            <a:picLocks noChangeAspect="1"/>
          </p:cNvPicPr>
          <p:nvPr/>
        </p:nvPicPr>
        <p:blipFill>
          <a:blip r:embed="rId67" cstate="print">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4903656" y="5203877"/>
            <a:ext cx="796186" cy="796186"/>
          </a:xfrm>
          <a:prstGeom prst="rect">
            <a:avLst/>
          </a:prstGeom>
        </p:spPr>
      </p:pic>
      <p:pic>
        <p:nvPicPr>
          <p:cNvPr id="112" name="图形 111">
            <a:extLst>
              <a:ext uri="{FF2B5EF4-FFF2-40B4-BE49-F238E27FC236}">
                <a16:creationId xmlns:a16="http://schemas.microsoft.com/office/drawing/2014/main" id="{0B054F13-C2A7-904B-880B-D4BEC49F13A1}"/>
              </a:ext>
            </a:extLst>
          </p:cNvPr>
          <p:cNvPicPr>
            <a:picLocks noChangeAspect="1"/>
          </p:cNvPicPr>
          <p:nvPr/>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12081627" y="7530833"/>
            <a:ext cx="1654135" cy="1654135"/>
          </a:xfrm>
          <a:prstGeom prst="rect">
            <a:avLst/>
          </a:prstGeom>
        </p:spPr>
      </p:pic>
      <p:pic>
        <p:nvPicPr>
          <p:cNvPr id="110" name="图形 109">
            <a:extLst>
              <a:ext uri="{FF2B5EF4-FFF2-40B4-BE49-F238E27FC236}">
                <a16:creationId xmlns:a16="http://schemas.microsoft.com/office/drawing/2014/main" id="{489E6307-0A25-464C-B23D-14856764321F}"/>
              </a:ext>
            </a:extLst>
          </p:cNvPr>
          <p:cNvPicPr>
            <a:picLocks noChangeAspect="1"/>
          </p:cNvPicPr>
          <p:nvPr/>
        </p:nvPicPr>
        <p:blipFill>
          <a:blip r:embed="rId71">
            <a:extLst>
              <a:ext uri="{28A0092B-C50C-407E-A947-70E740481C1C}">
                <a14:useLocalDpi xmlns:a14="http://schemas.microsoft.com/office/drawing/2010/main" val="0"/>
              </a:ext>
              <a:ext uri="{96DAC541-7B7A-43D3-8B79-37D633B846F1}">
                <asvg:svgBlip xmlns:asvg="http://schemas.microsoft.com/office/drawing/2016/SVG/main" r:embed="rId72"/>
              </a:ext>
            </a:extLst>
          </a:blip>
          <a:stretch>
            <a:fillRect/>
          </a:stretch>
        </p:blipFill>
        <p:spPr>
          <a:xfrm>
            <a:off x="4818128" y="6115948"/>
            <a:ext cx="904610" cy="904610"/>
          </a:xfrm>
          <a:prstGeom prst="rect">
            <a:avLst/>
          </a:prstGeom>
        </p:spPr>
      </p:pic>
      <p:pic>
        <p:nvPicPr>
          <p:cNvPr id="113" name="图形 112" descr="放大镜 纯色填充">
            <a:extLst>
              <a:ext uri="{FF2B5EF4-FFF2-40B4-BE49-F238E27FC236}">
                <a16:creationId xmlns:a16="http://schemas.microsoft.com/office/drawing/2014/main" id="{431AFC3F-7C57-5B4A-B6B2-743C26A83C85}"/>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613290" y="3029203"/>
            <a:ext cx="3286967" cy="3286967"/>
          </a:xfrm>
          <a:prstGeom prst="rect">
            <a:avLst/>
          </a:prstGeom>
        </p:spPr>
      </p:pic>
      <p:pic>
        <p:nvPicPr>
          <p:cNvPr id="114" name="图形 113">
            <a:extLst>
              <a:ext uri="{FF2B5EF4-FFF2-40B4-BE49-F238E27FC236}">
                <a16:creationId xmlns:a16="http://schemas.microsoft.com/office/drawing/2014/main" id="{1140F385-53E3-FF44-96D1-27244B79AB92}"/>
              </a:ext>
            </a:extLst>
          </p:cNvPr>
          <p:cNvPicPr>
            <a:picLocks noChangeAspect="1"/>
          </p:cNvPicPr>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131294" y="5553631"/>
            <a:ext cx="1435939" cy="990798"/>
          </a:xfrm>
          <a:prstGeom prst="rect">
            <a:avLst/>
          </a:prstGeom>
        </p:spPr>
      </p:pic>
      <p:pic>
        <p:nvPicPr>
          <p:cNvPr id="107" name="图形 106">
            <a:extLst>
              <a:ext uri="{FF2B5EF4-FFF2-40B4-BE49-F238E27FC236}">
                <a16:creationId xmlns:a16="http://schemas.microsoft.com/office/drawing/2014/main" id="{02A83879-CBA6-3543-8027-E4D14192BAA8}"/>
              </a:ext>
            </a:extLst>
          </p:cNvPr>
          <p:cNvPicPr>
            <a:picLocks noChangeAspect="1"/>
          </p:cNvPicPr>
          <p:nvPr/>
        </p:nvPicPr>
        <p:blipFill>
          <a:blip r:embed="rId77" cstate="print">
            <a:extLst>
              <a:ext uri="{28A0092B-C50C-407E-A947-70E740481C1C}">
                <a14:useLocalDpi xmlns:a14="http://schemas.microsoft.com/office/drawing/2010/main" val="0"/>
              </a:ext>
              <a:ext uri="{96DAC541-7B7A-43D3-8B79-37D633B846F1}">
                <asvg:svgBlip xmlns:asvg="http://schemas.microsoft.com/office/drawing/2016/SVG/main" r:embed="rId78"/>
              </a:ext>
            </a:extLst>
          </a:blip>
          <a:stretch>
            <a:fillRect/>
          </a:stretch>
        </p:blipFill>
        <p:spPr>
          <a:xfrm>
            <a:off x="3528148" y="1596630"/>
            <a:ext cx="902972" cy="902972"/>
          </a:xfrm>
          <a:prstGeom prst="rect">
            <a:avLst/>
          </a:prstGeom>
        </p:spPr>
      </p:pic>
      <p:pic>
        <p:nvPicPr>
          <p:cNvPr id="115" name="图形 114">
            <a:extLst>
              <a:ext uri="{FF2B5EF4-FFF2-40B4-BE49-F238E27FC236}">
                <a16:creationId xmlns:a16="http://schemas.microsoft.com/office/drawing/2014/main" id="{BC7D1287-CFEF-614B-B327-FE2EEE788279}"/>
              </a:ext>
            </a:extLst>
          </p:cNvPr>
          <p:cNvPicPr>
            <a:picLocks noChangeAspect="1"/>
          </p:cNvPicPr>
          <p:nvPr/>
        </p:nvPicPr>
        <p:blipFill>
          <a:blip r:embed="rId79">
            <a:extLst>
              <a:ext uri="{28A0092B-C50C-407E-A947-70E740481C1C}">
                <a14:useLocalDpi xmlns:a14="http://schemas.microsoft.com/office/drawing/2010/main" val="0"/>
              </a:ext>
              <a:ext uri="{96DAC541-7B7A-43D3-8B79-37D633B846F1}">
                <asvg:svgBlip xmlns:asvg="http://schemas.microsoft.com/office/drawing/2016/SVG/main" r:embed="rId80"/>
              </a:ext>
            </a:extLst>
          </a:blip>
          <a:stretch>
            <a:fillRect/>
          </a:stretch>
        </p:blipFill>
        <p:spPr>
          <a:xfrm>
            <a:off x="3490417" y="3121771"/>
            <a:ext cx="991800" cy="991800"/>
          </a:xfrm>
          <a:prstGeom prst="rect">
            <a:avLst/>
          </a:prstGeom>
        </p:spPr>
      </p:pic>
      <p:pic>
        <p:nvPicPr>
          <p:cNvPr id="116" name="图形 115">
            <a:extLst>
              <a:ext uri="{FF2B5EF4-FFF2-40B4-BE49-F238E27FC236}">
                <a16:creationId xmlns:a16="http://schemas.microsoft.com/office/drawing/2014/main" id="{7055F4D0-1E43-1A4A-96A6-23C340BCFD82}"/>
              </a:ext>
            </a:extLst>
          </p:cNvPr>
          <p:cNvPicPr>
            <a:picLocks noChangeAspect="1"/>
          </p:cNvPicPr>
          <p:nvPr/>
        </p:nvPicPr>
        <p:blipFill>
          <a:blip r:embed="rId81" cstate="print">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4762314" y="4286338"/>
            <a:ext cx="828549" cy="828549"/>
          </a:xfrm>
          <a:prstGeom prst="rect">
            <a:avLst/>
          </a:prstGeom>
        </p:spPr>
      </p:pic>
      <p:pic>
        <p:nvPicPr>
          <p:cNvPr id="118" name="图形 117">
            <a:extLst>
              <a:ext uri="{FF2B5EF4-FFF2-40B4-BE49-F238E27FC236}">
                <a16:creationId xmlns:a16="http://schemas.microsoft.com/office/drawing/2014/main" id="{5FA2834E-C6B6-0343-8420-0B7E77196C9C}"/>
              </a:ext>
            </a:extLst>
          </p:cNvPr>
          <p:cNvPicPr>
            <a:picLocks noChangeAspect="1"/>
          </p:cNvPicPr>
          <p:nvPr/>
        </p:nvPicPr>
        <p:blipFill>
          <a:blip r:embed="rId83">
            <a:extLst>
              <a:ext uri="{28A0092B-C50C-407E-A947-70E740481C1C}">
                <a14:useLocalDpi xmlns:a14="http://schemas.microsoft.com/office/drawing/2010/main" val="0"/>
              </a:ext>
              <a:ext uri="{96DAC541-7B7A-43D3-8B79-37D633B846F1}">
                <asvg:svgBlip xmlns:asvg="http://schemas.microsoft.com/office/drawing/2016/SVG/main" r:embed="rId84"/>
              </a:ext>
            </a:extLst>
          </a:blip>
          <a:stretch>
            <a:fillRect/>
          </a:stretch>
        </p:blipFill>
        <p:spPr>
          <a:xfrm>
            <a:off x="1203900" y="3566344"/>
            <a:ext cx="1439988" cy="1439988"/>
          </a:xfrm>
          <a:prstGeom prst="rect">
            <a:avLst/>
          </a:prstGeom>
        </p:spPr>
      </p:pic>
    </p:spTree>
    <p:extLst>
      <p:ext uri="{BB962C8B-B14F-4D97-AF65-F5344CB8AC3E}">
        <p14:creationId xmlns:p14="http://schemas.microsoft.com/office/powerpoint/2010/main" val="38565030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图形 97">
            <a:extLst>
              <a:ext uri="{FF2B5EF4-FFF2-40B4-BE49-F238E27FC236}">
                <a16:creationId xmlns:a16="http://schemas.microsoft.com/office/drawing/2014/main" id="{F4FF321E-A5B3-254A-965E-3A9BF16CE2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2385" y="3046124"/>
            <a:ext cx="991800" cy="991800"/>
          </a:xfrm>
          <a:prstGeom prst="rect">
            <a:avLst/>
          </a:prstGeom>
        </p:spPr>
      </p:pic>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5"/>
              </a:rPr>
              <a:t>http://creativecommons.org/licenses/by-sa/3.0/</a:t>
            </a:r>
            <a:r>
              <a:rPr sz="500" spc="-15" dirty="0">
                <a:solidFill>
                  <a:srgbClr val="231F20"/>
                </a:solidFill>
                <a:latin typeface="Tahoma"/>
                <a:cs typeface="Tahoma"/>
                <a:hlinkClick r:id="rId5"/>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065771" y="4809729"/>
            <a:ext cx="1584948" cy="1584948"/>
          </a:xfrm>
          <a:prstGeom prst="rect">
            <a:avLst/>
          </a:prstGeom>
        </p:spPr>
      </p:pic>
      <p:pic>
        <p:nvPicPr>
          <p:cNvPr id="81" name="图形 80">
            <a:extLst>
              <a:ext uri="{FF2B5EF4-FFF2-40B4-BE49-F238E27FC236}">
                <a16:creationId xmlns:a16="http://schemas.microsoft.com/office/drawing/2014/main" id="{6795229A-71C4-834B-87B1-2B9B7AE31DF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0457" y="7560661"/>
            <a:ext cx="1604059" cy="1596039"/>
          </a:xfrm>
          <a:prstGeom prst="rect">
            <a:avLst/>
          </a:prstGeom>
        </p:spPr>
      </p:pic>
      <p:pic>
        <p:nvPicPr>
          <p:cNvPr id="83" name="图形 82">
            <a:extLst>
              <a:ext uri="{FF2B5EF4-FFF2-40B4-BE49-F238E27FC236}">
                <a16:creationId xmlns:a16="http://schemas.microsoft.com/office/drawing/2014/main" id="{3DF5B156-6996-134F-BF59-F7E263B17D8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0361929" y="1797427"/>
            <a:ext cx="1229380" cy="1186352"/>
          </a:xfrm>
          <a:prstGeom prst="rect">
            <a:avLst/>
          </a:prstGeom>
        </p:spPr>
      </p:pic>
      <p:pic>
        <p:nvPicPr>
          <p:cNvPr id="87" name="图形 86">
            <a:extLst>
              <a:ext uri="{FF2B5EF4-FFF2-40B4-BE49-F238E27FC236}">
                <a16:creationId xmlns:a16="http://schemas.microsoft.com/office/drawing/2014/main" id="{21000D48-42E8-5C45-9BB3-83246F38C6A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883968" y="7442938"/>
            <a:ext cx="1905000" cy="1905000"/>
          </a:xfrm>
          <a:prstGeom prst="rect">
            <a:avLst/>
          </a:prstGeom>
        </p:spPr>
      </p:pic>
      <p:pic>
        <p:nvPicPr>
          <p:cNvPr id="96" name="图形 95">
            <a:extLst>
              <a:ext uri="{FF2B5EF4-FFF2-40B4-BE49-F238E27FC236}">
                <a16:creationId xmlns:a16="http://schemas.microsoft.com/office/drawing/2014/main" id="{F135CED9-66F8-4146-A36B-A198A44D221F}"/>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69241" y="1884605"/>
            <a:ext cx="1528415" cy="1528415"/>
          </a:xfrm>
          <a:prstGeom prst="rect">
            <a:avLst/>
          </a:prstGeom>
        </p:spPr>
      </p:pic>
      <p:pic>
        <p:nvPicPr>
          <p:cNvPr id="100" name="图形 99">
            <a:extLst>
              <a:ext uri="{FF2B5EF4-FFF2-40B4-BE49-F238E27FC236}">
                <a16:creationId xmlns:a16="http://schemas.microsoft.com/office/drawing/2014/main" id="{74FEE8D0-5176-1543-8EC2-EA5CCADC9E02}"/>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9059435" y="2766842"/>
            <a:ext cx="1385993" cy="1385993"/>
          </a:xfrm>
          <a:prstGeom prst="rect">
            <a:avLst/>
          </a:prstGeom>
        </p:spPr>
      </p:pic>
      <p:pic>
        <p:nvPicPr>
          <p:cNvPr id="89" name="图形 88">
            <a:extLst>
              <a:ext uri="{FF2B5EF4-FFF2-40B4-BE49-F238E27FC236}">
                <a16:creationId xmlns:a16="http://schemas.microsoft.com/office/drawing/2014/main" id="{A1580BAC-C39F-8842-AADE-6BB3BB944413}"/>
              </a:ext>
            </a:extLst>
          </p:cNvPr>
          <p:cNvPicPr>
            <a:picLocks noChangeAspect="1"/>
          </p:cNvPicPr>
          <p:nvPr/>
        </p:nvPicPr>
        <p:blipFill>
          <a:blip r:embed="rId41" cstate="print">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4768059" y="2142951"/>
            <a:ext cx="760345" cy="760345"/>
          </a:xfrm>
          <a:prstGeom prst="rect">
            <a:avLst/>
          </a:prstGeom>
        </p:spPr>
      </p:pic>
      <p:pic>
        <p:nvPicPr>
          <p:cNvPr id="101" name="图形 100">
            <a:extLst>
              <a:ext uri="{FF2B5EF4-FFF2-40B4-BE49-F238E27FC236}">
                <a16:creationId xmlns:a16="http://schemas.microsoft.com/office/drawing/2014/main" id="{65C1F3AA-9EBF-064D-B78E-2762DB434EBD}"/>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3500166" y="2310186"/>
            <a:ext cx="981993" cy="981993"/>
          </a:xfrm>
          <a:prstGeom prst="rect">
            <a:avLst/>
          </a:prstGeom>
        </p:spPr>
      </p:pic>
      <p:pic>
        <p:nvPicPr>
          <p:cNvPr id="102" name="图形 101">
            <a:extLst>
              <a:ext uri="{FF2B5EF4-FFF2-40B4-BE49-F238E27FC236}">
                <a16:creationId xmlns:a16="http://schemas.microsoft.com/office/drawing/2014/main" id="{6373492D-4F29-EF41-A537-A0F055A2505B}"/>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3105500" y="4323580"/>
            <a:ext cx="1209677" cy="1209677"/>
          </a:xfrm>
          <a:prstGeom prst="rect">
            <a:avLst/>
          </a:prstGeom>
        </p:spPr>
      </p:pic>
      <p:pic>
        <p:nvPicPr>
          <p:cNvPr id="104" name="图形 103">
            <a:extLst>
              <a:ext uri="{FF2B5EF4-FFF2-40B4-BE49-F238E27FC236}">
                <a16:creationId xmlns:a16="http://schemas.microsoft.com/office/drawing/2014/main" id="{00533E9C-55B8-C540-BAF1-ED86F33D64C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059435" y="4676945"/>
            <a:ext cx="1124700" cy="1124700"/>
          </a:xfrm>
          <a:prstGeom prst="rect">
            <a:avLst/>
          </a:prstGeom>
        </p:spPr>
      </p:pic>
      <p:pic>
        <p:nvPicPr>
          <p:cNvPr id="105" name="图形 104">
            <a:extLst>
              <a:ext uri="{FF2B5EF4-FFF2-40B4-BE49-F238E27FC236}">
                <a16:creationId xmlns:a16="http://schemas.microsoft.com/office/drawing/2014/main" id="{31AD27AA-AF31-FB4B-A835-FA3B8BDCB1D9}"/>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9016946" y="5888301"/>
            <a:ext cx="1209677" cy="1209677"/>
          </a:xfrm>
          <a:prstGeom prst="rect">
            <a:avLst/>
          </a:prstGeom>
        </p:spPr>
      </p:pic>
      <p:pic>
        <p:nvPicPr>
          <p:cNvPr id="91" name="图形 90">
            <a:extLst>
              <a:ext uri="{FF2B5EF4-FFF2-40B4-BE49-F238E27FC236}">
                <a16:creationId xmlns:a16="http://schemas.microsoft.com/office/drawing/2014/main" id="{D05FCF33-EF7C-3C47-8E2A-ACACF1629FF1}"/>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352479" y="3577462"/>
            <a:ext cx="1201293" cy="1201293"/>
          </a:xfrm>
          <a:prstGeom prst="rect">
            <a:avLst/>
          </a:prstGeom>
        </p:spPr>
      </p:pic>
      <p:pic>
        <p:nvPicPr>
          <p:cNvPr id="94" name="图形 93">
            <a:extLst>
              <a:ext uri="{FF2B5EF4-FFF2-40B4-BE49-F238E27FC236}">
                <a16:creationId xmlns:a16="http://schemas.microsoft.com/office/drawing/2014/main" id="{923B8E3E-E556-0345-9FEB-383AB1D78C1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2031571" y="3396381"/>
            <a:ext cx="1123571" cy="1123571"/>
          </a:xfrm>
          <a:prstGeom prst="rect">
            <a:avLst/>
          </a:prstGeom>
        </p:spPr>
      </p:pic>
      <p:pic>
        <p:nvPicPr>
          <p:cNvPr id="103" name="图形 102">
            <a:extLst>
              <a:ext uri="{FF2B5EF4-FFF2-40B4-BE49-F238E27FC236}">
                <a16:creationId xmlns:a16="http://schemas.microsoft.com/office/drawing/2014/main" id="{64E220BF-0A51-6040-A817-6E0FEDE3AB8C}"/>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0398239" y="5171216"/>
            <a:ext cx="865321" cy="865321"/>
          </a:xfrm>
          <a:prstGeom prst="rect">
            <a:avLst/>
          </a:prstGeom>
        </p:spPr>
      </p:pic>
      <p:pic>
        <p:nvPicPr>
          <p:cNvPr id="97" name="图形 96">
            <a:extLst>
              <a:ext uri="{FF2B5EF4-FFF2-40B4-BE49-F238E27FC236}">
                <a16:creationId xmlns:a16="http://schemas.microsoft.com/office/drawing/2014/main" id="{ABB250C8-EFB3-8247-8ECD-C855A62661A9}"/>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0301085" y="4247150"/>
            <a:ext cx="947244" cy="947244"/>
          </a:xfrm>
          <a:prstGeom prst="rect">
            <a:avLst/>
          </a:prstGeom>
        </p:spPr>
      </p:pic>
      <p:pic>
        <p:nvPicPr>
          <p:cNvPr id="95" name="图形 94">
            <a:extLst>
              <a:ext uri="{FF2B5EF4-FFF2-40B4-BE49-F238E27FC236}">
                <a16:creationId xmlns:a16="http://schemas.microsoft.com/office/drawing/2014/main" id="{AE1389EB-44F8-5743-8482-96266C8B2600}"/>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83933" y="6143520"/>
            <a:ext cx="865321" cy="865321"/>
          </a:xfrm>
          <a:prstGeom prst="rect">
            <a:avLst/>
          </a:prstGeom>
        </p:spPr>
      </p:pic>
      <p:pic>
        <p:nvPicPr>
          <p:cNvPr id="93" name="图形 92">
            <a:extLst>
              <a:ext uri="{FF2B5EF4-FFF2-40B4-BE49-F238E27FC236}">
                <a16:creationId xmlns:a16="http://schemas.microsoft.com/office/drawing/2014/main" id="{7096B99C-8DB3-AA46-947C-8620C9747EC5}"/>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3514913" y="5880094"/>
            <a:ext cx="952501" cy="952501"/>
          </a:xfrm>
          <a:prstGeom prst="rect">
            <a:avLst/>
          </a:prstGeom>
        </p:spPr>
      </p:pic>
      <p:pic>
        <p:nvPicPr>
          <p:cNvPr id="99" name="图形 98">
            <a:extLst>
              <a:ext uri="{FF2B5EF4-FFF2-40B4-BE49-F238E27FC236}">
                <a16:creationId xmlns:a16="http://schemas.microsoft.com/office/drawing/2014/main" id="{1F1AEBA6-303C-3D44-AE4E-0DF1FCAB960A}"/>
              </a:ext>
            </a:extLst>
          </p:cNvPr>
          <p:cNvPicPr>
            <a:picLocks noChangeAspect="1"/>
          </p:cNvPicPr>
          <p:nvPr/>
        </p:nvPicPr>
        <p:blipFill>
          <a:blip r:embed="rId63" cstate="print">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4705339" y="1289814"/>
            <a:ext cx="805893" cy="805893"/>
          </a:xfrm>
          <a:prstGeom prst="rect">
            <a:avLst/>
          </a:prstGeom>
        </p:spPr>
      </p:pic>
      <p:pic>
        <p:nvPicPr>
          <p:cNvPr id="106" name="图形 105">
            <a:extLst>
              <a:ext uri="{FF2B5EF4-FFF2-40B4-BE49-F238E27FC236}">
                <a16:creationId xmlns:a16="http://schemas.microsoft.com/office/drawing/2014/main" id="{5EA34DE8-01F6-834E-8313-5FCA0546963F}"/>
              </a:ext>
            </a:extLst>
          </p:cNvPr>
          <p:cNvPicPr>
            <a:picLocks noChangeAspect="1"/>
          </p:cNvPicPr>
          <p:nvPr/>
        </p:nvPicPr>
        <p:blipFill>
          <a:blip r:embed="rId65">
            <a:extLst>
              <a:ext uri="{28A0092B-C50C-407E-A947-70E740481C1C}">
                <a14:useLocalDpi xmlns:a14="http://schemas.microsoft.com/office/drawing/2010/main" val="0"/>
              </a:ext>
              <a:ext uri="{96DAC541-7B7A-43D3-8B79-37D633B846F1}">
                <asvg:svgBlip xmlns:asvg="http://schemas.microsoft.com/office/drawing/2016/SVG/main" r:embed="rId66"/>
              </a:ext>
            </a:extLst>
          </a:blip>
          <a:stretch>
            <a:fillRect/>
          </a:stretch>
        </p:blipFill>
        <p:spPr>
          <a:xfrm>
            <a:off x="3514913" y="4764797"/>
            <a:ext cx="952500" cy="952500"/>
          </a:xfrm>
          <a:prstGeom prst="rect">
            <a:avLst/>
          </a:prstGeom>
        </p:spPr>
      </p:pic>
      <p:pic>
        <p:nvPicPr>
          <p:cNvPr id="108" name="图形 107">
            <a:extLst>
              <a:ext uri="{FF2B5EF4-FFF2-40B4-BE49-F238E27FC236}">
                <a16:creationId xmlns:a16="http://schemas.microsoft.com/office/drawing/2014/main" id="{7A329FAA-F0C0-6243-82DD-C737000FB0CF}"/>
              </a:ext>
            </a:extLst>
          </p:cNvPr>
          <p:cNvPicPr>
            <a:picLocks noChangeAspect="1"/>
          </p:cNvPicPr>
          <p:nvPr/>
        </p:nvPicPr>
        <p:blipFill>
          <a:blip r:embed="rId67" cstate="print">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4903656" y="5203877"/>
            <a:ext cx="796186" cy="796186"/>
          </a:xfrm>
          <a:prstGeom prst="rect">
            <a:avLst/>
          </a:prstGeom>
        </p:spPr>
      </p:pic>
      <p:pic>
        <p:nvPicPr>
          <p:cNvPr id="112" name="图形 111">
            <a:extLst>
              <a:ext uri="{FF2B5EF4-FFF2-40B4-BE49-F238E27FC236}">
                <a16:creationId xmlns:a16="http://schemas.microsoft.com/office/drawing/2014/main" id="{0B054F13-C2A7-904B-880B-D4BEC49F13A1}"/>
              </a:ext>
            </a:extLst>
          </p:cNvPr>
          <p:cNvPicPr>
            <a:picLocks noChangeAspect="1"/>
          </p:cNvPicPr>
          <p:nvPr/>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12081627" y="7530833"/>
            <a:ext cx="1654135" cy="1654135"/>
          </a:xfrm>
          <a:prstGeom prst="rect">
            <a:avLst/>
          </a:prstGeom>
        </p:spPr>
      </p:pic>
      <p:pic>
        <p:nvPicPr>
          <p:cNvPr id="110" name="图形 109">
            <a:extLst>
              <a:ext uri="{FF2B5EF4-FFF2-40B4-BE49-F238E27FC236}">
                <a16:creationId xmlns:a16="http://schemas.microsoft.com/office/drawing/2014/main" id="{489E6307-0A25-464C-B23D-14856764321F}"/>
              </a:ext>
            </a:extLst>
          </p:cNvPr>
          <p:cNvPicPr>
            <a:picLocks noChangeAspect="1"/>
          </p:cNvPicPr>
          <p:nvPr/>
        </p:nvPicPr>
        <p:blipFill>
          <a:blip r:embed="rId71">
            <a:extLst>
              <a:ext uri="{28A0092B-C50C-407E-A947-70E740481C1C}">
                <a14:useLocalDpi xmlns:a14="http://schemas.microsoft.com/office/drawing/2010/main" val="0"/>
              </a:ext>
              <a:ext uri="{96DAC541-7B7A-43D3-8B79-37D633B846F1}">
                <asvg:svgBlip xmlns:asvg="http://schemas.microsoft.com/office/drawing/2016/SVG/main" r:embed="rId72"/>
              </a:ext>
            </a:extLst>
          </a:blip>
          <a:stretch>
            <a:fillRect/>
          </a:stretch>
        </p:blipFill>
        <p:spPr>
          <a:xfrm>
            <a:off x="4818128" y="6115948"/>
            <a:ext cx="904610" cy="904610"/>
          </a:xfrm>
          <a:prstGeom prst="rect">
            <a:avLst/>
          </a:prstGeom>
        </p:spPr>
      </p:pic>
      <p:pic>
        <p:nvPicPr>
          <p:cNvPr id="113" name="图形 112" descr="放大镜 纯色填充">
            <a:extLst>
              <a:ext uri="{FF2B5EF4-FFF2-40B4-BE49-F238E27FC236}">
                <a16:creationId xmlns:a16="http://schemas.microsoft.com/office/drawing/2014/main" id="{431AFC3F-7C57-5B4A-B6B2-743C26A83C85}"/>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1616689" y="6990110"/>
            <a:ext cx="3286967" cy="3286967"/>
          </a:xfrm>
          <a:prstGeom prst="rect">
            <a:avLst/>
          </a:prstGeom>
        </p:spPr>
      </p:pic>
      <p:pic>
        <p:nvPicPr>
          <p:cNvPr id="114" name="图形 113">
            <a:extLst>
              <a:ext uri="{FF2B5EF4-FFF2-40B4-BE49-F238E27FC236}">
                <a16:creationId xmlns:a16="http://schemas.microsoft.com/office/drawing/2014/main" id="{1140F385-53E3-FF44-96D1-27244B79AB92}"/>
              </a:ext>
            </a:extLst>
          </p:cNvPr>
          <p:cNvPicPr>
            <a:picLocks noChangeAspect="1"/>
          </p:cNvPicPr>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131294" y="5553631"/>
            <a:ext cx="1435939" cy="990798"/>
          </a:xfrm>
          <a:prstGeom prst="rect">
            <a:avLst/>
          </a:prstGeom>
        </p:spPr>
      </p:pic>
      <p:pic>
        <p:nvPicPr>
          <p:cNvPr id="107" name="图形 106">
            <a:extLst>
              <a:ext uri="{FF2B5EF4-FFF2-40B4-BE49-F238E27FC236}">
                <a16:creationId xmlns:a16="http://schemas.microsoft.com/office/drawing/2014/main" id="{02A83879-CBA6-3543-8027-E4D14192BAA8}"/>
              </a:ext>
            </a:extLst>
          </p:cNvPr>
          <p:cNvPicPr>
            <a:picLocks noChangeAspect="1"/>
          </p:cNvPicPr>
          <p:nvPr/>
        </p:nvPicPr>
        <p:blipFill>
          <a:blip r:embed="rId77" cstate="print">
            <a:extLst>
              <a:ext uri="{28A0092B-C50C-407E-A947-70E740481C1C}">
                <a14:useLocalDpi xmlns:a14="http://schemas.microsoft.com/office/drawing/2010/main" val="0"/>
              </a:ext>
              <a:ext uri="{96DAC541-7B7A-43D3-8B79-37D633B846F1}">
                <asvg:svgBlip xmlns:asvg="http://schemas.microsoft.com/office/drawing/2016/SVG/main" r:embed="rId78"/>
              </a:ext>
            </a:extLst>
          </a:blip>
          <a:stretch>
            <a:fillRect/>
          </a:stretch>
        </p:blipFill>
        <p:spPr>
          <a:xfrm>
            <a:off x="3528148" y="1596630"/>
            <a:ext cx="902972" cy="902972"/>
          </a:xfrm>
          <a:prstGeom prst="rect">
            <a:avLst/>
          </a:prstGeom>
        </p:spPr>
      </p:pic>
      <p:pic>
        <p:nvPicPr>
          <p:cNvPr id="115" name="图形 114">
            <a:extLst>
              <a:ext uri="{FF2B5EF4-FFF2-40B4-BE49-F238E27FC236}">
                <a16:creationId xmlns:a16="http://schemas.microsoft.com/office/drawing/2014/main" id="{BC7D1287-CFEF-614B-B327-FE2EEE788279}"/>
              </a:ext>
            </a:extLst>
          </p:cNvPr>
          <p:cNvPicPr>
            <a:picLocks noChangeAspect="1"/>
          </p:cNvPicPr>
          <p:nvPr/>
        </p:nvPicPr>
        <p:blipFill>
          <a:blip r:embed="rId79">
            <a:extLst>
              <a:ext uri="{28A0092B-C50C-407E-A947-70E740481C1C}">
                <a14:useLocalDpi xmlns:a14="http://schemas.microsoft.com/office/drawing/2010/main" val="0"/>
              </a:ext>
              <a:ext uri="{96DAC541-7B7A-43D3-8B79-37D633B846F1}">
                <asvg:svgBlip xmlns:asvg="http://schemas.microsoft.com/office/drawing/2016/SVG/main" r:embed="rId80"/>
              </a:ext>
            </a:extLst>
          </a:blip>
          <a:stretch>
            <a:fillRect/>
          </a:stretch>
        </p:blipFill>
        <p:spPr>
          <a:xfrm>
            <a:off x="3490417" y="3121771"/>
            <a:ext cx="991800" cy="991800"/>
          </a:xfrm>
          <a:prstGeom prst="rect">
            <a:avLst/>
          </a:prstGeom>
        </p:spPr>
      </p:pic>
      <p:pic>
        <p:nvPicPr>
          <p:cNvPr id="116" name="图形 115">
            <a:extLst>
              <a:ext uri="{FF2B5EF4-FFF2-40B4-BE49-F238E27FC236}">
                <a16:creationId xmlns:a16="http://schemas.microsoft.com/office/drawing/2014/main" id="{7055F4D0-1E43-1A4A-96A6-23C340BCFD82}"/>
              </a:ext>
            </a:extLst>
          </p:cNvPr>
          <p:cNvPicPr>
            <a:picLocks noChangeAspect="1"/>
          </p:cNvPicPr>
          <p:nvPr/>
        </p:nvPicPr>
        <p:blipFill>
          <a:blip r:embed="rId81" cstate="print">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4762314" y="4286338"/>
            <a:ext cx="828549" cy="828549"/>
          </a:xfrm>
          <a:prstGeom prst="rect">
            <a:avLst/>
          </a:prstGeom>
        </p:spPr>
      </p:pic>
      <p:pic>
        <p:nvPicPr>
          <p:cNvPr id="118" name="图形 117">
            <a:extLst>
              <a:ext uri="{FF2B5EF4-FFF2-40B4-BE49-F238E27FC236}">
                <a16:creationId xmlns:a16="http://schemas.microsoft.com/office/drawing/2014/main" id="{5FA2834E-C6B6-0343-8420-0B7E77196C9C}"/>
              </a:ext>
            </a:extLst>
          </p:cNvPr>
          <p:cNvPicPr>
            <a:picLocks noChangeAspect="1"/>
          </p:cNvPicPr>
          <p:nvPr/>
        </p:nvPicPr>
        <p:blipFill>
          <a:blip r:embed="rId83">
            <a:extLst>
              <a:ext uri="{28A0092B-C50C-407E-A947-70E740481C1C}">
                <a14:useLocalDpi xmlns:a14="http://schemas.microsoft.com/office/drawing/2010/main" val="0"/>
              </a:ext>
              <a:ext uri="{96DAC541-7B7A-43D3-8B79-37D633B846F1}">
                <asvg:svgBlip xmlns:asvg="http://schemas.microsoft.com/office/drawing/2016/SVG/main" r:embed="rId84"/>
              </a:ext>
            </a:extLst>
          </a:blip>
          <a:stretch>
            <a:fillRect/>
          </a:stretch>
        </p:blipFill>
        <p:spPr>
          <a:xfrm>
            <a:off x="1203900" y="3566344"/>
            <a:ext cx="1439988" cy="1439988"/>
          </a:xfrm>
          <a:prstGeom prst="rect">
            <a:avLst/>
          </a:prstGeom>
        </p:spPr>
      </p:pic>
      <p:pic>
        <p:nvPicPr>
          <p:cNvPr id="117" name="图形 116">
            <a:extLst>
              <a:ext uri="{FF2B5EF4-FFF2-40B4-BE49-F238E27FC236}">
                <a16:creationId xmlns:a16="http://schemas.microsoft.com/office/drawing/2014/main" id="{8F2F964A-5A09-0546-81F3-BFBA74158367}"/>
              </a:ext>
            </a:extLst>
          </p:cNvPr>
          <p:cNvPicPr>
            <a:picLocks noChangeAspect="1"/>
          </p:cNvPicPr>
          <p:nvPr/>
        </p:nvPicPr>
        <p:blipFill>
          <a:blip r:embed="rId85">
            <a:extLst>
              <a:ext uri="{28A0092B-C50C-407E-A947-70E740481C1C}">
                <a14:useLocalDpi xmlns:a14="http://schemas.microsoft.com/office/drawing/2010/main" val="0"/>
              </a:ext>
              <a:ext uri="{96DAC541-7B7A-43D3-8B79-37D633B846F1}">
                <asvg:svgBlip xmlns:asvg="http://schemas.microsoft.com/office/drawing/2016/SVG/main" r:embed="rId86"/>
              </a:ext>
            </a:extLst>
          </a:blip>
          <a:stretch>
            <a:fillRect/>
          </a:stretch>
        </p:blipFill>
        <p:spPr>
          <a:xfrm>
            <a:off x="2217005" y="7547578"/>
            <a:ext cx="1435939" cy="1435939"/>
          </a:xfrm>
          <a:prstGeom prst="rect">
            <a:avLst/>
          </a:prstGeom>
        </p:spPr>
      </p:pic>
      <p:pic>
        <p:nvPicPr>
          <p:cNvPr id="119" name="图形 118">
            <a:extLst>
              <a:ext uri="{FF2B5EF4-FFF2-40B4-BE49-F238E27FC236}">
                <a16:creationId xmlns:a16="http://schemas.microsoft.com/office/drawing/2014/main" id="{2D1D3E4A-97AC-4F4B-9B82-E236993CBC1C}"/>
              </a:ext>
            </a:extLst>
          </p:cNvPr>
          <p:cNvPicPr>
            <a:picLocks noChangeAspect="1"/>
          </p:cNvPicPr>
          <p:nvPr/>
        </p:nvPicPr>
        <p:blipFill>
          <a:blip r:embed="rId87">
            <a:extLst>
              <a:ext uri="{28A0092B-C50C-407E-A947-70E740481C1C}">
                <a14:useLocalDpi xmlns:a14="http://schemas.microsoft.com/office/drawing/2010/main" val="0"/>
              </a:ext>
              <a:ext uri="{96DAC541-7B7A-43D3-8B79-37D633B846F1}">
                <asvg:svgBlip xmlns:asvg="http://schemas.microsoft.com/office/drawing/2016/SVG/main" r:embed="rId88"/>
              </a:ext>
            </a:extLst>
          </a:blip>
          <a:stretch>
            <a:fillRect/>
          </a:stretch>
        </p:blipFill>
        <p:spPr>
          <a:xfrm>
            <a:off x="4416534" y="7554887"/>
            <a:ext cx="1463394" cy="1463394"/>
          </a:xfrm>
          <a:prstGeom prst="rect">
            <a:avLst/>
          </a:prstGeom>
        </p:spPr>
      </p:pic>
      <p:pic>
        <p:nvPicPr>
          <p:cNvPr id="120" name="图形 119" descr="放大镜 纯色填充">
            <a:extLst>
              <a:ext uri="{FF2B5EF4-FFF2-40B4-BE49-F238E27FC236}">
                <a16:creationId xmlns:a16="http://schemas.microsoft.com/office/drawing/2014/main" id="{E344A353-3BD5-DB4C-B737-E7C2F85E7AB0}"/>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3823441" y="7022597"/>
            <a:ext cx="3286967" cy="3286967"/>
          </a:xfrm>
          <a:prstGeom prst="rect">
            <a:avLst/>
          </a:prstGeom>
        </p:spPr>
      </p:pic>
    </p:spTree>
    <p:extLst>
      <p:ext uri="{BB962C8B-B14F-4D97-AF65-F5344CB8AC3E}">
        <p14:creationId xmlns:p14="http://schemas.microsoft.com/office/powerpoint/2010/main" val="41307087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pic>
        <p:nvPicPr>
          <p:cNvPr id="48" name="图形 47">
            <a:extLst>
              <a:ext uri="{FF2B5EF4-FFF2-40B4-BE49-F238E27FC236}">
                <a16:creationId xmlns:a16="http://schemas.microsoft.com/office/drawing/2014/main" id="{C63BC51D-C001-8443-47F2-EF7C62DFF3B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69241" y="1884605"/>
            <a:ext cx="1528415" cy="1528415"/>
          </a:xfrm>
          <a:prstGeom prst="rect">
            <a:avLst/>
          </a:prstGeom>
        </p:spPr>
      </p:pic>
      <p:pic>
        <p:nvPicPr>
          <p:cNvPr id="50" name="图形 49">
            <a:extLst>
              <a:ext uri="{FF2B5EF4-FFF2-40B4-BE49-F238E27FC236}">
                <a16:creationId xmlns:a16="http://schemas.microsoft.com/office/drawing/2014/main" id="{F3C9141E-4153-EBB0-AA57-E544E05CBD5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03900" y="3566344"/>
            <a:ext cx="1439988" cy="1439988"/>
          </a:xfrm>
          <a:prstGeom prst="rect">
            <a:avLst/>
          </a:prstGeom>
        </p:spPr>
      </p:pic>
      <p:pic>
        <p:nvPicPr>
          <p:cNvPr id="52" name="图形 51">
            <a:extLst>
              <a:ext uri="{FF2B5EF4-FFF2-40B4-BE49-F238E27FC236}">
                <a16:creationId xmlns:a16="http://schemas.microsoft.com/office/drawing/2014/main" id="{24155C41-0B74-4673-513B-2A933EEEBDD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31294" y="5553631"/>
            <a:ext cx="1435939" cy="990798"/>
          </a:xfrm>
          <a:prstGeom prst="rect">
            <a:avLst/>
          </a:prstGeom>
        </p:spPr>
      </p:pic>
      <p:pic>
        <p:nvPicPr>
          <p:cNvPr id="56" name="图形 55">
            <a:extLst>
              <a:ext uri="{FF2B5EF4-FFF2-40B4-BE49-F238E27FC236}">
                <a16:creationId xmlns:a16="http://schemas.microsoft.com/office/drawing/2014/main" id="{31B7C879-246E-F12A-E6D9-B5D553D5255B}"/>
              </a:ext>
            </a:extLst>
          </p:cNvPr>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528148" y="1596630"/>
            <a:ext cx="902972" cy="902972"/>
          </a:xfrm>
          <a:prstGeom prst="rect">
            <a:avLst/>
          </a:prstGeom>
        </p:spPr>
      </p:pic>
      <p:pic>
        <p:nvPicPr>
          <p:cNvPr id="58" name="图形 57">
            <a:extLst>
              <a:ext uri="{FF2B5EF4-FFF2-40B4-BE49-F238E27FC236}">
                <a16:creationId xmlns:a16="http://schemas.microsoft.com/office/drawing/2014/main" id="{45950AE2-C75B-2E92-E0D1-652FB10359C3}"/>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705339" y="1289814"/>
            <a:ext cx="805893" cy="805893"/>
          </a:xfrm>
          <a:prstGeom prst="rect">
            <a:avLst/>
          </a:prstGeom>
        </p:spPr>
      </p:pic>
      <p:pic>
        <p:nvPicPr>
          <p:cNvPr id="60" name="图形 59">
            <a:extLst>
              <a:ext uri="{FF2B5EF4-FFF2-40B4-BE49-F238E27FC236}">
                <a16:creationId xmlns:a16="http://schemas.microsoft.com/office/drawing/2014/main" id="{BEBD0D04-7D6E-53D5-C792-63BD03AACE0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500166" y="2310186"/>
            <a:ext cx="981993" cy="981993"/>
          </a:xfrm>
          <a:prstGeom prst="rect">
            <a:avLst/>
          </a:prstGeom>
        </p:spPr>
      </p:pic>
      <p:pic>
        <p:nvPicPr>
          <p:cNvPr id="62" name="图形 61">
            <a:extLst>
              <a:ext uri="{FF2B5EF4-FFF2-40B4-BE49-F238E27FC236}">
                <a16:creationId xmlns:a16="http://schemas.microsoft.com/office/drawing/2014/main" id="{013A2A12-AB52-73E5-0B2C-640D8200F478}"/>
              </a:ext>
            </a:extLst>
          </p:cNvPr>
          <p:cNvPicPr>
            <a:picLocks noChangeAspect="1"/>
          </p:cNvPicPr>
          <p:nvPr/>
        </p:nvPicPr>
        <p:blipFill>
          <a:blip r:embed="rId27" cstate="print">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4768059" y="2142951"/>
            <a:ext cx="760345" cy="760345"/>
          </a:xfrm>
          <a:prstGeom prst="rect">
            <a:avLst/>
          </a:prstGeom>
        </p:spPr>
      </p:pic>
      <p:pic>
        <p:nvPicPr>
          <p:cNvPr id="64" name="图形 63">
            <a:extLst>
              <a:ext uri="{FF2B5EF4-FFF2-40B4-BE49-F238E27FC236}">
                <a16:creationId xmlns:a16="http://schemas.microsoft.com/office/drawing/2014/main" id="{22D07171-A155-BA28-4E31-005F8D080641}"/>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612385" y="3046124"/>
            <a:ext cx="991800" cy="991800"/>
          </a:xfrm>
          <a:prstGeom prst="rect">
            <a:avLst/>
          </a:prstGeom>
        </p:spPr>
      </p:pic>
      <p:pic>
        <p:nvPicPr>
          <p:cNvPr id="66" name="图形 65">
            <a:extLst>
              <a:ext uri="{FF2B5EF4-FFF2-40B4-BE49-F238E27FC236}">
                <a16:creationId xmlns:a16="http://schemas.microsoft.com/office/drawing/2014/main" id="{6C44155E-764C-34DC-C7B9-9BC16FAE6112}"/>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3514913" y="4764797"/>
            <a:ext cx="952500" cy="952500"/>
          </a:xfrm>
          <a:prstGeom prst="rect">
            <a:avLst/>
          </a:prstGeom>
        </p:spPr>
      </p:pic>
      <p:pic>
        <p:nvPicPr>
          <p:cNvPr id="68" name="图形 67">
            <a:extLst>
              <a:ext uri="{FF2B5EF4-FFF2-40B4-BE49-F238E27FC236}">
                <a16:creationId xmlns:a16="http://schemas.microsoft.com/office/drawing/2014/main" id="{7BADE583-0FC9-618D-B140-D1C7D09A5F50}"/>
              </a:ext>
            </a:extLst>
          </p:cNvPr>
          <p:cNvPicPr>
            <a:picLocks noChangeAspect="1"/>
          </p:cNvPicPr>
          <p:nvPr/>
        </p:nvPicPr>
        <p:blipFill>
          <a:blip r:embed="rId33" cstate="print">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4762314" y="4286338"/>
            <a:ext cx="828549" cy="828549"/>
          </a:xfrm>
          <a:prstGeom prst="rect">
            <a:avLst/>
          </a:prstGeom>
        </p:spPr>
      </p:pic>
      <p:pic>
        <p:nvPicPr>
          <p:cNvPr id="70" name="图形 69">
            <a:extLst>
              <a:ext uri="{FF2B5EF4-FFF2-40B4-BE49-F238E27FC236}">
                <a16:creationId xmlns:a16="http://schemas.microsoft.com/office/drawing/2014/main" id="{DC12DF87-1426-E5FB-0464-FC9F9198EE6D}"/>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514913" y="5880094"/>
            <a:ext cx="952501" cy="952501"/>
          </a:xfrm>
          <a:prstGeom prst="rect">
            <a:avLst/>
          </a:prstGeom>
        </p:spPr>
      </p:pic>
      <p:pic>
        <p:nvPicPr>
          <p:cNvPr id="72" name="图形 71">
            <a:extLst>
              <a:ext uri="{FF2B5EF4-FFF2-40B4-BE49-F238E27FC236}">
                <a16:creationId xmlns:a16="http://schemas.microsoft.com/office/drawing/2014/main" id="{3EC1AF36-358E-4D36-B594-C2459E853E67}"/>
              </a:ext>
            </a:extLst>
          </p:cNvPr>
          <p:cNvPicPr>
            <a:picLocks noChangeAspect="1"/>
          </p:cNvPicPr>
          <p:nvPr/>
        </p:nvPicPr>
        <p:blipFill>
          <a:blip r:embed="rId37" cstate="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4903656" y="5203877"/>
            <a:ext cx="796186" cy="796186"/>
          </a:xfrm>
          <a:prstGeom prst="rect">
            <a:avLst/>
          </a:prstGeom>
        </p:spPr>
      </p:pic>
      <p:pic>
        <p:nvPicPr>
          <p:cNvPr id="74" name="图形 73">
            <a:extLst>
              <a:ext uri="{FF2B5EF4-FFF2-40B4-BE49-F238E27FC236}">
                <a16:creationId xmlns:a16="http://schemas.microsoft.com/office/drawing/2014/main" id="{0027FA17-DBBF-6379-2205-DA90BFE0E1AE}"/>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217005" y="7547578"/>
            <a:ext cx="1435939" cy="1435939"/>
          </a:xfrm>
          <a:prstGeom prst="rect">
            <a:avLst/>
          </a:prstGeom>
        </p:spPr>
      </p:pic>
      <p:pic>
        <p:nvPicPr>
          <p:cNvPr id="76" name="图形 75">
            <a:extLst>
              <a:ext uri="{FF2B5EF4-FFF2-40B4-BE49-F238E27FC236}">
                <a16:creationId xmlns:a16="http://schemas.microsoft.com/office/drawing/2014/main" id="{8AF6DC7C-CBC2-141F-4609-A04A008EAE4E}"/>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6296572" y="2106745"/>
            <a:ext cx="1084133" cy="1084133"/>
          </a:xfrm>
          <a:prstGeom prst="rect">
            <a:avLst/>
          </a:prstGeom>
        </p:spPr>
      </p:pic>
      <p:pic>
        <p:nvPicPr>
          <p:cNvPr id="78" name="图形 77">
            <a:extLst>
              <a:ext uri="{FF2B5EF4-FFF2-40B4-BE49-F238E27FC236}">
                <a16:creationId xmlns:a16="http://schemas.microsoft.com/office/drawing/2014/main" id="{DAD926C0-D527-8C17-4BA7-A60CE70CF397}"/>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7542911" y="2478971"/>
            <a:ext cx="1271155" cy="1271155"/>
          </a:xfrm>
          <a:prstGeom prst="rect">
            <a:avLst/>
          </a:prstGeom>
        </p:spPr>
      </p:pic>
      <p:pic>
        <p:nvPicPr>
          <p:cNvPr id="82" name="图形 81">
            <a:extLst>
              <a:ext uri="{FF2B5EF4-FFF2-40B4-BE49-F238E27FC236}">
                <a16:creationId xmlns:a16="http://schemas.microsoft.com/office/drawing/2014/main" id="{46858554-F80E-D84E-A4BA-4AA91D43E727}"/>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7679913" y="4340139"/>
            <a:ext cx="952500" cy="952500"/>
          </a:xfrm>
          <a:prstGeom prst="rect">
            <a:avLst/>
          </a:prstGeom>
        </p:spPr>
      </p:pic>
      <p:pic>
        <p:nvPicPr>
          <p:cNvPr id="84" name="图形 83">
            <a:extLst>
              <a:ext uri="{FF2B5EF4-FFF2-40B4-BE49-F238E27FC236}">
                <a16:creationId xmlns:a16="http://schemas.microsoft.com/office/drawing/2014/main" id="{290A5E81-F4BE-EAAE-C987-E0588FEE431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6352479" y="3577462"/>
            <a:ext cx="1201293" cy="1201293"/>
          </a:xfrm>
          <a:prstGeom prst="rect">
            <a:avLst/>
          </a:prstGeom>
        </p:spPr>
      </p:pic>
      <p:pic>
        <p:nvPicPr>
          <p:cNvPr id="86" name="图形 85">
            <a:extLst>
              <a:ext uri="{FF2B5EF4-FFF2-40B4-BE49-F238E27FC236}">
                <a16:creationId xmlns:a16="http://schemas.microsoft.com/office/drawing/2014/main" id="{1CCFD800-1CF5-3C5D-5E6F-44795C1040B1}"/>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8913166" y="1618906"/>
            <a:ext cx="1429011" cy="1429011"/>
          </a:xfrm>
          <a:prstGeom prst="rect">
            <a:avLst/>
          </a:prstGeom>
        </p:spPr>
      </p:pic>
      <p:pic>
        <p:nvPicPr>
          <p:cNvPr id="88" name="图形 87">
            <a:extLst>
              <a:ext uri="{FF2B5EF4-FFF2-40B4-BE49-F238E27FC236}">
                <a16:creationId xmlns:a16="http://schemas.microsoft.com/office/drawing/2014/main" id="{13796573-9776-CF24-469F-394DF3A540CE}"/>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0361929" y="1797427"/>
            <a:ext cx="1229380" cy="1186352"/>
          </a:xfrm>
          <a:prstGeom prst="rect">
            <a:avLst/>
          </a:prstGeom>
        </p:spPr>
      </p:pic>
      <p:pic>
        <p:nvPicPr>
          <p:cNvPr id="90" name="图形 89">
            <a:extLst>
              <a:ext uri="{FF2B5EF4-FFF2-40B4-BE49-F238E27FC236}">
                <a16:creationId xmlns:a16="http://schemas.microsoft.com/office/drawing/2014/main" id="{49BED56C-5396-0AC2-69D9-3C355E0BD7D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9059435" y="2766842"/>
            <a:ext cx="1385993" cy="1385993"/>
          </a:xfrm>
          <a:prstGeom prst="rect">
            <a:avLst/>
          </a:prstGeom>
        </p:spPr>
      </p:pic>
      <p:pic>
        <p:nvPicPr>
          <p:cNvPr id="92" name="图形 91">
            <a:extLst>
              <a:ext uri="{FF2B5EF4-FFF2-40B4-BE49-F238E27FC236}">
                <a16:creationId xmlns:a16="http://schemas.microsoft.com/office/drawing/2014/main" id="{7F812232-D2F0-5424-6E1D-D0A8C9BAB6A7}"/>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9059435" y="4676945"/>
            <a:ext cx="1124700" cy="1124700"/>
          </a:xfrm>
          <a:prstGeom prst="rect">
            <a:avLst/>
          </a:prstGeom>
        </p:spPr>
      </p:pic>
      <p:pic>
        <p:nvPicPr>
          <p:cNvPr id="94" name="图形 93">
            <a:extLst>
              <a:ext uri="{FF2B5EF4-FFF2-40B4-BE49-F238E27FC236}">
                <a16:creationId xmlns:a16="http://schemas.microsoft.com/office/drawing/2014/main" id="{C15E87E5-1A4E-4AD1-9D3E-7CA4F0429062}"/>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9016946" y="5888301"/>
            <a:ext cx="1209677" cy="1209677"/>
          </a:xfrm>
          <a:prstGeom prst="rect">
            <a:avLst/>
          </a:prstGeom>
        </p:spPr>
      </p:pic>
      <p:pic>
        <p:nvPicPr>
          <p:cNvPr id="96" name="图形 95">
            <a:extLst>
              <a:ext uri="{FF2B5EF4-FFF2-40B4-BE49-F238E27FC236}">
                <a16:creationId xmlns:a16="http://schemas.microsoft.com/office/drawing/2014/main" id="{ECE07AE5-3EF2-8B59-C0D0-64FBDEDC6F9A}"/>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01085" y="4247150"/>
            <a:ext cx="947244" cy="947244"/>
          </a:xfrm>
          <a:prstGeom prst="rect">
            <a:avLst/>
          </a:prstGeom>
        </p:spPr>
      </p:pic>
      <p:pic>
        <p:nvPicPr>
          <p:cNvPr id="98" name="图形 97">
            <a:extLst>
              <a:ext uri="{FF2B5EF4-FFF2-40B4-BE49-F238E27FC236}">
                <a16:creationId xmlns:a16="http://schemas.microsoft.com/office/drawing/2014/main" id="{26DA9079-90E9-8BA9-B91A-E9D7846F3F18}"/>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10398239" y="5171216"/>
            <a:ext cx="865321" cy="865321"/>
          </a:xfrm>
          <a:prstGeom prst="rect">
            <a:avLst/>
          </a:prstGeom>
        </p:spPr>
      </p:pic>
      <p:pic>
        <p:nvPicPr>
          <p:cNvPr id="100" name="图形 99">
            <a:extLst>
              <a:ext uri="{FF2B5EF4-FFF2-40B4-BE49-F238E27FC236}">
                <a16:creationId xmlns:a16="http://schemas.microsoft.com/office/drawing/2014/main" id="{7B8ABA8F-CF8A-9EAA-9738-9ED1E8A0846D}"/>
              </a:ext>
            </a:extLst>
          </p:cNvPr>
          <p:cNvPicPr>
            <a:picLocks noChangeAspect="1"/>
          </p:cNvPicPr>
          <p:nvPr/>
        </p:nvPicPr>
        <p:blipFill>
          <a:blip r:embed="rId63">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10383933" y="6143520"/>
            <a:ext cx="865321" cy="865321"/>
          </a:xfrm>
          <a:prstGeom prst="rect">
            <a:avLst/>
          </a:prstGeom>
        </p:spPr>
      </p:pic>
      <p:pic>
        <p:nvPicPr>
          <p:cNvPr id="102" name="图形 101">
            <a:extLst>
              <a:ext uri="{FF2B5EF4-FFF2-40B4-BE49-F238E27FC236}">
                <a16:creationId xmlns:a16="http://schemas.microsoft.com/office/drawing/2014/main" id="{ED489BD9-8C2E-6BCD-EE84-5ABA8DB98105}"/>
              </a:ext>
            </a:extLst>
          </p:cNvPr>
          <p:cNvPicPr>
            <a:picLocks noChangeAspect="1"/>
          </p:cNvPicPr>
          <p:nvPr/>
        </p:nvPicPr>
        <p:blipFill>
          <a:blip r:embed="rId65">
            <a:extLst>
              <a:ext uri="{28A0092B-C50C-407E-A947-70E740481C1C}">
                <a14:useLocalDpi xmlns:a14="http://schemas.microsoft.com/office/drawing/2010/main" val="0"/>
              </a:ext>
              <a:ext uri="{96DAC541-7B7A-43D3-8B79-37D633B846F1}">
                <asvg:svgBlip xmlns:asvg="http://schemas.microsoft.com/office/drawing/2016/SVG/main" r:embed="rId66"/>
              </a:ext>
            </a:extLst>
          </a:blip>
          <a:stretch>
            <a:fillRect/>
          </a:stretch>
        </p:blipFill>
        <p:spPr>
          <a:xfrm>
            <a:off x="12880034" y="1936773"/>
            <a:ext cx="1355406" cy="1355406"/>
          </a:xfrm>
          <a:prstGeom prst="rect">
            <a:avLst/>
          </a:prstGeom>
        </p:spPr>
      </p:pic>
      <p:pic>
        <p:nvPicPr>
          <p:cNvPr id="104" name="图形 103">
            <a:extLst>
              <a:ext uri="{FF2B5EF4-FFF2-40B4-BE49-F238E27FC236}">
                <a16:creationId xmlns:a16="http://schemas.microsoft.com/office/drawing/2014/main" id="{D7775F56-8618-B17A-5A27-718EBCC5FE50}"/>
              </a:ext>
            </a:extLst>
          </p:cNvPr>
          <p:cNvPicPr>
            <a:picLocks noChangeAspect="1"/>
          </p:cNvPicPr>
          <p:nvPr/>
        </p:nvPicPr>
        <p:blipFill>
          <a:blip r:embed="rId67">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12031571" y="3396381"/>
            <a:ext cx="1123571" cy="1123571"/>
          </a:xfrm>
          <a:prstGeom prst="rect">
            <a:avLst/>
          </a:prstGeom>
        </p:spPr>
      </p:pic>
      <p:pic>
        <p:nvPicPr>
          <p:cNvPr id="106" name="图形 105">
            <a:extLst>
              <a:ext uri="{FF2B5EF4-FFF2-40B4-BE49-F238E27FC236}">
                <a16:creationId xmlns:a16="http://schemas.microsoft.com/office/drawing/2014/main" id="{BBFC545D-EC10-058D-5416-61773D3F8BA8}"/>
              </a:ext>
            </a:extLst>
          </p:cNvPr>
          <p:cNvPicPr>
            <a:picLocks noChangeAspect="1"/>
          </p:cNvPicPr>
          <p:nvPr/>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13105500" y="4323580"/>
            <a:ext cx="1209677" cy="1209677"/>
          </a:xfrm>
          <a:prstGeom prst="rect">
            <a:avLst/>
          </a:prstGeom>
        </p:spPr>
      </p:pic>
      <p:pic>
        <p:nvPicPr>
          <p:cNvPr id="108" name="图形 107">
            <a:extLst>
              <a:ext uri="{FF2B5EF4-FFF2-40B4-BE49-F238E27FC236}">
                <a16:creationId xmlns:a16="http://schemas.microsoft.com/office/drawing/2014/main" id="{A29A2CF8-A61A-CFA6-CEBD-058880C56546}"/>
              </a:ext>
            </a:extLst>
          </p:cNvPr>
          <p:cNvPicPr>
            <a:picLocks noChangeAspect="1"/>
          </p:cNvPicPr>
          <p:nvPr/>
        </p:nvPicPr>
        <p:blipFill>
          <a:blip r:embed="rId71">
            <a:extLst>
              <a:ext uri="{28A0092B-C50C-407E-A947-70E740481C1C}">
                <a14:useLocalDpi xmlns:a14="http://schemas.microsoft.com/office/drawing/2010/main" val="0"/>
              </a:ext>
              <a:ext uri="{96DAC541-7B7A-43D3-8B79-37D633B846F1}">
                <asvg:svgBlip xmlns:asvg="http://schemas.microsoft.com/office/drawing/2016/SVG/main" r:embed="rId72"/>
              </a:ext>
            </a:extLst>
          </a:blip>
          <a:stretch>
            <a:fillRect/>
          </a:stretch>
        </p:blipFill>
        <p:spPr>
          <a:xfrm>
            <a:off x="7880457" y="7560661"/>
            <a:ext cx="1604059" cy="1596039"/>
          </a:xfrm>
          <a:prstGeom prst="rect">
            <a:avLst/>
          </a:prstGeom>
        </p:spPr>
      </p:pic>
      <p:pic>
        <p:nvPicPr>
          <p:cNvPr id="110" name="图形 109">
            <a:extLst>
              <a:ext uri="{FF2B5EF4-FFF2-40B4-BE49-F238E27FC236}">
                <a16:creationId xmlns:a16="http://schemas.microsoft.com/office/drawing/2014/main" id="{83303E29-C6C5-ADFB-6B5C-7CC71EEC08D5}"/>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9883968" y="7442938"/>
            <a:ext cx="1905000" cy="1905000"/>
          </a:xfrm>
          <a:prstGeom prst="rect">
            <a:avLst/>
          </a:prstGeom>
        </p:spPr>
      </p:pic>
      <p:pic>
        <p:nvPicPr>
          <p:cNvPr id="112" name="图形 111">
            <a:extLst>
              <a:ext uri="{FF2B5EF4-FFF2-40B4-BE49-F238E27FC236}">
                <a16:creationId xmlns:a16="http://schemas.microsoft.com/office/drawing/2014/main" id="{08FBE41A-8370-8313-277C-EF8FEFB8B602}"/>
              </a:ext>
            </a:extLst>
          </p:cNvPr>
          <p:cNvPicPr>
            <a:picLocks noChangeAspect="1"/>
          </p:cNvPicPr>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2081627" y="7530833"/>
            <a:ext cx="1654135" cy="1654135"/>
          </a:xfrm>
          <a:prstGeom prst="rect">
            <a:avLst/>
          </a:prstGeom>
        </p:spPr>
      </p:pic>
      <p:pic>
        <p:nvPicPr>
          <p:cNvPr id="114" name="图形 113">
            <a:extLst>
              <a:ext uri="{FF2B5EF4-FFF2-40B4-BE49-F238E27FC236}">
                <a16:creationId xmlns:a16="http://schemas.microsoft.com/office/drawing/2014/main" id="{DBEA63BB-F541-A93B-0E0A-8923AF94A413}"/>
              </a:ext>
            </a:extLst>
          </p:cNvPr>
          <p:cNvPicPr>
            <a:picLocks noChangeAspect="1"/>
          </p:cNvPicPr>
          <p:nvPr/>
        </p:nvPicPr>
        <p:blipFill>
          <a:blip r:embed="rId77">
            <a:extLst>
              <a:ext uri="{28A0092B-C50C-407E-A947-70E740481C1C}">
                <a14:useLocalDpi xmlns:a14="http://schemas.microsoft.com/office/drawing/2010/main" val="0"/>
              </a:ext>
              <a:ext uri="{96DAC541-7B7A-43D3-8B79-37D633B846F1}">
                <asvg:svgBlip xmlns:asvg="http://schemas.microsoft.com/office/drawing/2016/SVG/main" r:embed="rId78"/>
              </a:ext>
            </a:extLst>
          </a:blip>
          <a:stretch>
            <a:fillRect/>
          </a:stretch>
        </p:blipFill>
        <p:spPr>
          <a:xfrm>
            <a:off x="4818128" y="6115948"/>
            <a:ext cx="904610" cy="904610"/>
          </a:xfrm>
          <a:prstGeom prst="rect">
            <a:avLst/>
          </a:prstGeom>
        </p:spPr>
      </p:pic>
      <p:pic>
        <p:nvPicPr>
          <p:cNvPr id="118" name="图形 117">
            <a:extLst>
              <a:ext uri="{FF2B5EF4-FFF2-40B4-BE49-F238E27FC236}">
                <a16:creationId xmlns:a16="http://schemas.microsoft.com/office/drawing/2014/main" id="{ABC4CACE-D210-912F-575F-66A7FE95B225}"/>
              </a:ext>
            </a:extLst>
          </p:cNvPr>
          <p:cNvPicPr>
            <a:picLocks noChangeAspect="1"/>
          </p:cNvPicPr>
          <p:nvPr/>
        </p:nvPicPr>
        <p:blipFill>
          <a:blip r:embed="rId79">
            <a:extLst>
              <a:ext uri="{28A0092B-C50C-407E-A947-70E740481C1C}">
                <a14:useLocalDpi xmlns:a14="http://schemas.microsoft.com/office/drawing/2010/main" val="0"/>
              </a:ext>
              <a:ext uri="{96DAC541-7B7A-43D3-8B79-37D633B846F1}">
                <asvg:svgBlip xmlns:asvg="http://schemas.microsoft.com/office/drawing/2016/SVG/main" r:embed="rId80"/>
              </a:ext>
            </a:extLst>
          </a:blip>
          <a:stretch>
            <a:fillRect/>
          </a:stretch>
        </p:blipFill>
        <p:spPr>
          <a:xfrm>
            <a:off x="6065771" y="4809729"/>
            <a:ext cx="1584948" cy="1584948"/>
          </a:xfrm>
          <a:prstGeom prst="rect">
            <a:avLst/>
          </a:prstGeom>
        </p:spPr>
      </p:pic>
      <p:pic>
        <p:nvPicPr>
          <p:cNvPr id="120" name="图形 119">
            <a:extLst>
              <a:ext uri="{FF2B5EF4-FFF2-40B4-BE49-F238E27FC236}">
                <a16:creationId xmlns:a16="http://schemas.microsoft.com/office/drawing/2014/main" id="{0F02B986-4976-CB67-52E5-6E88AB7A1653}"/>
              </a:ext>
            </a:extLst>
          </p:cNvPr>
          <p:cNvPicPr>
            <a:picLocks noChangeAspect="1"/>
          </p:cNvPicPr>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4416534" y="7554887"/>
            <a:ext cx="1463394" cy="1463394"/>
          </a:xfrm>
          <a:prstGeom prst="rect">
            <a:avLst/>
          </a:prstGeom>
        </p:spPr>
      </p:pic>
      <p:pic>
        <p:nvPicPr>
          <p:cNvPr id="46" name="图形 45">
            <a:extLst>
              <a:ext uri="{FF2B5EF4-FFF2-40B4-BE49-F238E27FC236}">
                <a16:creationId xmlns:a16="http://schemas.microsoft.com/office/drawing/2014/main" id="{2C99C84A-CFD4-8ACB-3954-FA1FC2AC884E}"/>
              </a:ext>
            </a:extLst>
          </p:cNvPr>
          <p:cNvPicPr>
            <a:picLocks noChangeAspect="1"/>
          </p:cNvPicPr>
          <p:nvPr/>
        </p:nvPicPr>
        <p:blipFill>
          <a:blip r:embed="rId83">
            <a:extLst>
              <a:ext uri="{28A0092B-C50C-407E-A947-70E740481C1C}">
                <a14:useLocalDpi xmlns:a14="http://schemas.microsoft.com/office/drawing/2010/main" val="0"/>
              </a:ext>
              <a:ext uri="{96DAC541-7B7A-43D3-8B79-37D633B846F1}">
                <asvg:svgBlip xmlns:asvg="http://schemas.microsoft.com/office/drawing/2016/SVG/main" r:embed="rId84"/>
              </a:ext>
            </a:extLst>
          </a:blip>
          <a:stretch>
            <a:fillRect/>
          </a:stretch>
        </p:blipFill>
        <p:spPr>
          <a:xfrm>
            <a:off x="3490417" y="3121771"/>
            <a:ext cx="991800" cy="991800"/>
          </a:xfrm>
          <a:prstGeom prst="rect">
            <a:avLst/>
          </a:prstGeom>
        </p:spPr>
      </p:pic>
      <p:pic>
        <p:nvPicPr>
          <p:cNvPr id="47" name="图形 46">
            <a:extLst>
              <a:ext uri="{FF2B5EF4-FFF2-40B4-BE49-F238E27FC236}">
                <a16:creationId xmlns:a16="http://schemas.microsoft.com/office/drawing/2014/main" id="{F07FB5E9-4DDE-B442-9478-A5C8F0750E83}"/>
              </a:ext>
            </a:extLst>
          </p:cNvPr>
          <p:cNvPicPr>
            <a:picLocks noChangeAspect="1"/>
          </p:cNvPicPr>
          <p:nvPr/>
        </p:nvPicPr>
        <p:blipFill>
          <a:blip r:embed="rId85">
            <a:extLst>
              <a:ext uri="{28A0092B-C50C-407E-A947-70E740481C1C}">
                <a14:useLocalDpi xmlns:a14="http://schemas.microsoft.com/office/drawing/2010/main" val="0"/>
              </a:ext>
              <a:ext uri="{96DAC541-7B7A-43D3-8B79-37D633B846F1}">
                <asvg:svgBlip xmlns:asvg="http://schemas.microsoft.com/office/drawing/2016/SVG/main" r:embed="rId86"/>
              </a:ext>
            </a:extLst>
          </a:blip>
          <a:stretch>
            <a:fillRect/>
          </a:stretch>
        </p:blipFill>
        <p:spPr>
          <a:xfrm>
            <a:off x="11772443" y="5456152"/>
            <a:ext cx="1641826" cy="1641826"/>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pic>
        <p:nvPicPr>
          <p:cNvPr id="48" name="图形 47">
            <a:extLst>
              <a:ext uri="{FF2B5EF4-FFF2-40B4-BE49-F238E27FC236}">
                <a16:creationId xmlns:a16="http://schemas.microsoft.com/office/drawing/2014/main" id="{C63BC51D-C001-8443-47F2-EF7C62DFF3B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69241" y="1884605"/>
            <a:ext cx="1528415" cy="1528415"/>
          </a:xfrm>
          <a:prstGeom prst="rect">
            <a:avLst/>
          </a:prstGeom>
        </p:spPr>
      </p:pic>
      <p:pic>
        <p:nvPicPr>
          <p:cNvPr id="50" name="图形 49">
            <a:extLst>
              <a:ext uri="{FF2B5EF4-FFF2-40B4-BE49-F238E27FC236}">
                <a16:creationId xmlns:a16="http://schemas.microsoft.com/office/drawing/2014/main" id="{F3C9141E-4153-EBB0-AA57-E544E05CBD5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03900" y="3566344"/>
            <a:ext cx="1439988" cy="1439988"/>
          </a:xfrm>
          <a:prstGeom prst="rect">
            <a:avLst/>
          </a:prstGeom>
        </p:spPr>
      </p:pic>
      <p:pic>
        <p:nvPicPr>
          <p:cNvPr id="52" name="图形 51">
            <a:extLst>
              <a:ext uri="{FF2B5EF4-FFF2-40B4-BE49-F238E27FC236}">
                <a16:creationId xmlns:a16="http://schemas.microsoft.com/office/drawing/2014/main" id="{24155C41-0B74-4673-513B-2A933EEEBDD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31294" y="5553631"/>
            <a:ext cx="1435939" cy="990798"/>
          </a:xfrm>
          <a:prstGeom prst="rect">
            <a:avLst/>
          </a:prstGeom>
        </p:spPr>
      </p:pic>
      <p:pic>
        <p:nvPicPr>
          <p:cNvPr id="56" name="图形 55">
            <a:extLst>
              <a:ext uri="{FF2B5EF4-FFF2-40B4-BE49-F238E27FC236}">
                <a16:creationId xmlns:a16="http://schemas.microsoft.com/office/drawing/2014/main" id="{31B7C879-246E-F12A-E6D9-B5D553D5255B}"/>
              </a:ext>
            </a:extLst>
          </p:cNvPr>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528148" y="1596630"/>
            <a:ext cx="902972" cy="902972"/>
          </a:xfrm>
          <a:prstGeom prst="rect">
            <a:avLst/>
          </a:prstGeom>
        </p:spPr>
      </p:pic>
      <p:pic>
        <p:nvPicPr>
          <p:cNvPr id="58" name="图形 57">
            <a:extLst>
              <a:ext uri="{FF2B5EF4-FFF2-40B4-BE49-F238E27FC236}">
                <a16:creationId xmlns:a16="http://schemas.microsoft.com/office/drawing/2014/main" id="{45950AE2-C75B-2E92-E0D1-652FB10359C3}"/>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705339" y="1289814"/>
            <a:ext cx="805893" cy="805893"/>
          </a:xfrm>
          <a:prstGeom prst="rect">
            <a:avLst/>
          </a:prstGeom>
        </p:spPr>
      </p:pic>
      <p:pic>
        <p:nvPicPr>
          <p:cNvPr id="60" name="图形 59">
            <a:extLst>
              <a:ext uri="{FF2B5EF4-FFF2-40B4-BE49-F238E27FC236}">
                <a16:creationId xmlns:a16="http://schemas.microsoft.com/office/drawing/2014/main" id="{BEBD0D04-7D6E-53D5-C792-63BD03AACE0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500166" y="2310186"/>
            <a:ext cx="981993" cy="981993"/>
          </a:xfrm>
          <a:prstGeom prst="rect">
            <a:avLst/>
          </a:prstGeom>
        </p:spPr>
      </p:pic>
      <p:pic>
        <p:nvPicPr>
          <p:cNvPr id="62" name="图形 61">
            <a:extLst>
              <a:ext uri="{FF2B5EF4-FFF2-40B4-BE49-F238E27FC236}">
                <a16:creationId xmlns:a16="http://schemas.microsoft.com/office/drawing/2014/main" id="{013A2A12-AB52-73E5-0B2C-640D8200F478}"/>
              </a:ext>
            </a:extLst>
          </p:cNvPr>
          <p:cNvPicPr>
            <a:picLocks noChangeAspect="1"/>
          </p:cNvPicPr>
          <p:nvPr/>
        </p:nvPicPr>
        <p:blipFill>
          <a:blip r:embed="rId27" cstate="print">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4768059" y="2142951"/>
            <a:ext cx="760345" cy="760345"/>
          </a:xfrm>
          <a:prstGeom prst="rect">
            <a:avLst/>
          </a:prstGeom>
        </p:spPr>
      </p:pic>
      <p:pic>
        <p:nvPicPr>
          <p:cNvPr id="64" name="图形 63">
            <a:extLst>
              <a:ext uri="{FF2B5EF4-FFF2-40B4-BE49-F238E27FC236}">
                <a16:creationId xmlns:a16="http://schemas.microsoft.com/office/drawing/2014/main" id="{22D07171-A155-BA28-4E31-005F8D080641}"/>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612385" y="3046124"/>
            <a:ext cx="991800" cy="991800"/>
          </a:xfrm>
          <a:prstGeom prst="rect">
            <a:avLst/>
          </a:prstGeom>
        </p:spPr>
      </p:pic>
      <p:pic>
        <p:nvPicPr>
          <p:cNvPr id="66" name="图形 65">
            <a:extLst>
              <a:ext uri="{FF2B5EF4-FFF2-40B4-BE49-F238E27FC236}">
                <a16:creationId xmlns:a16="http://schemas.microsoft.com/office/drawing/2014/main" id="{6C44155E-764C-34DC-C7B9-9BC16FAE6112}"/>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3514913" y="4764797"/>
            <a:ext cx="952500" cy="952500"/>
          </a:xfrm>
          <a:prstGeom prst="rect">
            <a:avLst/>
          </a:prstGeom>
        </p:spPr>
      </p:pic>
      <p:pic>
        <p:nvPicPr>
          <p:cNvPr id="68" name="图形 67">
            <a:extLst>
              <a:ext uri="{FF2B5EF4-FFF2-40B4-BE49-F238E27FC236}">
                <a16:creationId xmlns:a16="http://schemas.microsoft.com/office/drawing/2014/main" id="{7BADE583-0FC9-618D-B140-D1C7D09A5F50}"/>
              </a:ext>
            </a:extLst>
          </p:cNvPr>
          <p:cNvPicPr>
            <a:picLocks noChangeAspect="1"/>
          </p:cNvPicPr>
          <p:nvPr/>
        </p:nvPicPr>
        <p:blipFill>
          <a:blip r:embed="rId33" cstate="print">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4762314" y="4286338"/>
            <a:ext cx="828549" cy="828549"/>
          </a:xfrm>
          <a:prstGeom prst="rect">
            <a:avLst/>
          </a:prstGeom>
        </p:spPr>
      </p:pic>
      <p:pic>
        <p:nvPicPr>
          <p:cNvPr id="70" name="图形 69">
            <a:extLst>
              <a:ext uri="{FF2B5EF4-FFF2-40B4-BE49-F238E27FC236}">
                <a16:creationId xmlns:a16="http://schemas.microsoft.com/office/drawing/2014/main" id="{DC12DF87-1426-E5FB-0464-FC9F9198EE6D}"/>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514913" y="5880094"/>
            <a:ext cx="952501" cy="952501"/>
          </a:xfrm>
          <a:prstGeom prst="rect">
            <a:avLst/>
          </a:prstGeom>
        </p:spPr>
      </p:pic>
      <p:pic>
        <p:nvPicPr>
          <p:cNvPr id="72" name="图形 71">
            <a:extLst>
              <a:ext uri="{FF2B5EF4-FFF2-40B4-BE49-F238E27FC236}">
                <a16:creationId xmlns:a16="http://schemas.microsoft.com/office/drawing/2014/main" id="{3EC1AF36-358E-4D36-B594-C2459E853E67}"/>
              </a:ext>
            </a:extLst>
          </p:cNvPr>
          <p:cNvPicPr>
            <a:picLocks noChangeAspect="1"/>
          </p:cNvPicPr>
          <p:nvPr/>
        </p:nvPicPr>
        <p:blipFill>
          <a:blip r:embed="rId37" cstate="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4903656" y="5203877"/>
            <a:ext cx="796186" cy="796186"/>
          </a:xfrm>
          <a:prstGeom prst="rect">
            <a:avLst/>
          </a:prstGeom>
        </p:spPr>
      </p:pic>
      <p:pic>
        <p:nvPicPr>
          <p:cNvPr id="74" name="图形 73">
            <a:extLst>
              <a:ext uri="{FF2B5EF4-FFF2-40B4-BE49-F238E27FC236}">
                <a16:creationId xmlns:a16="http://schemas.microsoft.com/office/drawing/2014/main" id="{0027FA17-DBBF-6379-2205-DA90BFE0E1AE}"/>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217005" y="7547578"/>
            <a:ext cx="1435939" cy="1435939"/>
          </a:xfrm>
          <a:prstGeom prst="rect">
            <a:avLst/>
          </a:prstGeom>
        </p:spPr>
      </p:pic>
      <p:pic>
        <p:nvPicPr>
          <p:cNvPr id="76" name="图形 75">
            <a:extLst>
              <a:ext uri="{FF2B5EF4-FFF2-40B4-BE49-F238E27FC236}">
                <a16:creationId xmlns:a16="http://schemas.microsoft.com/office/drawing/2014/main" id="{8AF6DC7C-CBC2-141F-4609-A04A008EAE4E}"/>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6296572" y="2106745"/>
            <a:ext cx="1084133" cy="1084133"/>
          </a:xfrm>
          <a:prstGeom prst="rect">
            <a:avLst/>
          </a:prstGeom>
        </p:spPr>
      </p:pic>
      <p:pic>
        <p:nvPicPr>
          <p:cNvPr id="78" name="图形 77">
            <a:extLst>
              <a:ext uri="{FF2B5EF4-FFF2-40B4-BE49-F238E27FC236}">
                <a16:creationId xmlns:a16="http://schemas.microsoft.com/office/drawing/2014/main" id="{DAD926C0-D527-8C17-4BA7-A60CE70CF397}"/>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7542911" y="2478971"/>
            <a:ext cx="1271155" cy="1271155"/>
          </a:xfrm>
          <a:prstGeom prst="rect">
            <a:avLst/>
          </a:prstGeom>
        </p:spPr>
      </p:pic>
      <p:pic>
        <p:nvPicPr>
          <p:cNvPr id="82" name="图形 81">
            <a:extLst>
              <a:ext uri="{FF2B5EF4-FFF2-40B4-BE49-F238E27FC236}">
                <a16:creationId xmlns:a16="http://schemas.microsoft.com/office/drawing/2014/main" id="{46858554-F80E-D84E-A4BA-4AA91D43E727}"/>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7679913" y="4340139"/>
            <a:ext cx="952500" cy="952500"/>
          </a:xfrm>
          <a:prstGeom prst="rect">
            <a:avLst/>
          </a:prstGeom>
        </p:spPr>
      </p:pic>
      <p:pic>
        <p:nvPicPr>
          <p:cNvPr id="84" name="图形 83">
            <a:extLst>
              <a:ext uri="{FF2B5EF4-FFF2-40B4-BE49-F238E27FC236}">
                <a16:creationId xmlns:a16="http://schemas.microsoft.com/office/drawing/2014/main" id="{290A5E81-F4BE-EAAE-C987-E0588FEE431A}"/>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6352479" y="3577462"/>
            <a:ext cx="1201293" cy="1201293"/>
          </a:xfrm>
          <a:prstGeom prst="rect">
            <a:avLst/>
          </a:prstGeom>
        </p:spPr>
      </p:pic>
      <p:pic>
        <p:nvPicPr>
          <p:cNvPr id="86" name="图形 85">
            <a:extLst>
              <a:ext uri="{FF2B5EF4-FFF2-40B4-BE49-F238E27FC236}">
                <a16:creationId xmlns:a16="http://schemas.microsoft.com/office/drawing/2014/main" id="{1CCFD800-1CF5-3C5D-5E6F-44795C1040B1}"/>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8913166" y="1618906"/>
            <a:ext cx="1429011" cy="1429011"/>
          </a:xfrm>
          <a:prstGeom prst="rect">
            <a:avLst/>
          </a:prstGeom>
        </p:spPr>
      </p:pic>
      <p:pic>
        <p:nvPicPr>
          <p:cNvPr id="88" name="图形 87">
            <a:extLst>
              <a:ext uri="{FF2B5EF4-FFF2-40B4-BE49-F238E27FC236}">
                <a16:creationId xmlns:a16="http://schemas.microsoft.com/office/drawing/2014/main" id="{13796573-9776-CF24-469F-394DF3A540CE}"/>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0361929" y="1797427"/>
            <a:ext cx="1229380" cy="1186352"/>
          </a:xfrm>
          <a:prstGeom prst="rect">
            <a:avLst/>
          </a:prstGeom>
        </p:spPr>
      </p:pic>
      <p:pic>
        <p:nvPicPr>
          <p:cNvPr id="90" name="图形 89">
            <a:extLst>
              <a:ext uri="{FF2B5EF4-FFF2-40B4-BE49-F238E27FC236}">
                <a16:creationId xmlns:a16="http://schemas.microsoft.com/office/drawing/2014/main" id="{49BED56C-5396-0AC2-69D9-3C355E0BD7D6}"/>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9059435" y="2766842"/>
            <a:ext cx="1385993" cy="1385993"/>
          </a:xfrm>
          <a:prstGeom prst="rect">
            <a:avLst/>
          </a:prstGeom>
        </p:spPr>
      </p:pic>
      <p:pic>
        <p:nvPicPr>
          <p:cNvPr id="92" name="图形 91">
            <a:extLst>
              <a:ext uri="{FF2B5EF4-FFF2-40B4-BE49-F238E27FC236}">
                <a16:creationId xmlns:a16="http://schemas.microsoft.com/office/drawing/2014/main" id="{7F812232-D2F0-5424-6E1D-D0A8C9BAB6A7}"/>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9059435" y="4676945"/>
            <a:ext cx="1124700" cy="1124700"/>
          </a:xfrm>
          <a:prstGeom prst="rect">
            <a:avLst/>
          </a:prstGeom>
        </p:spPr>
      </p:pic>
      <p:pic>
        <p:nvPicPr>
          <p:cNvPr id="94" name="图形 93">
            <a:extLst>
              <a:ext uri="{FF2B5EF4-FFF2-40B4-BE49-F238E27FC236}">
                <a16:creationId xmlns:a16="http://schemas.microsoft.com/office/drawing/2014/main" id="{C15E87E5-1A4E-4AD1-9D3E-7CA4F0429062}"/>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9016946" y="5888301"/>
            <a:ext cx="1209677" cy="1209677"/>
          </a:xfrm>
          <a:prstGeom prst="rect">
            <a:avLst/>
          </a:prstGeom>
        </p:spPr>
      </p:pic>
      <p:pic>
        <p:nvPicPr>
          <p:cNvPr id="96" name="图形 95">
            <a:extLst>
              <a:ext uri="{FF2B5EF4-FFF2-40B4-BE49-F238E27FC236}">
                <a16:creationId xmlns:a16="http://schemas.microsoft.com/office/drawing/2014/main" id="{ECE07AE5-3EF2-8B59-C0D0-64FBDEDC6F9A}"/>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10301085" y="4247150"/>
            <a:ext cx="947244" cy="947244"/>
          </a:xfrm>
          <a:prstGeom prst="rect">
            <a:avLst/>
          </a:prstGeom>
        </p:spPr>
      </p:pic>
      <p:pic>
        <p:nvPicPr>
          <p:cNvPr id="98" name="图形 97">
            <a:extLst>
              <a:ext uri="{FF2B5EF4-FFF2-40B4-BE49-F238E27FC236}">
                <a16:creationId xmlns:a16="http://schemas.microsoft.com/office/drawing/2014/main" id="{26DA9079-90E9-8BA9-B91A-E9D7846F3F18}"/>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10398239" y="5171216"/>
            <a:ext cx="865321" cy="865321"/>
          </a:xfrm>
          <a:prstGeom prst="rect">
            <a:avLst/>
          </a:prstGeom>
        </p:spPr>
      </p:pic>
      <p:pic>
        <p:nvPicPr>
          <p:cNvPr id="100" name="图形 99">
            <a:extLst>
              <a:ext uri="{FF2B5EF4-FFF2-40B4-BE49-F238E27FC236}">
                <a16:creationId xmlns:a16="http://schemas.microsoft.com/office/drawing/2014/main" id="{7B8ABA8F-CF8A-9EAA-9738-9ED1E8A0846D}"/>
              </a:ext>
            </a:extLst>
          </p:cNvPr>
          <p:cNvPicPr>
            <a:picLocks noChangeAspect="1"/>
          </p:cNvPicPr>
          <p:nvPr/>
        </p:nvPicPr>
        <p:blipFill>
          <a:blip r:embed="rId63">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10383933" y="6143520"/>
            <a:ext cx="865321" cy="865321"/>
          </a:xfrm>
          <a:prstGeom prst="rect">
            <a:avLst/>
          </a:prstGeom>
        </p:spPr>
      </p:pic>
      <p:pic>
        <p:nvPicPr>
          <p:cNvPr id="102" name="图形 101">
            <a:extLst>
              <a:ext uri="{FF2B5EF4-FFF2-40B4-BE49-F238E27FC236}">
                <a16:creationId xmlns:a16="http://schemas.microsoft.com/office/drawing/2014/main" id="{ED489BD9-8C2E-6BCD-EE84-5ABA8DB98105}"/>
              </a:ext>
            </a:extLst>
          </p:cNvPr>
          <p:cNvPicPr>
            <a:picLocks noChangeAspect="1"/>
          </p:cNvPicPr>
          <p:nvPr/>
        </p:nvPicPr>
        <p:blipFill>
          <a:blip r:embed="rId65">
            <a:extLst>
              <a:ext uri="{28A0092B-C50C-407E-A947-70E740481C1C}">
                <a14:useLocalDpi xmlns:a14="http://schemas.microsoft.com/office/drawing/2010/main" val="0"/>
              </a:ext>
              <a:ext uri="{96DAC541-7B7A-43D3-8B79-37D633B846F1}">
                <asvg:svgBlip xmlns:asvg="http://schemas.microsoft.com/office/drawing/2016/SVG/main" r:embed="rId66"/>
              </a:ext>
            </a:extLst>
          </a:blip>
          <a:stretch>
            <a:fillRect/>
          </a:stretch>
        </p:blipFill>
        <p:spPr>
          <a:xfrm>
            <a:off x="12880034" y="1936773"/>
            <a:ext cx="1355406" cy="1355406"/>
          </a:xfrm>
          <a:prstGeom prst="rect">
            <a:avLst/>
          </a:prstGeom>
        </p:spPr>
      </p:pic>
      <p:pic>
        <p:nvPicPr>
          <p:cNvPr id="104" name="图形 103">
            <a:extLst>
              <a:ext uri="{FF2B5EF4-FFF2-40B4-BE49-F238E27FC236}">
                <a16:creationId xmlns:a16="http://schemas.microsoft.com/office/drawing/2014/main" id="{D7775F56-8618-B17A-5A27-718EBCC5FE50}"/>
              </a:ext>
            </a:extLst>
          </p:cNvPr>
          <p:cNvPicPr>
            <a:picLocks noChangeAspect="1"/>
          </p:cNvPicPr>
          <p:nvPr/>
        </p:nvPicPr>
        <p:blipFill>
          <a:blip r:embed="rId67">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12031571" y="3396381"/>
            <a:ext cx="1123571" cy="1123571"/>
          </a:xfrm>
          <a:prstGeom prst="rect">
            <a:avLst/>
          </a:prstGeom>
        </p:spPr>
      </p:pic>
      <p:pic>
        <p:nvPicPr>
          <p:cNvPr id="106" name="图形 105">
            <a:extLst>
              <a:ext uri="{FF2B5EF4-FFF2-40B4-BE49-F238E27FC236}">
                <a16:creationId xmlns:a16="http://schemas.microsoft.com/office/drawing/2014/main" id="{BBFC545D-EC10-058D-5416-61773D3F8BA8}"/>
              </a:ext>
            </a:extLst>
          </p:cNvPr>
          <p:cNvPicPr>
            <a:picLocks noChangeAspect="1"/>
          </p:cNvPicPr>
          <p:nvPr/>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13105500" y="4323580"/>
            <a:ext cx="1209677" cy="1209677"/>
          </a:xfrm>
          <a:prstGeom prst="rect">
            <a:avLst/>
          </a:prstGeom>
        </p:spPr>
      </p:pic>
      <p:pic>
        <p:nvPicPr>
          <p:cNvPr id="108" name="图形 107">
            <a:extLst>
              <a:ext uri="{FF2B5EF4-FFF2-40B4-BE49-F238E27FC236}">
                <a16:creationId xmlns:a16="http://schemas.microsoft.com/office/drawing/2014/main" id="{A29A2CF8-A61A-CFA6-CEBD-058880C56546}"/>
              </a:ext>
            </a:extLst>
          </p:cNvPr>
          <p:cNvPicPr>
            <a:picLocks noChangeAspect="1"/>
          </p:cNvPicPr>
          <p:nvPr/>
        </p:nvPicPr>
        <p:blipFill>
          <a:blip r:embed="rId71">
            <a:extLst>
              <a:ext uri="{28A0092B-C50C-407E-A947-70E740481C1C}">
                <a14:useLocalDpi xmlns:a14="http://schemas.microsoft.com/office/drawing/2010/main" val="0"/>
              </a:ext>
              <a:ext uri="{96DAC541-7B7A-43D3-8B79-37D633B846F1}">
                <asvg:svgBlip xmlns:asvg="http://schemas.microsoft.com/office/drawing/2016/SVG/main" r:embed="rId72"/>
              </a:ext>
            </a:extLst>
          </a:blip>
          <a:stretch>
            <a:fillRect/>
          </a:stretch>
        </p:blipFill>
        <p:spPr>
          <a:xfrm>
            <a:off x="7880457" y="7560661"/>
            <a:ext cx="1604059" cy="1596039"/>
          </a:xfrm>
          <a:prstGeom prst="rect">
            <a:avLst/>
          </a:prstGeom>
        </p:spPr>
      </p:pic>
      <p:pic>
        <p:nvPicPr>
          <p:cNvPr id="110" name="图形 109">
            <a:extLst>
              <a:ext uri="{FF2B5EF4-FFF2-40B4-BE49-F238E27FC236}">
                <a16:creationId xmlns:a16="http://schemas.microsoft.com/office/drawing/2014/main" id="{83303E29-C6C5-ADFB-6B5C-7CC71EEC08D5}"/>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9883968" y="7442938"/>
            <a:ext cx="1905000" cy="1905000"/>
          </a:xfrm>
          <a:prstGeom prst="rect">
            <a:avLst/>
          </a:prstGeom>
        </p:spPr>
      </p:pic>
      <p:pic>
        <p:nvPicPr>
          <p:cNvPr id="112" name="图形 111">
            <a:extLst>
              <a:ext uri="{FF2B5EF4-FFF2-40B4-BE49-F238E27FC236}">
                <a16:creationId xmlns:a16="http://schemas.microsoft.com/office/drawing/2014/main" id="{08FBE41A-8370-8313-277C-EF8FEFB8B602}"/>
              </a:ext>
            </a:extLst>
          </p:cNvPr>
          <p:cNvPicPr>
            <a:picLocks noChangeAspect="1"/>
          </p:cNvPicPr>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2081627" y="7530833"/>
            <a:ext cx="1654135" cy="1654135"/>
          </a:xfrm>
          <a:prstGeom prst="rect">
            <a:avLst/>
          </a:prstGeom>
        </p:spPr>
      </p:pic>
      <p:pic>
        <p:nvPicPr>
          <p:cNvPr id="114" name="图形 113">
            <a:extLst>
              <a:ext uri="{FF2B5EF4-FFF2-40B4-BE49-F238E27FC236}">
                <a16:creationId xmlns:a16="http://schemas.microsoft.com/office/drawing/2014/main" id="{DBEA63BB-F541-A93B-0E0A-8923AF94A413}"/>
              </a:ext>
            </a:extLst>
          </p:cNvPr>
          <p:cNvPicPr>
            <a:picLocks noChangeAspect="1"/>
          </p:cNvPicPr>
          <p:nvPr/>
        </p:nvPicPr>
        <p:blipFill>
          <a:blip r:embed="rId77">
            <a:extLst>
              <a:ext uri="{28A0092B-C50C-407E-A947-70E740481C1C}">
                <a14:useLocalDpi xmlns:a14="http://schemas.microsoft.com/office/drawing/2010/main" val="0"/>
              </a:ext>
              <a:ext uri="{96DAC541-7B7A-43D3-8B79-37D633B846F1}">
                <asvg:svgBlip xmlns:asvg="http://schemas.microsoft.com/office/drawing/2016/SVG/main" r:embed="rId78"/>
              </a:ext>
            </a:extLst>
          </a:blip>
          <a:stretch>
            <a:fillRect/>
          </a:stretch>
        </p:blipFill>
        <p:spPr>
          <a:xfrm>
            <a:off x="4818128" y="6115948"/>
            <a:ext cx="904610" cy="904610"/>
          </a:xfrm>
          <a:prstGeom prst="rect">
            <a:avLst/>
          </a:prstGeom>
        </p:spPr>
      </p:pic>
      <p:pic>
        <p:nvPicPr>
          <p:cNvPr id="118" name="图形 117">
            <a:extLst>
              <a:ext uri="{FF2B5EF4-FFF2-40B4-BE49-F238E27FC236}">
                <a16:creationId xmlns:a16="http://schemas.microsoft.com/office/drawing/2014/main" id="{ABC4CACE-D210-912F-575F-66A7FE95B225}"/>
              </a:ext>
            </a:extLst>
          </p:cNvPr>
          <p:cNvPicPr>
            <a:picLocks noChangeAspect="1"/>
          </p:cNvPicPr>
          <p:nvPr/>
        </p:nvPicPr>
        <p:blipFill>
          <a:blip r:embed="rId79">
            <a:extLst>
              <a:ext uri="{28A0092B-C50C-407E-A947-70E740481C1C}">
                <a14:useLocalDpi xmlns:a14="http://schemas.microsoft.com/office/drawing/2010/main" val="0"/>
              </a:ext>
              <a:ext uri="{96DAC541-7B7A-43D3-8B79-37D633B846F1}">
                <asvg:svgBlip xmlns:asvg="http://schemas.microsoft.com/office/drawing/2016/SVG/main" r:embed="rId80"/>
              </a:ext>
            </a:extLst>
          </a:blip>
          <a:stretch>
            <a:fillRect/>
          </a:stretch>
        </p:blipFill>
        <p:spPr>
          <a:xfrm>
            <a:off x="6065771" y="4809729"/>
            <a:ext cx="1584948" cy="1584948"/>
          </a:xfrm>
          <a:prstGeom prst="rect">
            <a:avLst/>
          </a:prstGeom>
        </p:spPr>
      </p:pic>
      <p:pic>
        <p:nvPicPr>
          <p:cNvPr id="120" name="图形 119">
            <a:extLst>
              <a:ext uri="{FF2B5EF4-FFF2-40B4-BE49-F238E27FC236}">
                <a16:creationId xmlns:a16="http://schemas.microsoft.com/office/drawing/2014/main" id="{0F02B986-4976-CB67-52E5-6E88AB7A1653}"/>
              </a:ext>
            </a:extLst>
          </p:cNvPr>
          <p:cNvPicPr>
            <a:picLocks noChangeAspect="1"/>
          </p:cNvPicPr>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4416534" y="7554887"/>
            <a:ext cx="1463394" cy="1463394"/>
          </a:xfrm>
          <a:prstGeom prst="rect">
            <a:avLst/>
          </a:prstGeom>
        </p:spPr>
      </p:pic>
      <p:pic>
        <p:nvPicPr>
          <p:cNvPr id="46" name="图形 45">
            <a:extLst>
              <a:ext uri="{FF2B5EF4-FFF2-40B4-BE49-F238E27FC236}">
                <a16:creationId xmlns:a16="http://schemas.microsoft.com/office/drawing/2014/main" id="{2C99C84A-CFD4-8ACB-3954-FA1FC2AC884E}"/>
              </a:ext>
            </a:extLst>
          </p:cNvPr>
          <p:cNvPicPr>
            <a:picLocks noChangeAspect="1"/>
          </p:cNvPicPr>
          <p:nvPr/>
        </p:nvPicPr>
        <p:blipFill>
          <a:blip r:embed="rId83">
            <a:extLst>
              <a:ext uri="{28A0092B-C50C-407E-A947-70E740481C1C}">
                <a14:useLocalDpi xmlns:a14="http://schemas.microsoft.com/office/drawing/2010/main" val="0"/>
              </a:ext>
              <a:ext uri="{96DAC541-7B7A-43D3-8B79-37D633B846F1}">
                <asvg:svgBlip xmlns:asvg="http://schemas.microsoft.com/office/drawing/2016/SVG/main" r:embed="rId84"/>
              </a:ext>
            </a:extLst>
          </a:blip>
          <a:stretch>
            <a:fillRect/>
          </a:stretch>
        </p:blipFill>
        <p:spPr>
          <a:xfrm>
            <a:off x="3490417" y="3121771"/>
            <a:ext cx="991800" cy="991800"/>
          </a:xfrm>
          <a:prstGeom prst="rect">
            <a:avLst/>
          </a:prstGeom>
        </p:spPr>
      </p:pic>
      <p:pic>
        <p:nvPicPr>
          <p:cNvPr id="47" name="图形 46">
            <a:extLst>
              <a:ext uri="{FF2B5EF4-FFF2-40B4-BE49-F238E27FC236}">
                <a16:creationId xmlns:a16="http://schemas.microsoft.com/office/drawing/2014/main" id="{F07FB5E9-4DDE-B442-9478-A5C8F0750E83}"/>
              </a:ext>
            </a:extLst>
          </p:cNvPr>
          <p:cNvPicPr>
            <a:picLocks noChangeAspect="1"/>
          </p:cNvPicPr>
          <p:nvPr/>
        </p:nvPicPr>
        <p:blipFill>
          <a:blip r:embed="rId85">
            <a:extLst>
              <a:ext uri="{28A0092B-C50C-407E-A947-70E740481C1C}">
                <a14:useLocalDpi xmlns:a14="http://schemas.microsoft.com/office/drawing/2010/main" val="0"/>
              </a:ext>
              <a:ext uri="{96DAC541-7B7A-43D3-8B79-37D633B846F1}">
                <asvg:svgBlip xmlns:asvg="http://schemas.microsoft.com/office/drawing/2016/SVG/main" r:embed="rId86"/>
              </a:ext>
            </a:extLst>
          </a:blip>
          <a:stretch>
            <a:fillRect/>
          </a:stretch>
        </p:blipFill>
        <p:spPr>
          <a:xfrm>
            <a:off x="11772443" y="5456152"/>
            <a:ext cx="1641826" cy="1641826"/>
          </a:xfrm>
          <a:prstGeom prst="rect">
            <a:avLst/>
          </a:prstGeom>
        </p:spPr>
      </p:pic>
      <p:sp>
        <p:nvSpPr>
          <p:cNvPr id="45" name="矩形 44">
            <a:extLst>
              <a:ext uri="{FF2B5EF4-FFF2-40B4-BE49-F238E27FC236}">
                <a16:creationId xmlns:a16="http://schemas.microsoft.com/office/drawing/2014/main" id="{6CECE0AB-0DAB-C746-B235-90F60DDEC676}"/>
              </a:ext>
            </a:extLst>
          </p:cNvPr>
          <p:cNvSpPr/>
          <p:nvPr/>
        </p:nvSpPr>
        <p:spPr>
          <a:xfrm>
            <a:off x="-285750" y="-292100"/>
            <a:ext cx="15925800" cy="11353800"/>
          </a:xfrm>
          <a:prstGeom prst="rect">
            <a:avLst/>
          </a:prstGeom>
          <a:solidFill>
            <a:schemeClr val="bg1">
              <a:lumMod val="75000"/>
              <a:alpha val="93933"/>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1" name="图片 50">
            <a:extLst>
              <a:ext uri="{FF2B5EF4-FFF2-40B4-BE49-F238E27FC236}">
                <a16:creationId xmlns:a16="http://schemas.microsoft.com/office/drawing/2014/main" id="{5133692F-3622-6845-B908-646345E93166}"/>
              </a:ext>
            </a:extLst>
          </p:cNvPr>
          <p:cNvPicPr>
            <a:picLocks noChangeAspect="1"/>
          </p:cNvPicPr>
          <p:nvPr/>
        </p:nvPicPr>
        <p:blipFill>
          <a:blip r:embed="rId87">
            <a:extLst>
              <a:ext uri="{28A0092B-C50C-407E-A947-70E740481C1C}">
                <a14:useLocalDpi xmlns:a14="http://schemas.microsoft.com/office/drawing/2010/main" val="0"/>
              </a:ext>
            </a:extLst>
          </a:blip>
          <a:stretch>
            <a:fillRect/>
          </a:stretch>
        </p:blipFill>
        <p:spPr>
          <a:xfrm>
            <a:off x="6522905" y="5206106"/>
            <a:ext cx="2079890" cy="4534467"/>
          </a:xfrm>
          <a:prstGeom prst="rect">
            <a:avLst/>
          </a:prstGeom>
        </p:spPr>
      </p:pic>
      <p:sp>
        <p:nvSpPr>
          <p:cNvPr id="87" name="矩形 86">
            <a:extLst>
              <a:ext uri="{FF2B5EF4-FFF2-40B4-BE49-F238E27FC236}">
                <a16:creationId xmlns:a16="http://schemas.microsoft.com/office/drawing/2014/main" id="{436E89B5-866E-6547-9BE8-CDF3C4EA18CC}"/>
              </a:ext>
            </a:extLst>
          </p:cNvPr>
          <p:cNvSpPr/>
          <p:nvPr/>
        </p:nvSpPr>
        <p:spPr>
          <a:xfrm>
            <a:off x="1457922" y="604776"/>
            <a:ext cx="12272762" cy="4385816"/>
          </a:xfrm>
          <a:prstGeom prst="rect">
            <a:avLst/>
          </a:prstGeom>
          <a:noFill/>
        </p:spPr>
        <p:txBody>
          <a:bodyPr wrap="square" lIns="91440" tIns="45720" rIns="91440" bIns="45720">
            <a:spAutoFit/>
          </a:bodyPr>
          <a:lstStyle/>
          <a:p>
            <a:pPr algn="ctr"/>
            <a:r>
              <a:rPr lang="en-US" altLang="zh-CN" sz="19900" dirty="0">
                <a:ln w="0"/>
                <a:effectLst>
                  <a:outerShdw blurRad="38100" dist="19050" dir="2700000" algn="tl" rotWithShape="0">
                    <a:schemeClr val="dk1">
                      <a:alpha val="40000"/>
                    </a:schemeClr>
                  </a:outerShdw>
                </a:effectLst>
                <a:latin typeface="Fira Code Retina" pitchFamily="49" charset="0"/>
                <a:ea typeface="Fira Code Retina" pitchFamily="49" charset="0"/>
                <a:cs typeface="Fira Code Retina" pitchFamily="49" charset="0"/>
              </a:rPr>
              <a:t>Get-It</a:t>
            </a:r>
          </a:p>
          <a:p>
            <a:pPr algn="ctr"/>
            <a:r>
              <a:rPr lang="zh-CN" altLang="en-US" sz="7200" b="1" cap="none" spc="50" dirty="0">
                <a:ln w="0"/>
                <a:effectLst>
                  <a:outerShdw blurRad="38100" dist="19050" dir="2700000" algn="tl" rotWithShape="0">
                    <a:schemeClr val="dk1">
                      <a:alpha val="40000"/>
                    </a:schemeClr>
                  </a:outerShdw>
                </a:effectLst>
                <a:latin typeface="SimHei" panose="02010609060101010101" pitchFamily="49" charset="-122"/>
                <a:ea typeface="SimHei" panose="02010609060101010101" pitchFamily="49" charset="-122"/>
                <a:cs typeface="Fira Code Retina" pitchFamily="49" charset="0"/>
              </a:rPr>
              <a:t>视觉化商业模式画布讲解</a:t>
            </a:r>
            <a:endParaRPr lang="zh-CN" altLang="en-US" sz="2400" b="1" cap="none" spc="50" dirty="0">
              <a:ln w="9525" cmpd="sng">
                <a:solidFill>
                  <a:schemeClr val="accent1"/>
                </a:solidFill>
                <a:prstDash val="solid"/>
              </a:ln>
              <a:effectLst>
                <a:glow rad="38100">
                  <a:schemeClr val="accent1">
                    <a:alpha val="40000"/>
                  </a:schemeClr>
                </a:glow>
              </a:effectLst>
              <a:latin typeface="SimHei" panose="02010609060101010101" pitchFamily="49" charset="-122"/>
              <a:ea typeface="SimHei" panose="02010609060101010101" pitchFamily="49" charset="-122"/>
              <a:cs typeface="Fira Code Retina" pitchFamily="49" charset="0"/>
            </a:endParaRPr>
          </a:p>
        </p:txBody>
      </p:sp>
    </p:spTree>
    <p:extLst>
      <p:ext uri="{BB962C8B-B14F-4D97-AF65-F5344CB8AC3E}">
        <p14:creationId xmlns:p14="http://schemas.microsoft.com/office/powerpoint/2010/main" val="29343333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45" name="文本框 44">
            <a:extLst>
              <a:ext uri="{FF2B5EF4-FFF2-40B4-BE49-F238E27FC236}">
                <a16:creationId xmlns:a16="http://schemas.microsoft.com/office/drawing/2014/main" id="{A17AC7EB-9CCD-B517-57E5-F5C709B53246}"/>
              </a:ext>
            </a:extLst>
          </p:cNvPr>
          <p:cNvSpPr txBox="1"/>
          <p:nvPr/>
        </p:nvSpPr>
        <p:spPr>
          <a:xfrm>
            <a:off x="993263" y="2268391"/>
            <a:ext cx="194039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素材资源版权方</a:t>
            </a: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3" name="文本框 62">
            <a:extLst>
              <a:ext uri="{FF2B5EF4-FFF2-40B4-BE49-F238E27FC236}">
                <a16:creationId xmlns:a16="http://schemas.microsoft.com/office/drawing/2014/main" id="{D052179F-5783-77DD-509B-170F5779B56E}"/>
              </a:ext>
            </a:extLst>
          </p:cNvPr>
          <p:cNvSpPr txBox="1"/>
          <p:nvPr/>
        </p:nvSpPr>
        <p:spPr>
          <a:xfrm>
            <a:off x="4686076" y="314407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跟进用户反馈</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7" name="文本框 76">
            <a:extLst>
              <a:ext uri="{FF2B5EF4-FFF2-40B4-BE49-F238E27FC236}">
                <a16:creationId xmlns:a16="http://schemas.microsoft.com/office/drawing/2014/main" id="{BADD322D-6888-C67A-263B-180283765E2B}"/>
              </a:ext>
            </a:extLst>
          </p:cNvPr>
          <p:cNvSpPr txBox="1"/>
          <p:nvPr/>
        </p:nvSpPr>
        <p:spPr>
          <a:xfrm>
            <a:off x="6313640" y="2294538"/>
            <a:ext cx="107118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创新</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80" name="文本框 79">
            <a:extLst>
              <a:ext uri="{FF2B5EF4-FFF2-40B4-BE49-F238E27FC236}">
                <a16:creationId xmlns:a16="http://schemas.microsoft.com/office/drawing/2014/main" id="{0C3B71DB-AE3D-36D7-126E-E9C4515C8679}"/>
              </a:ext>
            </a:extLst>
          </p:cNvPr>
          <p:cNvSpPr txBox="1"/>
          <p:nvPr/>
        </p:nvSpPr>
        <p:spPr>
          <a:xfrm>
            <a:off x="6313639" y="521733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便利性</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实用性</a:t>
            </a:r>
          </a:p>
        </p:txBody>
      </p:sp>
      <p:sp>
        <p:nvSpPr>
          <p:cNvPr id="81" name="文本框 80">
            <a:extLst>
              <a:ext uri="{FF2B5EF4-FFF2-40B4-BE49-F238E27FC236}">
                <a16:creationId xmlns:a16="http://schemas.microsoft.com/office/drawing/2014/main" id="{C3CD75CA-9E43-0CE5-0CAA-5CAA56C2CF85}"/>
              </a:ext>
            </a:extLst>
          </p:cNvPr>
          <p:cNvSpPr txBox="1"/>
          <p:nvPr/>
        </p:nvSpPr>
        <p:spPr>
          <a:xfrm>
            <a:off x="7562850" y="2839262"/>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定制化</a:t>
            </a:r>
          </a:p>
        </p:txBody>
      </p:sp>
      <p:sp>
        <p:nvSpPr>
          <p:cNvPr id="83" name="文本框 82">
            <a:extLst>
              <a:ext uri="{FF2B5EF4-FFF2-40B4-BE49-F238E27FC236}">
                <a16:creationId xmlns:a16="http://schemas.microsoft.com/office/drawing/2014/main" id="{373A6919-60F2-DDE1-E22D-75B2951F5E10}"/>
              </a:ext>
            </a:extLst>
          </p:cNvPr>
          <p:cNvSpPr txBox="1"/>
          <p:nvPr/>
        </p:nvSpPr>
        <p:spPr>
          <a:xfrm>
            <a:off x="7591425" y="4323580"/>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可获得性</a:t>
            </a:r>
          </a:p>
        </p:txBody>
      </p:sp>
      <p:sp>
        <p:nvSpPr>
          <p:cNvPr id="85" name="文本框 84">
            <a:extLst>
              <a:ext uri="{FF2B5EF4-FFF2-40B4-BE49-F238E27FC236}">
                <a16:creationId xmlns:a16="http://schemas.microsoft.com/office/drawing/2014/main" id="{1D108017-5B80-8B2F-7352-EE1F561B547A}"/>
              </a:ext>
            </a:extLst>
          </p:cNvPr>
          <p:cNvSpPr txBox="1"/>
          <p:nvPr/>
        </p:nvSpPr>
        <p:spPr>
          <a:xfrm>
            <a:off x="9068348" y="1879237"/>
            <a:ext cx="1285291"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自动化服务</a:t>
            </a:r>
          </a:p>
        </p:txBody>
      </p:sp>
      <p:sp>
        <p:nvSpPr>
          <p:cNvPr id="87" name="文本框 86">
            <a:extLst>
              <a:ext uri="{FF2B5EF4-FFF2-40B4-BE49-F238E27FC236}">
                <a16:creationId xmlns:a16="http://schemas.microsoft.com/office/drawing/2014/main" id="{32CD6F3A-85AB-9ED0-4E22-D361E3166516}"/>
              </a:ext>
            </a:extLst>
          </p:cNvPr>
          <p:cNvSpPr txBox="1"/>
          <p:nvPr/>
        </p:nvSpPr>
        <p:spPr>
          <a:xfrm>
            <a:off x="10420660" y="1978258"/>
            <a:ext cx="1285291"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社区</a:t>
            </a:r>
          </a:p>
        </p:txBody>
      </p:sp>
      <p:sp>
        <p:nvSpPr>
          <p:cNvPr id="89" name="文本框 88">
            <a:extLst>
              <a:ext uri="{FF2B5EF4-FFF2-40B4-BE49-F238E27FC236}">
                <a16:creationId xmlns:a16="http://schemas.microsoft.com/office/drawing/2014/main" id="{A90FAE7A-8AB1-25AF-3CEC-F44BB4233952}"/>
              </a:ext>
            </a:extLst>
          </p:cNvPr>
          <p:cNvSpPr txBox="1"/>
          <p:nvPr/>
        </p:nvSpPr>
        <p:spPr>
          <a:xfrm>
            <a:off x="9015032" y="2802576"/>
            <a:ext cx="1561231"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与客户协作、共同创造</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1" name="文本框 100">
            <a:extLst>
              <a:ext uri="{FF2B5EF4-FFF2-40B4-BE49-F238E27FC236}">
                <a16:creationId xmlns:a16="http://schemas.microsoft.com/office/drawing/2014/main" id="{F96A2782-80B0-8447-7097-E2578A73226A}"/>
              </a:ext>
            </a:extLst>
          </p:cNvPr>
          <p:cNvSpPr txBox="1"/>
          <p:nvPr/>
        </p:nvSpPr>
        <p:spPr>
          <a:xfrm>
            <a:off x="12869768" y="2038090"/>
            <a:ext cx="1350149" cy="1384995"/>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日常网络交流者</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7" name="文本框 106">
            <a:extLst>
              <a:ext uri="{FF2B5EF4-FFF2-40B4-BE49-F238E27FC236}">
                <a16:creationId xmlns:a16="http://schemas.microsoft.com/office/drawing/2014/main" id="{6350696E-8019-6254-1047-DAD0EC23C6F0}"/>
              </a:ext>
            </a:extLst>
          </p:cNvPr>
          <p:cNvSpPr txBox="1"/>
          <p:nvPr/>
        </p:nvSpPr>
        <p:spPr>
          <a:xfrm>
            <a:off x="11905953" y="5848581"/>
            <a:ext cx="1285291"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学生</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3" name="文本框 112">
            <a:extLst>
              <a:ext uri="{FF2B5EF4-FFF2-40B4-BE49-F238E27FC236}">
                <a16:creationId xmlns:a16="http://schemas.microsoft.com/office/drawing/2014/main" id="{ADD3DAAD-A9E5-3DB7-D625-F90F3FDC61F1}"/>
              </a:ext>
            </a:extLst>
          </p:cNvPr>
          <p:cNvSpPr txBox="1"/>
          <p:nvPr/>
        </p:nvSpPr>
        <p:spPr>
          <a:xfrm>
            <a:off x="7898815" y="8006291"/>
            <a:ext cx="2110688"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使用费</a:t>
            </a:r>
          </a:p>
        </p:txBody>
      </p:sp>
      <p:sp>
        <p:nvSpPr>
          <p:cNvPr id="115" name="文本框 114">
            <a:extLst>
              <a:ext uri="{FF2B5EF4-FFF2-40B4-BE49-F238E27FC236}">
                <a16:creationId xmlns:a16="http://schemas.microsoft.com/office/drawing/2014/main" id="{286ACF6F-205C-9420-550B-D06EDB204452}"/>
              </a:ext>
            </a:extLst>
          </p:cNvPr>
          <p:cNvSpPr txBox="1"/>
          <p:nvPr/>
        </p:nvSpPr>
        <p:spPr>
          <a:xfrm>
            <a:off x="9938121" y="7980280"/>
            <a:ext cx="1767830"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会员费</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spTree>
    <p:extLst>
      <p:ext uri="{BB962C8B-B14F-4D97-AF65-F5344CB8AC3E}">
        <p14:creationId xmlns:p14="http://schemas.microsoft.com/office/powerpoint/2010/main" val="1752188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Tree>
    <p:extLst>
      <p:ext uri="{BB962C8B-B14F-4D97-AF65-F5344CB8AC3E}">
        <p14:creationId xmlns:p14="http://schemas.microsoft.com/office/powerpoint/2010/main" val="312786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45" name="文本框 44">
            <a:extLst>
              <a:ext uri="{FF2B5EF4-FFF2-40B4-BE49-F238E27FC236}">
                <a16:creationId xmlns:a16="http://schemas.microsoft.com/office/drawing/2014/main" id="{A17AC7EB-9CCD-B517-57E5-F5C709B53246}"/>
              </a:ext>
            </a:extLst>
          </p:cNvPr>
          <p:cNvSpPr txBox="1"/>
          <p:nvPr/>
        </p:nvSpPr>
        <p:spPr>
          <a:xfrm>
            <a:off x="993263" y="2268391"/>
            <a:ext cx="194039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素材资源版权方</a:t>
            </a: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3" name="文本框 62">
            <a:extLst>
              <a:ext uri="{FF2B5EF4-FFF2-40B4-BE49-F238E27FC236}">
                <a16:creationId xmlns:a16="http://schemas.microsoft.com/office/drawing/2014/main" id="{D052179F-5783-77DD-509B-170F5779B56E}"/>
              </a:ext>
            </a:extLst>
          </p:cNvPr>
          <p:cNvSpPr txBox="1"/>
          <p:nvPr/>
        </p:nvSpPr>
        <p:spPr>
          <a:xfrm>
            <a:off x="4686076" y="314407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跟进用户反馈</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80" name="文本框 79">
            <a:extLst>
              <a:ext uri="{FF2B5EF4-FFF2-40B4-BE49-F238E27FC236}">
                <a16:creationId xmlns:a16="http://schemas.microsoft.com/office/drawing/2014/main" id="{0C3B71DB-AE3D-36D7-126E-E9C4515C8679}"/>
              </a:ext>
            </a:extLst>
          </p:cNvPr>
          <p:cNvSpPr txBox="1"/>
          <p:nvPr/>
        </p:nvSpPr>
        <p:spPr>
          <a:xfrm>
            <a:off x="6313639" y="521733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便利性</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实用性</a:t>
            </a:r>
          </a:p>
        </p:txBody>
      </p:sp>
      <p:sp>
        <p:nvSpPr>
          <p:cNvPr id="81" name="文本框 80">
            <a:extLst>
              <a:ext uri="{FF2B5EF4-FFF2-40B4-BE49-F238E27FC236}">
                <a16:creationId xmlns:a16="http://schemas.microsoft.com/office/drawing/2014/main" id="{C3CD75CA-9E43-0CE5-0CAA-5CAA56C2CF85}"/>
              </a:ext>
            </a:extLst>
          </p:cNvPr>
          <p:cNvSpPr txBox="1"/>
          <p:nvPr/>
        </p:nvSpPr>
        <p:spPr>
          <a:xfrm>
            <a:off x="7562850" y="2839262"/>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定制化</a:t>
            </a:r>
          </a:p>
        </p:txBody>
      </p:sp>
      <p:sp>
        <p:nvSpPr>
          <p:cNvPr id="83" name="文本框 82">
            <a:extLst>
              <a:ext uri="{FF2B5EF4-FFF2-40B4-BE49-F238E27FC236}">
                <a16:creationId xmlns:a16="http://schemas.microsoft.com/office/drawing/2014/main" id="{373A6919-60F2-DDE1-E22D-75B2951F5E10}"/>
              </a:ext>
            </a:extLst>
          </p:cNvPr>
          <p:cNvSpPr txBox="1"/>
          <p:nvPr/>
        </p:nvSpPr>
        <p:spPr>
          <a:xfrm>
            <a:off x="7591425" y="4323580"/>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可获得性</a:t>
            </a:r>
          </a:p>
        </p:txBody>
      </p:sp>
      <p:sp>
        <p:nvSpPr>
          <p:cNvPr id="85" name="文本框 84">
            <a:extLst>
              <a:ext uri="{FF2B5EF4-FFF2-40B4-BE49-F238E27FC236}">
                <a16:creationId xmlns:a16="http://schemas.microsoft.com/office/drawing/2014/main" id="{1D108017-5B80-8B2F-7352-EE1F561B547A}"/>
              </a:ext>
            </a:extLst>
          </p:cNvPr>
          <p:cNvSpPr txBox="1"/>
          <p:nvPr/>
        </p:nvSpPr>
        <p:spPr>
          <a:xfrm>
            <a:off x="9068348" y="1879237"/>
            <a:ext cx="1285291"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自动化服务</a:t>
            </a:r>
          </a:p>
        </p:txBody>
      </p:sp>
      <p:sp>
        <p:nvSpPr>
          <p:cNvPr id="87" name="文本框 86">
            <a:extLst>
              <a:ext uri="{FF2B5EF4-FFF2-40B4-BE49-F238E27FC236}">
                <a16:creationId xmlns:a16="http://schemas.microsoft.com/office/drawing/2014/main" id="{32CD6F3A-85AB-9ED0-4E22-D361E3166516}"/>
              </a:ext>
            </a:extLst>
          </p:cNvPr>
          <p:cNvSpPr txBox="1"/>
          <p:nvPr/>
        </p:nvSpPr>
        <p:spPr>
          <a:xfrm>
            <a:off x="10420660" y="1978258"/>
            <a:ext cx="1285291"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社区</a:t>
            </a:r>
          </a:p>
        </p:txBody>
      </p:sp>
      <p:sp>
        <p:nvSpPr>
          <p:cNvPr id="89" name="文本框 88">
            <a:extLst>
              <a:ext uri="{FF2B5EF4-FFF2-40B4-BE49-F238E27FC236}">
                <a16:creationId xmlns:a16="http://schemas.microsoft.com/office/drawing/2014/main" id="{A90FAE7A-8AB1-25AF-3CEC-F44BB4233952}"/>
              </a:ext>
            </a:extLst>
          </p:cNvPr>
          <p:cNvSpPr txBox="1"/>
          <p:nvPr/>
        </p:nvSpPr>
        <p:spPr>
          <a:xfrm>
            <a:off x="9015032" y="2802576"/>
            <a:ext cx="1561231"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与客户协作、共同创造</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3" name="文本框 112">
            <a:extLst>
              <a:ext uri="{FF2B5EF4-FFF2-40B4-BE49-F238E27FC236}">
                <a16:creationId xmlns:a16="http://schemas.microsoft.com/office/drawing/2014/main" id="{ADD3DAAD-A9E5-3DB7-D625-F90F3FDC61F1}"/>
              </a:ext>
            </a:extLst>
          </p:cNvPr>
          <p:cNvSpPr txBox="1"/>
          <p:nvPr/>
        </p:nvSpPr>
        <p:spPr>
          <a:xfrm>
            <a:off x="7898815" y="8006291"/>
            <a:ext cx="2110688"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使用费</a:t>
            </a:r>
          </a:p>
        </p:txBody>
      </p:sp>
      <p:sp>
        <p:nvSpPr>
          <p:cNvPr id="115" name="文本框 114">
            <a:extLst>
              <a:ext uri="{FF2B5EF4-FFF2-40B4-BE49-F238E27FC236}">
                <a16:creationId xmlns:a16="http://schemas.microsoft.com/office/drawing/2014/main" id="{286ACF6F-205C-9420-550B-D06EDB204452}"/>
              </a:ext>
            </a:extLst>
          </p:cNvPr>
          <p:cNvSpPr txBox="1"/>
          <p:nvPr/>
        </p:nvSpPr>
        <p:spPr>
          <a:xfrm>
            <a:off x="9938121" y="7980280"/>
            <a:ext cx="1767830"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会员费</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296572" y="2106745"/>
            <a:ext cx="1084133" cy="1084133"/>
          </a:xfrm>
          <a:prstGeom prst="rect">
            <a:avLst/>
          </a:prstGeom>
        </p:spPr>
      </p:pic>
      <p:pic>
        <p:nvPicPr>
          <p:cNvPr id="90" name="图形 89" descr="放大镜 纯色填充">
            <a:extLst>
              <a:ext uri="{FF2B5EF4-FFF2-40B4-BE49-F238E27FC236}">
                <a16:creationId xmlns:a16="http://schemas.microsoft.com/office/drawing/2014/main" id="{D34FD449-5AAD-184C-B634-5E8737E63002}"/>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586845" y="1436249"/>
            <a:ext cx="3051249" cy="3051249"/>
          </a:xfrm>
          <a:prstGeom prst="rect">
            <a:avLst/>
          </a:prstGeom>
        </p:spPr>
      </p:pic>
    </p:spTree>
    <p:extLst>
      <p:ext uri="{BB962C8B-B14F-4D97-AF65-F5344CB8AC3E}">
        <p14:creationId xmlns:p14="http://schemas.microsoft.com/office/powerpoint/2010/main" val="1104719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45" name="文本框 44">
            <a:extLst>
              <a:ext uri="{FF2B5EF4-FFF2-40B4-BE49-F238E27FC236}">
                <a16:creationId xmlns:a16="http://schemas.microsoft.com/office/drawing/2014/main" id="{A17AC7EB-9CCD-B517-57E5-F5C709B53246}"/>
              </a:ext>
            </a:extLst>
          </p:cNvPr>
          <p:cNvSpPr txBox="1"/>
          <p:nvPr/>
        </p:nvSpPr>
        <p:spPr>
          <a:xfrm>
            <a:off x="993263" y="2268391"/>
            <a:ext cx="194039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素材资源版权方</a:t>
            </a: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3" name="文本框 62">
            <a:extLst>
              <a:ext uri="{FF2B5EF4-FFF2-40B4-BE49-F238E27FC236}">
                <a16:creationId xmlns:a16="http://schemas.microsoft.com/office/drawing/2014/main" id="{D052179F-5783-77DD-509B-170F5779B56E}"/>
              </a:ext>
            </a:extLst>
          </p:cNvPr>
          <p:cNvSpPr txBox="1"/>
          <p:nvPr/>
        </p:nvSpPr>
        <p:spPr>
          <a:xfrm>
            <a:off x="4686076" y="314407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跟进用户反馈</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80" name="文本框 79">
            <a:extLst>
              <a:ext uri="{FF2B5EF4-FFF2-40B4-BE49-F238E27FC236}">
                <a16:creationId xmlns:a16="http://schemas.microsoft.com/office/drawing/2014/main" id="{0C3B71DB-AE3D-36D7-126E-E9C4515C8679}"/>
              </a:ext>
            </a:extLst>
          </p:cNvPr>
          <p:cNvSpPr txBox="1"/>
          <p:nvPr/>
        </p:nvSpPr>
        <p:spPr>
          <a:xfrm>
            <a:off x="6313639" y="521733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便利性</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实用性</a:t>
            </a:r>
          </a:p>
        </p:txBody>
      </p:sp>
      <p:sp>
        <p:nvSpPr>
          <p:cNvPr id="81" name="文本框 80">
            <a:extLst>
              <a:ext uri="{FF2B5EF4-FFF2-40B4-BE49-F238E27FC236}">
                <a16:creationId xmlns:a16="http://schemas.microsoft.com/office/drawing/2014/main" id="{C3CD75CA-9E43-0CE5-0CAA-5CAA56C2CF85}"/>
              </a:ext>
            </a:extLst>
          </p:cNvPr>
          <p:cNvSpPr txBox="1"/>
          <p:nvPr/>
        </p:nvSpPr>
        <p:spPr>
          <a:xfrm>
            <a:off x="7562850" y="2839262"/>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定制化</a:t>
            </a:r>
          </a:p>
        </p:txBody>
      </p:sp>
      <p:sp>
        <p:nvSpPr>
          <p:cNvPr id="83" name="文本框 82">
            <a:extLst>
              <a:ext uri="{FF2B5EF4-FFF2-40B4-BE49-F238E27FC236}">
                <a16:creationId xmlns:a16="http://schemas.microsoft.com/office/drawing/2014/main" id="{373A6919-60F2-DDE1-E22D-75B2951F5E10}"/>
              </a:ext>
            </a:extLst>
          </p:cNvPr>
          <p:cNvSpPr txBox="1"/>
          <p:nvPr/>
        </p:nvSpPr>
        <p:spPr>
          <a:xfrm>
            <a:off x="7591425" y="4323580"/>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可获得性</a:t>
            </a:r>
          </a:p>
        </p:txBody>
      </p:sp>
      <p:sp>
        <p:nvSpPr>
          <p:cNvPr id="85" name="文本框 84">
            <a:extLst>
              <a:ext uri="{FF2B5EF4-FFF2-40B4-BE49-F238E27FC236}">
                <a16:creationId xmlns:a16="http://schemas.microsoft.com/office/drawing/2014/main" id="{1D108017-5B80-8B2F-7352-EE1F561B547A}"/>
              </a:ext>
            </a:extLst>
          </p:cNvPr>
          <p:cNvSpPr txBox="1"/>
          <p:nvPr/>
        </p:nvSpPr>
        <p:spPr>
          <a:xfrm>
            <a:off x="9068348" y="1879237"/>
            <a:ext cx="1285291"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自动化服务</a:t>
            </a:r>
          </a:p>
        </p:txBody>
      </p:sp>
      <p:sp>
        <p:nvSpPr>
          <p:cNvPr id="87" name="文本框 86">
            <a:extLst>
              <a:ext uri="{FF2B5EF4-FFF2-40B4-BE49-F238E27FC236}">
                <a16:creationId xmlns:a16="http://schemas.microsoft.com/office/drawing/2014/main" id="{32CD6F3A-85AB-9ED0-4E22-D361E3166516}"/>
              </a:ext>
            </a:extLst>
          </p:cNvPr>
          <p:cNvSpPr txBox="1"/>
          <p:nvPr/>
        </p:nvSpPr>
        <p:spPr>
          <a:xfrm>
            <a:off x="10420660" y="1978258"/>
            <a:ext cx="1285291"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社区</a:t>
            </a:r>
          </a:p>
        </p:txBody>
      </p:sp>
      <p:sp>
        <p:nvSpPr>
          <p:cNvPr id="89" name="文本框 88">
            <a:extLst>
              <a:ext uri="{FF2B5EF4-FFF2-40B4-BE49-F238E27FC236}">
                <a16:creationId xmlns:a16="http://schemas.microsoft.com/office/drawing/2014/main" id="{A90FAE7A-8AB1-25AF-3CEC-F44BB4233952}"/>
              </a:ext>
            </a:extLst>
          </p:cNvPr>
          <p:cNvSpPr txBox="1"/>
          <p:nvPr/>
        </p:nvSpPr>
        <p:spPr>
          <a:xfrm>
            <a:off x="9015032" y="2802576"/>
            <a:ext cx="1561231"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与客户协作、共同创造</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3" name="文本框 112">
            <a:extLst>
              <a:ext uri="{FF2B5EF4-FFF2-40B4-BE49-F238E27FC236}">
                <a16:creationId xmlns:a16="http://schemas.microsoft.com/office/drawing/2014/main" id="{ADD3DAAD-A9E5-3DB7-D625-F90F3FDC61F1}"/>
              </a:ext>
            </a:extLst>
          </p:cNvPr>
          <p:cNvSpPr txBox="1"/>
          <p:nvPr/>
        </p:nvSpPr>
        <p:spPr>
          <a:xfrm>
            <a:off x="7898815" y="8006291"/>
            <a:ext cx="2110688"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使用费</a:t>
            </a:r>
          </a:p>
        </p:txBody>
      </p:sp>
      <p:sp>
        <p:nvSpPr>
          <p:cNvPr id="115" name="文本框 114">
            <a:extLst>
              <a:ext uri="{FF2B5EF4-FFF2-40B4-BE49-F238E27FC236}">
                <a16:creationId xmlns:a16="http://schemas.microsoft.com/office/drawing/2014/main" id="{286ACF6F-205C-9420-550B-D06EDB204452}"/>
              </a:ext>
            </a:extLst>
          </p:cNvPr>
          <p:cNvSpPr txBox="1"/>
          <p:nvPr/>
        </p:nvSpPr>
        <p:spPr>
          <a:xfrm>
            <a:off x="9938121" y="7980280"/>
            <a:ext cx="1767830"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会员费</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296572" y="2106745"/>
            <a:ext cx="1084133" cy="1084133"/>
          </a:xfrm>
          <a:prstGeom prst="rect">
            <a:avLst/>
          </a:prstGeom>
        </p:spPr>
      </p:pic>
      <p:sp>
        <p:nvSpPr>
          <p:cNvPr id="82" name="圆角矩形 81">
            <a:extLst>
              <a:ext uri="{FF2B5EF4-FFF2-40B4-BE49-F238E27FC236}">
                <a16:creationId xmlns:a16="http://schemas.microsoft.com/office/drawing/2014/main" id="{B2EA0D00-3330-B444-B9A3-1502FE2C485A}"/>
              </a:ext>
            </a:extLst>
          </p:cNvPr>
          <p:cNvSpPr/>
          <p:nvPr/>
        </p:nvSpPr>
        <p:spPr>
          <a:xfrm>
            <a:off x="-1362270" y="-454546"/>
            <a:ext cx="17602200" cy="12192000"/>
          </a:xfrm>
          <a:prstGeom prst="roundRect">
            <a:avLst/>
          </a:prstGeom>
          <a:solidFill>
            <a:schemeClr val="bg1">
              <a:lumMod val="65000"/>
              <a:alpha val="50327"/>
            </a:schemeClr>
          </a:solidFill>
          <a:ln>
            <a:noFill/>
          </a:ln>
          <a:effectLst>
            <a:outerShdw blurRad="50800" dist="50800" dir="54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0" name="图片 89">
            <a:extLst>
              <a:ext uri="{FF2B5EF4-FFF2-40B4-BE49-F238E27FC236}">
                <a16:creationId xmlns:a16="http://schemas.microsoft.com/office/drawing/2014/main" id="{52168AEA-2E09-6847-A354-492DFE0ACEFA}"/>
              </a:ext>
            </a:extLst>
          </p:cNvPr>
          <p:cNvPicPr>
            <a:picLocks noChangeAspect="1"/>
          </p:cNvPicPr>
          <p:nvPr/>
        </p:nvPicPr>
        <p:blipFill>
          <a:blip r:embed="rId21">
            <a:extLst>
              <a:ext uri="{28A0092B-C50C-407E-A947-70E740481C1C}">
                <a14:useLocalDpi xmlns:a14="http://schemas.microsoft.com/office/drawing/2010/main" val="0"/>
              </a:ext>
            </a:extLst>
          </a:blip>
          <a:srcRect/>
          <a:stretch/>
        </p:blipFill>
        <p:spPr>
          <a:xfrm>
            <a:off x="718130" y="1012663"/>
            <a:ext cx="4762500" cy="8470900"/>
          </a:xfrm>
          <a:prstGeom prst="rect">
            <a:avLst/>
          </a:prstGeom>
          <a:ln w="19050" cap="sq">
            <a:solidFill>
              <a:srgbClr val="000000"/>
            </a:solidFill>
            <a:miter lim="800000"/>
          </a:ln>
          <a:effectLst>
            <a:outerShdw blurRad="57150" dist="50800" dir="2700000" algn="tl" rotWithShape="0">
              <a:srgbClr val="000000">
                <a:alpha val="40000"/>
              </a:srgbClr>
            </a:outerShdw>
          </a:effectLst>
        </p:spPr>
      </p:pic>
      <p:sp>
        <p:nvSpPr>
          <p:cNvPr id="46" name="矩形 45">
            <a:extLst>
              <a:ext uri="{FF2B5EF4-FFF2-40B4-BE49-F238E27FC236}">
                <a16:creationId xmlns:a16="http://schemas.microsoft.com/office/drawing/2014/main" id="{5FD7755E-9516-6441-A7F1-2C8B545A185E}"/>
              </a:ext>
            </a:extLst>
          </p:cNvPr>
          <p:cNvSpPr/>
          <p:nvPr/>
        </p:nvSpPr>
        <p:spPr>
          <a:xfrm>
            <a:off x="1600143" y="2106745"/>
            <a:ext cx="481022" cy="2495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文本框 46">
            <a:extLst>
              <a:ext uri="{FF2B5EF4-FFF2-40B4-BE49-F238E27FC236}">
                <a16:creationId xmlns:a16="http://schemas.microsoft.com/office/drawing/2014/main" id="{375D27AE-3349-6944-96F0-E7A53E340617}"/>
              </a:ext>
            </a:extLst>
          </p:cNvPr>
          <p:cNvSpPr txBox="1"/>
          <p:nvPr/>
        </p:nvSpPr>
        <p:spPr>
          <a:xfrm>
            <a:off x="1503578" y="2070100"/>
            <a:ext cx="649072" cy="369332"/>
          </a:xfrm>
          <a:prstGeom prst="rect">
            <a:avLst/>
          </a:prstGeom>
          <a:noFill/>
        </p:spPr>
        <p:txBody>
          <a:bodyPr wrap="square" rtlCol="0">
            <a:spAutoFit/>
          </a:bodyPr>
          <a:lstStyle/>
          <a:p>
            <a:r>
              <a:rPr lang="zh-CN" altLang="en-US" b="0" i="0" u="none" strike="noStrike" dirty="0">
                <a:solidFill>
                  <a:srgbClr val="202124"/>
                </a:solidFill>
                <a:effectLst/>
                <a:latin typeface="JetBrains Mono"/>
              </a:rPr>
              <a:t>🤣🤡</a:t>
            </a:r>
            <a:endParaRPr kumimoji="1" lang="zh-CN" altLang="en-US" dirty="0"/>
          </a:p>
        </p:txBody>
      </p:sp>
    </p:spTree>
    <p:extLst>
      <p:ext uri="{BB962C8B-B14F-4D97-AF65-F5344CB8AC3E}">
        <p14:creationId xmlns:p14="http://schemas.microsoft.com/office/powerpoint/2010/main" val="915814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45" name="文本框 44">
            <a:extLst>
              <a:ext uri="{FF2B5EF4-FFF2-40B4-BE49-F238E27FC236}">
                <a16:creationId xmlns:a16="http://schemas.microsoft.com/office/drawing/2014/main" id="{A17AC7EB-9CCD-B517-57E5-F5C709B53246}"/>
              </a:ext>
            </a:extLst>
          </p:cNvPr>
          <p:cNvSpPr txBox="1"/>
          <p:nvPr/>
        </p:nvSpPr>
        <p:spPr>
          <a:xfrm>
            <a:off x="993263" y="2268391"/>
            <a:ext cx="194039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素材资源版权方</a:t>
            </a: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3" name="文本框 62">
            <a:extLst>
              <a:ext uri="{FF2B5EF4-FFF2-40B4-BE49-F238E27FC236}">
                <a16:creationId xmlns:a16="http://schemas.microsoft.com/office/drawing/2014/main" id="{D052179F-5783-77DD-509B-170F5779B56E}"/>
              </a:ext>
            </a:extLst>
          </p:cNvPr>
          <p:cNvSpPr txBox="1"/>
          <p:nvPr/>
        </p:nvSpPr>
        <p:spPr>
          <a:xfrm>
            <a:off x="4686076" y="314407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跟进用户反馈</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80" name="文本框 79">
            <a:extLst>
              <a:ext uri="{FF2B5EF4-FFF2-40B4-BE49-F238E27FC236}">
                <a16:creationId xmlns:a16="http://schemas.microsoft.com/office/drawing/2014/main" id="{0C3B71DB-AE3D-36D7-126E-E9C4515C8679}"/>
              </a:ext>
            </a:extLst>
          </p:cNvPr>
          <p:cNvSpPr txBox="1"/>
          <p:nvPr/>
        </p:nvSpPr>
        <p:spPr>
          <a:xfrm>
            <a:off x="6313639" y="521733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便利性</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实用性</a:t>
            </a:r>
          </a:p>
        </p:txBody>
      </p:sp>
      <p:sp>
        <p:nvSpPr>
          <p:cNvPr id="81" name="文本框 80">
            <a:extLst>
              <a:ext uri="{FF2B5EF4-FFF2-40B4-BE49-F238E27FC236}">
                <a16:creationId xmlns:a16="http://schemas.microsoft.com/office/drawing/2014/main" id="{C3CD75CA-9E43-0CE5-0CAA-5CAA56C2CF85}"/>
              </a:ext>
            </a:extLst>
          </p:cNvPr>
          <p:cNvSpPr txBox="1"/>
          <p:nvPr/>
        </p:nvSpPr>
        <p:spPr>
          <a:xfrm>
            <a:off x="7562850" y="2839262"/>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定制化</a:t>
            </a:r>
          </a:p>
        </p:txBody>
      </p:sp>
      <p:sp>
        <p:nvSpPr>
          <p:cNvPr id="83" name="文本框 82">
            <a:extLst>
              <a:ext uri="{FF2B5EF4-FFF2-40B4-BE49-F238E27FC236}">
                <a16:creationId xmlns:a16="http://schemas.microsoft.com/office/drawing/2014/main" id="{373A6919-60F2-DDE1-E22D-75B2951F5E10}"/>
              </a:ext>
            </a:extLst>
          </p:cNvPr>
          <p:cNvSpPr txBox="1"/>
          <p:nvPr/>
        </p:nvSpPr>
        <p:spPr>
          <a:xfrm>
            <a:off x="7591425" y="4323580"/>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可获得性</a:t>
            </a:r>
          </a:p>
        </p:txBody>
      </p:sp>
      <p:sp>
        <p:nvSpPr>
          <p:cNvPr id="87" name="文本框 86">
            <a:extLst>
              <a:ext uri="{FF2B5EF4-FFF2-40B4-BE49-F238E27FC236}">
                <a16:creationId xmlns:a16="http://schemas.microsoft.com/office/drawing/2014/main" id="{32CD6F3A-85AB-9ED0-4E22-D361E3166516}"/>
              </a:ext>
            </a:extLst>
          </p:cNvPr>
          <p:cNvSpPr txBox="1"/>
          <p:nvPr/>
        </p:nvSpPr>
        <p:spPr>
          <a:xfrm>
            <a:off x="10420660" y="1978258"/>
            <a:ext cx="1285291"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社区</a:t>
            </a:r>
          </a:p>
        </p:txBody>
      </p:sp>
      <p:sp>
        <p:nvSpPr>
          <p:cNvPr id="89" name="文本框 88">
            <a:extLst>
              <a:ext uri="{FF2B5EF4-FFF2-40B4-BE49-F238E27FC236}">
                <a16:creationId xmlns:a16="http://schemas.microsoft.com/office/drawing/2014/main" id="{A90FAE7A-8AB1-25AF-3CEC-F44BB4233952}"/>
              </a:ext>
            </a:extLst>
          </p:cNvPr>
          <p:cNvSpPr txBox="1"/>
          <p:nvPr/>
        </p:nvSpPr>
        <p:spPr>
          <a:xfrm>
            <a:off x="9015032" y="2802576"/>
            <a:ext cx="1561231"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与客户协作、共同创造</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3" name="文本框 112">
            <a:extLst>
              <a:ext uri="{FF2B5EF4-FFF2-40B4-BE49-F238E27FC236}">
                <a16:creationId xmlns:a16="http://schemas.microsoft.com/office/drawing/2014/main" id="{ADD3DAAD-A9E5-3DB7-D625-F90F3FDC61F1}"/>
              </a:ext>
            </a:extLst>
          </p:cNvPr>
          <p:cNvSpPr txBox="1"/>
          <p:nvPr/>
        </p:nvSpPr>
        <p:spPr>
          <a:xfrm>
            <a:off x="7898815" y="8006291"/>
            <a:ext cx="2110688"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使用费</a:t>
            </a:r>
          </a:p>
        </p:txBody>
      </p:sp>
      <p:sp>
        <p:nvSpPr>
          <p:cNvPr id="115" name="文本框 114">
            <a:extLst>
              <a:ext uri="{FF2B5EF4-FFF2-40B4-BE49-F238E27FC236}">
                <a16:creationId xmlns:a16="http://schemas.microsoft.com/office/drawing/2014/main" id="{286ACF6F-205C-9420-550B-D06EDB204452}"/>
              </a:ext>
            </a:extLst>
          </p:cNvPr>
          <p:cNvSpPr txBox="1"/>
          <p:nvPr/>
        </p:nvSpPr>
        <p:spPr>
          <a:xfrm>
            <a:off x="9938121" y="7980280"/>
            <a:ext cx="1767830"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会员费</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913166" y="1618906"/>
            <a:ext cx="1429011" cy="1429011"/>
          </a:xfrm>
          <a:prstGeom prst="rect">
            <a:avLst/>
          </a:prstGeom>
        </p:spPr>
      </p:pic>
      <p:pic>
        <p:nvPicPr>
          <p:cNvPr id="90" name="图形 89" descr="放大镜 纯色填充">
            <a:extLst>
              <a:ext uri="{FF2B5EF4-FFF2-40B4-BE49-F238E27FC236}">
                <a16:creationId xmlns:a16="http://schemas.microsoft.com/office/drawing/2014/main" id="{443FA7F3-28FD-7D43-ADAA-23CCAD56FEB4}"/>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403849" y="1077728"/>
            <a:ext cx="3051249" cy="3051249"/>
          </a:xfrm>
          <a:prstGeom prst="rect">
            <a:avLst/>
          </a:prstGeom>
        </p:spPr>
      </p:pic>
    </p:spTree>
    <p:extLst>
      <p:ext uri="{BB962C8B-B14F-4D97-AF65-F5344CB8AC3E}">
        <p14:creationId xmlns:p14="http://schemas.microsoft.com/office/powerpoint/2010/main" val="2829332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98" y="540312"/>
            <a:ext cx="4948555" cy="452120"/>
          </a:xfrm>
          <a:prstGeom prst="rect">
            <a:avLst/>
          </a:prstGeom>
        </p:spPr>
        <p:txBody>
          <a:bodyPr vert="horz" wrap="square" lIns="0" tIns="12700" rIns="0" bIns="0" rtlCol="0">
            <a:spAutoFit/>
          </a:bodyPr>
          <a:lstStyle/>
          <a:p>
            <a:pPr marL="12700">
              <a:lnSpc>
                <a:spcPct val="100000"/>
              </a:lnSpc>
              <a:spcBef>
                <a:spcPts val="100"/>
              </a:spcBef>
            </a:pPr>
            <a:r>
              <a:rPr lang="en-US" altLang="zh-CN" sz="2800" b="1" spc="5" dirty="0">
                <a:solidFill>
                  <a:srgbClr val="231F20"/>
                </a:solidFill>
                <a:latin typeface="Tahoma"/>
                <a:cs typeface="Tahoma"/>
              </a:rPr>
              <a:t>Get-It </a:t>
            </a:r>
            <a:r>
              <a:rPr lang="zh-CN" altLang="en-US" sz="2800" b="1" spc="5" dirty="0">
                <a:solidFill>
                  <a:srgbClr val="231F20"/>
                </a:solidFill>
                <a:latin typeface="Tahoma"/>
                <a:cs typeface="Tahoma"/>
              </a:rPr>
              <a:t>视觉化商业模式画布</a:t>
            </a:r>
            <a:endParaRPr sz="2800" dirty="0">
              <a:latin typeface="Tahoma"/>
              <a:cs typeface="Tahoma"/>
            </a:endParaRPr>
          </a:p>
        </p:txBody>
      </p:sp>
      <p:sp>
        <p:nvSpPr>
          <p:cNvPr id="3" name="object 3"/>
          <p:cNvSpPr txBox="1"/>
          <p:nvPr/>
        </p:nvSpPr>
        <p:spPr>
          <a:xfrm>
            <a:off x="444500" y="9983437"/>
            <a:ext cx="2625090" cy="281940"/>
          </a:xfrm>
          <a:prstGeom prst="rect">
            <a:avLst/>
          </a:prstGeom>
        </p:spPr>
        <p:txBody>
          <a:bodyPr vert="horz" wrap="square" lIns="0" tIns="23495" rIns="0" bIns="0" rtlCol="0">
            <a:spAutoFit/>
          </a:bodyPr>
          <a:lstStyle/>
          <a:p>
            <a:pPr marL="12700">
              <a:lnSpc>
                <a:spcPct val="100000"/>
              </a:lnSpc>
              <a:spcBef>
                <a:spcPts val="185"/>
              </a:spcBef>
            </a:pPr>
            <a:r>
              <a:rPr sz="850" b="1" spc="-15" dirty="0">
                <a:solidFill>
                  <a:srgbClr val="231F20"/>
                </a:solidFill>
                <a:latin typeface="Tahoma"/>
                <a:cs typeface="Tahoma"/>
              </a:rPr>
              <a:t>DesigneD </a:t>
            </a:r>
            <a:r>
              <a:rPr sz="850" b="1" spc="-5" dirty="0">
                <a:solidFill>
                  <a:srgbClr val="231F20"/>
                </a:solidFill>
                <a:latin typeface="Tahoma"/>
                <a:cs typeface="Tahoma"/>
              </a:rPr>
              <a:t>by</a:t>
            </a:r>
            <a:r>
              <a:rPr sz="850" b="1" spc="-5" dirty="0">
                <a:solidFill>
                  <a:srgbClr val="231F20"/>
                </a:solidFill>
                <a:latin typeface="Segoe Print"/>
                <a:cs typeface="Segoe Print"/>
              </a:rPr>
              <a:t>: </a:t>
            </a:r>
            <a:r>
              <a:rPr sz="850" spc="55" dirty="0">
                <a:solidFill>
                  <a:srgbClr val="231F20"/>
                </a:solidFill>
                <a:latin typeface="Tahoma"/>
                <a:cs typeface="Tahoma"/>
              </a:rPr>
              <a:t>Strategyzer</a:t>
            </a:r>
            <a:r>
              <a:rPr sz="850" spc="-105" dirty="0">
                <a:solidFill>
                  <a:srgbClr val="231F20"/>
                </a:solidFill>
                <a:latin typeface="Tahoma"/>
                <a:cs typeface="Tahoma"/>
              </a:rPr>
              <a:t> </a:t>
            </a:r>
            <a:r>
              <a:rPr sz="850" spc="45" dirty="0">
                <a:solidFill>
                  <a:srgbClr val="231F20"/>
                </a:solidFill>
                <a:latin typeface="Tahoma"/>
                <a:cs typeface="Tahoma"/>
              </a:rPr>
              <a:t>AG</a:t>
            </a:r>
            <a:endParaRPr sz="850">
              <a:latin typeface="Tahoma"/>
              <a:cs typeface="Tahoma"/>
            </a:endParaRPr>
          </a:p>
          <a:p>
            <a:pPr marL="12700">
              <a:lnSpc>
                <a:spcPct val="100000"/>
              </a:lnSpc>
              <a:spcBef>
                <a:spcPts val="75"/>
              </a:spcBef>
            </a:pPr>
            <a:r>
              <a:rPr sz="700" i="1" spc="-10" dirty="0">
                <a:solidFill>
                  <a:srgbClr val="231F20"/>
                </a:solidFill>
                <a:latin typeface="Verdana"/>
                <a:cs typeface="Verdana"/>
              </a:rPr>
              <a:t>The</a:t>
            </a:r>
            <a:r>
              <a:rPr sz="700" i="1" spc="-45" dirty="0">
                <a:solidFill>
                  <a:srgbClr val="231F20"/>
                </a:solidFill>
                <a:latin typeface="Verdana"/>
                <a:cs typeface="Verdana"/>
              </a:rPr>
              <a:t> </a:t>
            </a:r>
            <a:r>
              <a:rPr sz="700" i="1" spc="-10" dirty="0">
                <a:solidFill>
                  <a:srgbClr val="231F20"/>
                </a:solidFill>
                <a:latin typeface="Verdana"/>
                <a:cs typeface="Verdana"/>
              </a:rPr>
              <a:t>makers</a:t>
            </a:r>
            <a:r>
              <a:rPr sz="700" i="1" spc="-40" dirty="0">
                <a:solidFill>
                  <a:srgbClr val="231F20"/>
                </a:solidFill>
                <a:latin typeface="Verdana"/>
                <a:cs typeface="Verdana"/>
              </a:rPr>
              <a:t> </a:t>
            </a:r>
            <a:r>
              <a:rPr sz="700" i="1" dirty="0">
                <a:solidFill>
                  <a:srgbClr val="231F20"/>
                </a:solidFill>
                <a:latin typeface="Verdana"/>
                <a:cs typeface="Verdana"/>
              </a:rPr>
              <a:t>of</a:t>
            </a:r>
            <a:r>
              <a:rPr sz="700" i="1" spc="-40" dirty="0">
                <a:solidFill>
                  <a:srgbClr val="231F20"/>
                </a:solidFill>
                <a:latin typeface="Verdana"/>
                <a:cs typeface="Verdana"/>
              </a:rPr>
              <a:t> </a:t>
            </a:r>
            <a:r>
              <a:rPr sz="700" i="1" dirty="0">
                <a:solidFill>
                  <a:srgbClr val="231F20"/>
                </a:solidFill>
                <a:latin typeface="Verdana"/>
                <a:cs typeface="Verdana"/>
              </a:rPr>
              <a:t>Business</a:t>
            </a:r>
            <a:r>
              <a:rPr sz="700" i="1" spc="-40" dirty="0">
                <a:solidFill>
                  <a:srgbClr val="231F20"/>
                </a:solidFill>
                <a:latin typeface="Verdana"/>
                <a:cs typeface="Verdana"/>
              </a:rPr>
              <a:t> </a:t>
            </a:r>
            <a:r>
              <a:rPr sz="700" i="1" spc="10" dirty="0">
                <a:solidFill>
                  <a:srgbClr val="231F20"/>
                </a:solidFill>
                <a:latin typeface="Verdana"/>
                <a:cs typeface="Verdana"/>
              </a:rPr>
              <a:t>Model</a:t>
            </a:r>
            <a:r>
              <a:rPr sz="700" i="1" spc="-40" dirty="0">
                <a:solidFill>
                  <a:srgbClr val="231F20"/>
                </a:solidFill>
                <a:latin typeface="Verdana"/>
                <a:cs typeface="Verdana"/>
              </a:rPr>
              <a:t> </a:t>
            </a:r>
            <a:r>
              <a:rPr sz="700" i="1" spc="-5" dirty="0">
                <a:solidFill>
                  <a:srgbClr val="231F20"/>
                </a:solidFill>
                <a:latin typeface="Verdana"/>
                <a:cs typeface="Verdana"/>
              </a:rPr>
              <a:t>Generation</a:t>
            </a:r>
            <a:r>
              <a:rPr sz="700" i="1" spc="-40" dirty="0">
                <a:solidFill>
                  <a:srgbClr val="231F20"/>
                </a:solidFill>
                <a:latin typeface="Verdana"/>
                <a:cs typeface="Verdana"/>
              </a:rPr>
              <a:t> </a:t>
            </a:r>
            <a:r>
              <a:rPr sz="700" i="1" dirty="0">
                <a:solidFill>
                  <a:srgbClr val="231F20"/>
                </a:solidFill>
                <a:latin typeface="Verdana"/>
                <a:cs typeface="Verdana"/>
              </a:rPr>
              <a:t>and</a:t>
            </a:r>
            <a:r>
              <a:rPr sz="700" i="1" spc="-40" dirty="0">
                <a:solidFill>
                  <a:srgbClr val="231F20"/>
                </a:solidFill>
                <a:latin typeface="Verdana"/>
                <a:cs typeface="Verdana"/>
              </a:rPr>
              <a:t> </a:t>
            </a:r>
            <a:r>
              <a:rPr sz="700" i="1" spc="-5" dirty="0">
                <a:solidFill>
                  <a:srgbClr val="231F20"/>
                </a:solidFill>
                <a:latin typeface="Verdana"/>
                <a:cs typeface="Verdana"/>
              </a:rPr>
              <a:t>Strategyzer</a:t>
            </a:r>
            <a:endParaRPr sz="700">
              <a:latin typeface="Verdana"/>
              <a:cs typeface="Verdana"/>
            </a:endParaRPr>
          </a:p>
        </p:txBody>
      </p:sp>
      <p:sp>
        <p:nvSpPr>
          <p:cNvPr id="4" name="object 4"/>
          <p:cNvSpPr txBox="1"/>
          <p:nvPr/>
        </p:nvSpPr>
        <p:spPr>
          <a:xfrm>
            <a:off x="1875906" y="9740573"/>
            <a:ext cx="4685665" cy="215900"/>
          </a:xfrm>
          <a:prstGeom prst="rect">
            <a:avLst/>
          </a:prstGeom>
        </p:spPr>
        <p:txBody>
          <a:bodyPr vert="horz" wrap="square" lIns="0" tIns="12700" rIns="0" bIns="0" rtlCol="0">
            <a:spAutoFit/>
          </a:bodyPr>
          <a:lstStyle/>
          <a:p>
            <a:pPr marL="12700" marR="5080">
              <a:lnSpc>
                <a:spcPct val="125000"/>
              </a:lnSpc>
              <a:spcBef>
                <a:spcPts val="100"/>
              </a:spcBef>
            </a:pPr>
            <a:r>
              <a:rPr sz="500" spc="15" dirty="0">
                <a:solidFill>
                  <a:srgbClr val="231F20"/>
                </a:solidFill>
                <a:latin typeface="Tahoma"/>
                <a:cs typeface="Tahoma"/>
              </a:rPr>
              <a:t>This </a:t>
            </a:r>
            <a:r>
              <a:rPr sz="500" spc="25" dirty="0">
                <a:solidFill>
                  <a:srgbClr val="231F20"/>
                </a:solidFill>
                <a:latin typeface="Tahoma"/>
                <a:cs typeface="Tahoma"/>
              </a:rPr>
              <a:t>work </a:t>
            </a:r>
            <a:r>
              <a:rPr sz="500" spc="20" dirty="0">
                <a:solidFill>
                  <a:srgbClr val="231F20"/>
                </a:solidFill>
                <a:latin typeface="Tahoma"/>
                <a:cs typeface="Tahoma"/>
              </a:rPr>
              <a:t>is </a:t>
            </a:r>
            <a:r>
              <a:rPr sz="500" spc="25" dirty="0">
                <a:solidFill>
                  <a:srgbClr val="231F20"/>
                </a:solidFill>
                <a:latin typeface="Tahoma"/>
                <a:cs typeface="Tahoma"/>
              </a:rPr>
              <a:t>licensed under the </a:t>
            </a:r>
            <a:r>
              <a:rPr sz="500" spc="20" dirty="0">
                <a:solidFill>
                  <a:srgbClr val="231F20"/>
                </a:solidFill>
                <a:latin typeface="Tahoma"/>
                <a:cs typeface="Tahoma"/>
              </a:rPr>
              <a:t>Creative </a:t>
            </a:r>
            <a:r>
              <a:rPr sz="500" spc="30" dirty="0">
                <a:solidFill>
                  <a:srgbClr val="231F20"/>
                </a:solidFill>
                <a:latin typeface="Tahoma"/>
                <a:cs typeface="Tahoma"/>
              </a:rPr>
              <a:t>Commons </a:t>
            </a:r>
            <a:r>
              <a:rPr sz="500" spc="20" dirty="0">
                <a:solidFill>
                  <a:srgbClr val="231F20"/>
                </a:solidFill>
                <a:latin typeface="Tahoma"/>
                <a:cs typeface="Tahoma"/>
              </a:rPr>
              <a:t>Attribution-Share Alike </a:t>
            </a:r>
            <a:r>
              <a:rPr sz="500" dirty="0">
                <a:solidFill>
                  <a:srgbClr val="231F20"/>
                </a:solidFill>
                <a:latin typeface="Tahoma"/>
                <a:cs typeface="Tahoma"/>
              </a:rPr>
              <a:t>3.0 </a:t>
            </a:r>
            <a:r>
              <a:rPr sz="500" spc="25" dirty="0">
                <a:solidFill>
                  <a:srgbClr val="231F20"/>
                </a:solidFill>
                <a:latin typeface="Tahoma"/>
                <a:cs typeface="Tahoma"/>
              </a:rPr>
              <a:t>Unported </a:t>
            </a:r>
            <a:r>
              <a:rPr sz="500" spc="20" dirty="0">
                <a:solidFill>
                  <a:srgbClr val="231F20"/>
                </a:solidFill>
                <a:latin typeface="Tahoma"/>
                <a:cs typeface="Tahoma"/>
              </a:rPr>
              <a:t>License. </a:t>
            </a:r>
            <a:r>
              <a:rPr sz="500" spc="-5" dirty="0">
                <a:solidFill>
                  <a:srgbClr val="231F20"/>
                </a:solidFill>
                <a:latin typeface="Tahoma"/>
                <a:cs typeface="Tahoma"/>
              </a:rPr>
              <a:t>To </a:t>
            </a:r>
            <a:r>
              <a:rPr sz="500" spc="15" dirty="0">
                <a:solidFill>
                  <a:srgbClr val="231F20"/>
                </a:solidFill>
                <a:latin typeface="Tahoma"/>
                <a:cs typeface="Tahoma"/>
              </a:rPr>
              <a:t>view </a:t>
            </a:r>
            <a:r>
              <a:rPr sz="500" spc="20" dirty="0">
                <a:solidFill>
                  <a:srgbClr val="231F20"/>
                </a:solidFill>
                <a:latin typeface="Tahoma"/>
                <a:cs typeface="Tahoma"/>
              </a:rPr>
              <a:t>a </a:t>
            </a:r>
            <a:r>
              <a:rPr sz="500" spc="25" dirty="0">
                <a:solidFill>
                  <a:srgbClr val="231F20"/>
                </a:solidFill>
                <a:latin typeface="Tahoma"/>
                <a:cs typeface="Tahoma"/>
              </a:rPr>
              <a:t>copy </a:t>
            </a:r>
            <a:r>
              <a:rPr sz="500" spc="20" dirty="0">
                <a:solidFill>
                  <a:srgbClr val="231F20"/>
                </a:solidFill>
                <a:latin typeface="Tahoma"/>
                <a:cs typeface="Tahoma"/>
              </a:rPr>
              <a:t>of this </a:t>
            </a:r>
            <a:r>
              <a:rPr sz="500" spc="15" dirty="0">
                <a:solidFill>
                  <a:srgbClr val="231F20"/>
                </a:solidFill>
                <a:latin typeface="Tahoma"/>
                <a:cs typeface="Tahoma"/>
              </a:rPr>
              <a:t>license, </a:t>
            </a:r>
            <a:r>
              <a:rPr sz="500" spc="10" dirty="0">
                <a:solidFill>
                  <a:srgbClr val="231F20"/>
                </a:solidFill>
                <a:latin typeface="Tahoma"/>
                <a:cs typeface="Tahoma"/>
              </a:rPr>
              <a:t>visit:  </a:t>
            </a:r>
            <a:r>
              <a:rPr sz="500" spc="15" dirty="0">
                <a:solidFill>
                  <a:srgbClr val="231F20"/>
                </a:solidFill>
                <a:latin typeface="Tahoma"/>
                <a:cs typeface="Tahoma"/>
                <a:hlinkClick r:id="rId3"/>
              </a:rPr>
              <a:t>http://creativecommons.org/licenses/by-sa/3.0/</a:t>
            </a:r>
            <a:r>
              <a:rPr sz="500" spc="-15" dirty="0">
                <a:solidFill>
                  <a:srgbClr val="231F20"/>
                </a:solidFill>
                <a:latin typeface="Tahoma"/>
                <a:cs typeface="Tahoma"/>
                <a:hlinkClick r:id="rId3"/>
              </a:rPr>
              <a:t> </a:t>
            </a:r>
            <a:r>
              <a:rPr sz="500" spc="20" dirty="0">
                <a:solidFill>
                  <a:srgbClr val="231F20"/>
                </a:solidFill>
                <a:latin typeface="Tahoma"/>
                <a:cs typeface="Tahoma"/>
              </a:rPr>
              <a:t>or</a:t>
            </a:r>
            <a:r>
              <a:rPr sz="500" spc="-10" dirty="0">
                <a:solidFill>
                  <a:srgbClr val="231F20"/>
                </a:solidFill>
                <a:latin typeface="Tahoma"/>
                <a:cs typeface="Tahoma"/>
              </a:rPr>
              <a:t> </a:t>
            </a:r>
            <a:r>
              <a:rPr sz="500" spc="30" dirty="0">
                <a:solidFill>
                  <a:srgbClr val="231F20"/>
                </a:solidFill>
                <a:latin typeface="Tahoma"/>
                <a:cs typeface="Tahoma"/>
              </a:rPr>
              <a:t>send</a:t>
            </a:r>
            <a:r>
              <a:rPr sz="500" spc="-10" dirty="0">
                <a:solidFill>
                  <a:srgbClr val="231F20"/>
                </a:solidFill>
                <a:latin typeface="Tahoma"/>
                <a:cs typeface="Tahoma"/>
              </a:rPr>
              <a:t> </a:t>
            </a:r>
            <a:r>
              <a:rPr sz="500" spc="20" dirty="0">
                <a:solidFill>
                  <a:srgbClr val="231F20"/>
                </a:solidFill>
                <a:latin typeface="Tahoma"/>
                <a:cs typeface="Tahoma"/>
              </a:rPr>
              <a:t>a</a:t>
            </a:r>
            <a:r>
              <a:rPr sz="500" spc="-10" dirty="0">
                <a:solidFill>
                  <a:srgbClr val="231F20"/>
                </a:solidFill>
                <a:latin typeface="Tahoma"/>
                <a:cs typeface="Tahoma"/>
              </a:rPr>
              <a:t> </a:t>
            </a:r>
            <a:r>
              <a:rPr sz="500" spc="20" dirty="0">
                <a:solidFill>
                  <a:srgbClr val="231F20"/>
                </a:solidFill>
                <a:latin typeface="Tahoma"/>
                <a:cs typeface="Tahoma"/>
              </a:rPr>
              <a:t>letter</a:t>
            </a:r>
            <a:r>
              <a:rPr sz="500" spc="-10" dirty="0">
                <a:solidFill>
                  <a:srgbClr val="231F20"/>
                </a:solidFill>
                <a:latin typeface="Tahoma"/>
                <a:cs typeface="Tahoma"/>
              </a:rPr>
              <a:t> </a:t>
            </a:r>
            <a:r>
              <a:rPr sz="500" spc="25" dirty="0">
                <a:solidFill>
                  <a:srgbClr val="231F20"/>
                </a:solidFill>
                <a:latin typeface="Tahoma"/>
                <a:cs typeface="Tahoma"/>
              </a:rPr>
              <a:t>to</a:t>
            </a:r>
            <a:r>
              <a:rPr sz="500" spc="-10" dirty="0">
                <a:solidFill>
                  <a:srgbClr val="231F20"/>
                </a:solidFill>
                <a:latin typeface="Tahoma"/>
                <a:cs typeface="Tahoma"/>
              </a:rPr>
              <a:t> </a:t>
            </a:r>
            <a:r>
              <a:rPr sz="500" spc="20" dirty="0">
                <a:solidFill>
                  <a:srgbClr val="231F20"/>
                </a:solidFill>
                <a:latin typeface="Tahoma"/>
                <a:cs typeface="Tahoma"/>
              </a:rPr>
              <a:t>Creative</a:t>
            </a:r>
            <a:r>
              <a:rPr sz="500" spc="-15" dirty="0">
                <a:solidFill>
                  <a:srgbClr val="231F20"/>
                </a:solidFill>
                <a:latin typeface="Tahoma"/>
                <a:cs typeface="Tahoma"/>
              </a:rPr>
              <a:t> </a:t>
            </a:r>
            <a:r>
              <a:rPr sz="500" spc="20" dirty="0">
                <a:solidFill>
                  <a:srgbClr val="231F20"/>
                </a:solidFill>
                <a:latin typeface="Tahoma"/>
                <a:cs typeface="Tahoma"/>
              </a:rPr>
              <a:t>Commons,</a:t>
            </a:r>
            <a:r>
              <a:rPr sz="500" spc="-10" dirty="0">
                <a:solidFill>
                  <a:srgbClr val="231F20"/>
                </a:solidFill>
                <a:latin typeface="Tahoma"/>
                <a:cs typeface="Tahoma"/>
              </a:rPr>
              <a:t> </a:t>
            </a:r>
            <a:r>
              <a:rPr sz="500" spc="15" dirty="0">
                <a:solidFill>
                  <a:srgbClr val="231F20"/>
                </a:solidFill>
                <a:latin typeface="Tahoma"/>
                <a:cs typeface="Tahoma"/>
              </a:rPr>
              <a:t>171</a:t>
            </a:r>
            <a:r>
              <a:rPr sz="500" spc="-10" dirty="0">
                <a:solidFill>
                  <a:srgbClr val="231F20"/>
                </a:solidFill>
                <a:latin typeface="Tahoma"/>
                <a:cs typeface="Tahoma"/>
              </a:rPr>
              <a:t> </a:t>
            </a:r>
            <a:r>
              <a:rPr sz="500" spc="25" dirty="0">
                <a:solidFill>
                  <a:srgbClr val="231F20"/>
                </a:solidFill>
                <a:latin typeface="Tahoma"/>
                <a:cs typeface="Tahoma"/>
              </a:rPr>
              <a:t>Second</a:t>
            </a:r>
            <a:r>
              <a:rPr sz="500" spc="-10" dirty="0">
                <a:solidFill>
                  <a:srgbClr val="231F20"/>
                </a:solidFill>
                <a:latin typeface="Tahoma"/>
                <a:cs typeface="Tahoma"/>
              </a:rPr>
              <a:t> </a:t>
            </a:r>
            <a:r>
              <a:rPr sz="500" spc="15" dirty="0">
                <a:solidFill>
                  <a:srgbClr val="231F20"/>
                </a:solidFill>
                <a:latin typeface="Tahoma"/>
                <a:cs typeface="Tahoma"/>
              </a:rPr>
              <a:t>Street,</a:t>
            </a:r>
            <a:r>
              <a:rPr sz="500" spc="-10" dirty="0">
                <a:solidFill>
                  <a:srgbClr val="231F20"/>
                </a:solidFill>
                <a:latin typeface="Tahoma"/>
                <a:cs typeface="Tahoma"/>
              </a:rPr>
              <a:t> </a:t>
            </a:r>
            <a:r>
              <a:rPr sz="500" spc="20" dirty="0">
                <a:solidFill>
                  <a:srgbClr val="231F20"/>
                </a:solidFill>
                <a:latin typeface="Tahoma"/>
                <a:cs typeface="Tahoma"/>
              </a:rPr>
              <a:t>Suite</a:t>
            </a:r>
            <a:r>
              <a:rPr sz="500" spc="-10" dirty="0">
                <a:solidFill>
                  <a:srgbClr val="231F20"/>
                </a:solidFill>
                <a:latin typeface="Tahoma"/>
                <a:cs typeface="Tahoma"/>
              </a:rPr>
              <a:t> </a:t>
            </a:r>
            <a:r>
              <a:rPr sz="500" spc="5" dirty="0">
                <a:solidFill>
                  <a:srgbClr val="231F20"/>
                </a:solidFill>
                <a:latin typeface="Tahoma"/>
                <a:cs typeface="Tahoma"/>
              </a:rPr>
              <a:t>300,</a:t>
            </a:r>
            <a:r>
              <a:rPr sz="500" spc="-15" dirty="0">
                <a:solidFill>
                  <a:srgbClr val="231F20"/>
                </a:solidFill>
                <a:latin typeface="Tahoma"/>
                <a:cs typeface="Tahoma"/>
              </a:rPr>
              <a:t> </a:t>
            </a:r>
            <a:r>
              <a:rPr sz="500" spc="20" dirty="0">
                <a:solidFill>
                  <a:srgbClr val="231F20"/>
                </a:solidFill>
                <a:latin typeface="Tahoma"/>
                <a:cs typeface="Tahoma"/>
              </a:rPr>
              <a:t>San</a:t>
            </a:r>
            <a:r>
              <a:rPr sz="500" spc="-10" dirty="0">
                <a:solidFill>
                  <a:srgbClr val="231F20"/>
                </a:solidFill>
                <a:latin typeface="Tahoma"/>
                <a:cs typeface="Tahoma"/>
              </a:rPr>
              <a:t> </a:t>
            </a:r>
            <a:r>
              <a:rPr sz="500" spc="20" dirty="0">
                <a:solidFill>
                  <a:srgbClr val="231F20"/>
                </a:solidFill>
                <a:latin typeface="Tahoma"/>
                <a:cs typeface="Tahoma"/>
              </a:rPr>
              <a:t>Francisco,</a:t>
            </a:r>
            <a:r>
              <a:rPr sz="500" spc="-10" dirty="0">
                <a:solidFill>
                  <a:srgbClr val="231F20"/>
                </a:solidFill>
                <a:latin typeface="Tahoma"/>
                <a:cs typeface="Tahoma"/>
              </a:rPr>
              <a:t> </a:t>
            </a:r>
            <a:r>
              <a:rPr sz="500" spc="10" dirty="0">
                <a:solidFill>
                  <a:srgbClr val="231F20"/>
                </a:solidFill>
                <a:latin typeface="Tahoma"/>
                <a:cs typeface="Tahoma"/>
              </a:rPr>
              <a:t>California,</a:t>
            </a:r>
            <a:r>
              <a:rPr sz="500" spc="-10" dirty="0">
                <a:solidFill>
                  <a:srgbClr val="231F20"/>
                </a:solidFill>
                <a:latin typeface="Tahoma"/>
                <a:cs typeface="Tahoma"/>
              </a:rPr>
              <a:t> </a:t>
            </a:r>
            <a:r>
              <a:rPr sz="500" spc="5" dirty="0">
                <a:solidFill>
                  <a:srgbClr val="231F20"/>
                </a:solidFill>
                <a:latin typeface="Tahoma"/>
                <a:cs typeface="Tahoma"/>
              </a:rPr>
              <a:t>94105,</a:t>
            </a:r>
            <a:r>
              <a:rPr sz="500" spc="-10" dirty="0">
                <a:solidFill>
                  <a:srgbClr val="231F20"/>
                </a:solidFill>
                <a:latin typeface="Tahoma"/>
                <a:cs typeface="Tahoma"/>
              </a:rPr>
              <a:t> </a:t>
            </a:r>
            <a:r>
              <a:rPr sz="500" spc="10" dirty="0">
                <a:solidFill>
                  <a:srgbClr val="231F20"/>
                </a:solidFill>
                <a:latin typeface="Tahoma"/>
                <a:cs typeface="Tahoma"/>
              </a:rPr>
              <a:t>USA.</a:t>
            </a:r>
            <a:endParaRPr sz="500">
              <a:latin typeface="Tahoma"/>
              <a:cs typeface="Tahoma"/>
            </a:endParaRPr>
          </a:p>
        </p:txBody>
      </p:sp>
      <p:sp>
        <p:nvSpPr>
          <p:cNvPr id="5" name="object 5"/>
          <p:cNvSpPr/>
          <p:nvPr/>
        </p:nvSpPr>
        <p:spPr>
          <a:xfrm>
            <a:off x="1532430" y="9747522"/>
            <a:ext cx="198399" cy="19839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77158" y="9747522"/>
            <a:ext cx="968964" cy="1985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819681" y="9759622"/>
            <a:ext cx="0" cy="178435"/>
          </a:xfrm>
          <a:custGeom>
            <a:avLst/>
            <a:gdLst/>
            <a:ahLst/>
            <a:cxnLst/>
            <a:rect l="l" t="t" r="r" b="b"/>
            <a:pathLst>
              <a:path h="178434">
                <a:moveTo>
                  <a:pt x="0" y="0"/>
                </a:moveTo>
                <a:lnTo>
                  <a:pt x="0" y="177812"/>
                </a:lnTo>
              </a:path>
            </a:pathLst>
          </a:custGeom>
          <a:ln w="3175">
            <a:solidFill>
              <a:srgbClr val="231F20"/>
            </a:solidFill>
          </a:ln>
        </p:spPr>
        <p:txBody>
          <a:bodyPr wrap="square" lIns="0" tIns="0" rIns="0" bIns="0" rtlCol="0"/>
          <a:lstStyle/>
          <a:p>
            <a:endParaRPr/>
          </a:p>
        </p:txBody>
      </p:sp>
      <p:sp>
        <p:nvSpPr>
          <p:cNvPr id="8" name="object 8"/>
          <p:cNvSpPr/>
          <p:nvPr/>
        </p:nvSpPr>
        <p:spPr>
          <a:xfrm>
            <a:off x="11344728" y="1313109"/>
            <a:ext cx="282575" cy="244475"/>
          </a:xfrm>
          <a:custGeom>
            <a:avLst/>
            <a:gdLst/>
            <a:ahLst/>
            <a:cxnLst/>
            <a:rect l="l" t="t" r="r" b="b"/>
            <a:pathLst>
              <a:path w="282575" h="244475">
                <a:moveTo>
                  <a:pt x="69402" y="0"/>
                </a:moveTo>
                <a:lnTo>
                  <a:pt x="41460" y="6897"/>
                </a:lnTo>
                <a:lnTo>
                  <a:pt x="18399" y="24119"/>
                </a:lnTo>
                <a:lnTo>
                  <a:pt x="4209" y="48053"/>
                </a:lnTo>
                <a:lnTo>
                  <a:pt x="0" y="75589"/>
                </a:lnTo>
                <a:lnTo>
                  <a:pt x="6878" y="103620"/>
                </a:lnTo>
                <a:lnTo>
                  <a:pt x="35008" y="140877"/>
                </a:lnTo>
                <a:lnTo>
                  <a:pt x="80303" y="187441"/>
                </a:lnTo>
                <a:lnTo>
                  <a:pt x="122407" y="227198"/>
                </a:lnTo>
                <a:lnTo>
                  <a:pt x="140965" y="244031"/>
                </a:lnTo>
                <a:lnTo>
                  <a:pt x="140990" y="243713"/>
                </a:lnTo>
                <a:lnTo>
                  <a:pt x="141396" y="243713"/>
                </a:lnTo>
                <a:lnTo>
                  <a:pt x="208973" y="183280"/>
                </a:lnTo>
                <a:lnTo>
                  <a:pt x="245584" y="148403"/>
                </a:lnTo>
                <a:lnTo>
                  <a:pt x="275127" y="103620"/>
                </a:lnTo>
                <a:lnTo>
                  <a:pt x="281997" y="75589"/>
                </a:lnTo>
                <a:lnTo>
                  <a:pt x="278233" y="51029"/>
                </a:lnTo>
                <a:lnTo>
                  <a:pt x="140990" y="51029"/>
                </a:lnTo>
                <a:lnTo>
                  <a:pt x="140088" y="47346"/>
                </a:lnTo>
                <a:lnTo>
                  <a:pt x="139047" y="44196"/>
                </a:lnTo>
                <a:lnTo>
                  <a:pt x="137866" y="41656"/>
                </a:lnTo>
                <a:lnTo>
                  <a:pt x="120704" y="18500"/>
                </a:lnTo>
                <a:lnTo>
                  <a:pt x="96850" y="4241"/>
                </a:lnTo>
                <a:lnTo>
                  <a:pt x="69402" y="0"/>
                </a:lnTo>
                <a:close/>
              </a:path>
              <a:path w="282575" h="244475">
                <a:moveTo>
                  <a:pt x="141396" y="243713"/>
                </a:moveTo>
                <a:lnTo>
                  <a:pt x="140990" y="243713"/>
                </a:lnTo>
                <a:lnTo>
                  <a:pt x="141041" y="244031"/>
                </a:lnTo>
                <a:lnTo>
                  <a:pt x="141396" y="243713"/>
                </a:lnTo>
                <a:close/>
              </a:path>
              <a:path w="282575" h="244475">
                <a:moveTo>
                  <a:pt x="212549" y="0"/>
                </a:moveTo>
                <a:lnTo>
                  <a:pt x="161257" y="18500"/>
                </a:lnTo>
                <a:lnTo>
                  <a:pt x="140990" y="51029"/>
                </a:lnTo>
                <a:lnTo>
                  <a:pt x="278233" y="51029"/>
                </a:lnTo>
                <a:lnTo>
                  <a:pt x="277777" y="48053"/>
                </a:lnTo>
                <a:lnTo>
                  <a:pt x="263567" y="24119"/>
                </a:lnTo>
                <a:lnTo>
                  <a:pt x="240469" y="6897"/>
                </a:lnTo>
                <a:lnTo>
                  <a:pt x="212549" y="0"/>
                </a:lnTo>
                <a:close/>
              </a:path>
            </a:pathLst>
          </a:custGeom>
          <a:solidFill>
            <a:srgbClr val="231F20"/>
          </a:solidFill>
        </p:spPr>
        <p:txBody>
          <a:bodyPr wrap="square" lIns="0" tIns="0" rIns="0" bIns="0" rtlCol="0"/>
          <a:lstStyle/>
          <a:p>
            <a:endParaRPr/>
          </a:p>
        </p:txBody>
      </p:sp>
      <p:sp>
        <p:nvSpPr>
          <p:cNvPr id="9" name="object 9"/>
          <p:cNvSpPr txBox="1"/>
          <p:nvPr/>
        </p:nvSpPr>
        <p:spPr>
          <a:xfrm>
            <a:off x="13476940" y="10069066"/>
            <a:ext cx="1198880"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231F20"/>
                </a:solidFill>
                <a:latin typeface="Tahoma"/>
                <a:cs typeface="Tahoma"/>
              </a:rPr>
              <a:t>st</a:t>
            </a:r>
            <a:r>
              <a:rPr sz="1200" spc="45" dirty="0">
                <a:solidFill>
                  <a:srgbClr val="231F20"/>
                </a:solidFill>
                <a:latin typeface="Tahoma"/>
                <a:cs typeface="Tahoma"/>
              </a:rPr>
              <a:t>r</a:t>
            </a:r>
            <a:r>
              <a:rPr sz="1200" spc="65" dirty="0">
                <a:solidFill>
                  <a:srgbClr val="231F20"/>
                </a:solidFill>
                <a:latin typeface="Tahoma"/>
                <a:cs typeface="Tahoma"/>
              </a:rPr>
              <a:t>ateg</a:t>
            </a:r>
            <a:r>
              <a:rPr sz="1200" spc="15" dirty="0">
                <a:solidFill>
                  <a:srgbClr val="231F20"/>
                </a:solidFill>
                <a:latin typeface="Tahoma"/>
                <a:cs typeface="Tahoma"/>
              </a:rPr>
              <a:t>y</a:t>
            </a:r>
            <a:r>
              <a:rPr sz="1200" spc="65" dirty="0">
                <a:solidFill>
                  <a:srgbClr val="231F20"/>
                </a:solidFill>
                <a:latin typeface="Tahoma"/>
                <a:cs typeface="Tahoma"/>
              </a:rPr>
              <a:t>ze</a:t>
            </a:r>
            <a:r>
              <a:rPr sz="1200" spc="-40" dirty="0">
                <a:solidFill>
                  <a:srgbClr val="231F20"/>
                </a:solidFill>
                <a:latin typeface="Tahoma"/>
                <a:cs typeface="Tahoma"/>
              </a:rPr>
              <a:t>r</a:t>
            </a:r>
            <a:r>
              <a:rPr sz="1200" spc="-55" dirty="0">
                <a:solidFill>
                  <a:srgbClr val="231F20"/>
                </a:solidFill>
                <a:latin typeface="Tahoma"/>
                <a:cs typeface="Tahoma"/>
              </a:rPr>
              <a:t>.</a:t>
            </a:r>
            <a:r>
              <a:rPr sz="1200" spc="75" dirty="0">
                <a:solidFill>
                  <a:srgbClr val="231F20"/>
                </a:solidFill>
                <a:latin typeface="Tahoma"/>
                <a:cs typeface="Tahoma"/>
              </a:rPr>
              <a:t>c</a:t>
            </a:r>
            <a:r>
              <a:rPr sz="1200" spc="80" dirty="0">
                <a:solidFill>
                  <a:srgbClr val="231F20"/>
                </a:solidFill>
                <a:latin typeface="Tahoma"/>
                <a:cs typeface="Tahoma"/>
              </a:rPr>
              <a:t>om</a:t>
            </a:r>
            <a:endParaRPr sz="1200">
              <a:latin typeface="Tahoma"/>
              <a:cs typeface="Tahoma"/>
            </a:endParaRPr>
          </a:p>
        </p:txBody>
      </p:sp>
      <p:sp>
        <p:nvSpPr>
          <p:cNvPr id="10" name="object 10"/>
          <p:cNvSpPr/>
          <p:nvPr/>
        </p:nvSpPr>
        <p:spPr>
          <a:xfrm>
            <a:off x="8553094" y="1317767"/>
            <a:ext cx="260972" cy="30113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924616" y="1313049"/>
            <a:ext cx="274270" cy="27427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649338" y="4301075"/>
            <a:ext cx="358414" cy="332654"/>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715610" y="1315381"/>
            <a:ext cx="287020" cy="287020"/>
          </a:xfrm>
          <a:custGeom>
            <a:avLst/>
            <a:gdLst/>
            <a:ahLst/>
            <a:cxnLst/>
            <a:rect l="l" t="t" r="r" b="b"/>
            <a:pathLst>
              <a:path w="287020" h="287019">
                <a:moveTo>
                  <a:pt x="143421" y="0"/>
                </a:moveTo>
                <a:lnTo>
                  <a:pt x="98088" y="7311"/>
                </a:lnTo>
                <a:lnTo>
                  <a:pt x="58718" y="27671"/>
                </a:lnTo>
                <a:lnTo>
                  <a:pt x="27671" y="58718"/>
                </a:lnTo>
                <a:lnTo>
                  <a:pt x="7311" y="98088"/>
                </a:lnTo>
                <a:lnTo>
                  <a:pt x="0" y="143421"/>
                </a:lnTo>
                <a:lnTo>
                  <a:pt x="7311" y="188753"/>
                </a:lnTo>
                <a:lnTo>
                  <a:pt x="27671" y="228124"/>
                </a:lnTo>
                <a:lnTo>
                  <a:pt x="58718" y="259170"/>
                </a:lnTo>
                <a:lnTo>
                  <a:pt x="98088" y="279530"/>
                </a:lnTo>
                <a:lnTo>
                  <a:pt x="143421" y="286842"/>
                </a:lnTo>
                <a:lnTo>
                  <a:pt x="188753" y="279530"/>
                </a:lnTo>
                <a:lnTo>
                  <a:pt x="228124" y="259170"/>
                </a:lnTo>
                <a:lnTo>
                  <a:pt x="259170" y="228124"/>
                </a:lnTo>
                <a:lnTo>
                  <a:pt x="268053" y="210947"/>
                </a:lnTo>
                <a:lnTo>
                  <a:pt x="122542" y="210947"/>
                </a:lnTo>
                <a:lnTo>
                  <a:pt x="65252" y="153644"/>
                </a:lnTo>
                <a:lnTo>
                  <a:pt x="84874" y="134023"/>
                </a:lnTo>
                <a:lnTo>
                  <a:pt x="152885" y="134023"/>
                </a:lnTo>
                <a:lnTo>
                  <a:pt x="203987" y="75539"/>
                </a:lnTo>
                <a:lnTo>
                  <a:pt x="267869" y="75539"/>
                </a:lnTo>
                <a:lnTo>
                  <a:pt x="259170" y="58718"/>
                </a:lnTo>
                <a:lnTo>
                  <a:pt x="228124" y="27671"/>
                </a:lnTo>
                <a:lnTo>
                  <a:pt x="188753" y="7311"/>
                </a:lnTo>
                <a:lnTo>
                  <a:pt x="143421" y="0"/>
                </a:lnTo>
                <a:close/>
              </a:path>
              <a:path w="287020" h="287019">
                <a:moveTo>
                  <a:pt x="267869" y="75539"/>
                </a:moveTo>
                <a:lnTo>
                  <a:pt x="203987" y="75539"/>
                </a:lnTo>
                <a:lnTo>
                  <a:pt x="224904" y="93802"/>
                </a:lnTo>
                <a:lnTo>
                  <a:pt x="122542" y="210947"/>
                </a:lnTo>
                <a:lnTo>
                  <a:pt x="268053" y="210947"/>
                </a:lnTo>
                <a:lnTo>
                  <a:pt x="279530" y="188753"/>
                </a:lnTo>
                <a:lnTo>
                  <a:pt x="286842" y="143421"/>
                </a:lnTo>
                <a:lnTo>
                  <a:pt x="279530" y="98088"/>
                </a:lnTo>
                <a:lnTo>
                  <a:pt x="267869" y="75539"/>
                </a:lnTo>
                <a:close/>
              </a:path>
              <a:path w="287020" h="287019">
                <a:moveTo>
                  <a:pt x="152885" y="134023"/>
                </a:moveTo>
                <a:lnTo>
                  <a:pt x="84874" y="134023"/>
                </a:lnTo>
                <a:lnTo>
                  <a:pt x="121170" y="170319"/>
                </a:lnTo>
                <a:lnTo>
                  <a:pt x="152885" y="134023"/>
                </a:lnTo>
                <a:close/>
              </a:path>
            </a:pathLst>
          </a:custGeom>
          <a:solidFill>
            <a:srgbClr val="020302"/>
          </a:solidFill>
        </p:spPr>
        <p:txBody>
          <a:bodyPr wrap="square" lIns="0" tIns="0" rIns="0" bIns="0" rtlCol="0"/>
          <a:lstStyle/>
          <a:p>
            <a:endParaRPr/>
          </a:p>
        </p:txBody>
      </p:sp>
      <p:sp>
        <p:nvSpPr>
          <p:cNvPr id="14" name="object 14"/>
          <p:cNvSpPr/>
          <p:nvPr/>
        </p:nvSpPr>
        <p:spPr>
          <a:xfrm>
            <a:off x="11257573" y="4306261"/>
            <a:ext cx="369208" cy="24362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7138685" y="7372636"/>
            <a:ext cx="255270" cy="257810"/>
          </a:xfrm>
          <a:custGeom>
            <a:avLst/>
            <a:gdLst/>
            <a:ahLst/>
            <a:cxnLst/>
            <a:rect l="l" t="t" r="r" b="b"/>
            <a:pathLst>
              <a:path w="255270" h="257809">
                <a:moveTo>
                  <a:pt x="233387" y="0"/>
                </a:moveTo>
                <a:lnTo>
                  <a:pt x="152247" y="0"/>
                </a:lnTo>
                <a:lnTo>
                  <a:pt x="0" y="152006"/>
                </a:lnTo>
                <a:lnTo>
                  <a:pt x="105308" y="257670"/>
                </a:lnTo>
                <a:lnTo>
                  <a:pt x="254965" y="107505"/>
                </a:lnTo>
                <a:lnTo>
                  <a:pt x="254965" y="64795"/>
                </a:lnTo>
                <a:lnTo>
                  <a:pt x="212123" y="64795"/>
                </a:lnTo>
                <a:lnTo>
                  <a:pt x="203933" y="63195"/>
                </a:lnTo>
                <a:lnTo>
                  <a:pt x="196723" y="58394"/>
                </a:lnTo>
                <a:lnTo>
                  <a:pt x="191958" y="51190"/>
                </a:lnTo>
                <a:lnTo>
                  <a:pt x="190369" y="42987"/>
                </a:lnTo>
                <a:lnTo>
                  <a:pt x="191958" y="34782"/>
                </a:lnTo>
                <a:lnTo>
                  <a:pt x="196723" y="27571"/>
                </a:lnTo>
                <a:lnTo>
                  <a:pt x="203933" y="22778"/>
                </a:lnTo>
                <a:lnTo>
                  <a:pt x="212123" y="21180"/>
                </a:lnTo>
                <a:lnTo>
                  <a:pt x="254518" y="21180"/>
                </a:lnTo>
                <a:lnTo>
                  <a:pt x="233387" y="0"/>
                </a:lnTo>
                <a:close/>
              </a:path>
              <a:path w="255270" h="257809">
                <a:moveTo>
                  <a:pt x="254518" y="21180"/>
                </a:moveTo>
                <a:lnTo>
                  <a:pt x="212123" y="21180"/>
                </a:lnTo>
                <a:lnTo>
                  <a:pt x="220306" y="22778"/>
                </a:lnTo>
                <a:lnTo>
                  <a:pt x="227495" y="27571"/>
                </a:lnTo>
                <a:lnTo>
                  <a:pt x="232274" y="34782"/>
                </a:lnTo>
                <a:lnTo>
                  <a:pt x="233867" y="42987"/>
                </a:lnTo>
                <a:lnTo>
                  <a:pt x="232274" y="51190"/>
                </a:lnTo>
                <a:lnTo>
                  <a:pt x="227495" y="58394"/>
                </a:lnTo>
                <a:lnTo>
                  <a:pt x="220306" y="63195"/>
                </a:lnTo>
                <a:lnTo>
                  <a:pt x="212123" y="64795"/>
                </a:lnTo>
                <a:lnTo>
                  <a:pt x="254965" y="64795"/>
                </a:lnTo>
                <a:lnTo>
                  <a:pt x="254965" y="21628"/>
                </a:lnTo>
                <a:lnTo>
                  <a:pt x="254518" y="21180"/>
                </a:lnTo>
                <a:close/>
              </a:path>
            </a:pathLst>
          </a:custGeom>
          <a:solidFill>
            <a:srgbClr val="231F20"/>
          </a:solidFill>
        </p:spPr>
        <p:txBody>
          <a:bodyPr wrap="square" lIns="0" tIns="0" rIns="0" bIns="0" rtlCol="0"/>
          <a:lstStyle/>
          <a:p>
            <a:endParaRPr/>
          </a:p>
        </p:txBody>
      </p:sp>
      <p:sp>
        <p:nvSpPr>
          <p:cNvPr id="16" name="object 16"/>
          <p:cNvSpPr/>
          <p:nvPr/>
        </p:nvSpPr>
        <p:spPr>
          <a:xfrm>
            <a:off x="7117148" y="7310156"/>
            <a:ext cx="255270" cy="182245"/>
          </a:xfrm>
          <a:custGeom>
            <a:avLst/>
            <a:gdLst/>
            <a:ahLst/>
            <a:cxnLst/>
            <a:rect l="l" t="t" r="r" b="b"/>
            <a:pathLst>
              <a:path w="255270" h="182245">
                <a:moveTo>
                  <a:pt x="233400" y="0"/>
                </a:moveTo>
                <a:lnTo>
                  <a:pt x="152247" y="0"/>
                </a:lnTo>
                <a:lnTo>
                  <a:pt x="0" y="152031"/>
                </a:lnTo>
                <a:lnTo>
                  <a:pt x="30073" y="182232"/>
                </a:lnTo>
                <a:lnTo>
                  <a:pt x="166865" y="45669"/>
                </a:lnTo>
                <a:lnTo>
                  <a:pt x="254927" y="45669"/>
                </a:lnTo>
                <a:lnTo>
                  <a:pt x="254927" y="21653"/>
                </a:lnTo>
                <a:lnTo>
                  <a:pt x="233400" y="0"/>
                </a:lnTo>
                <a:close/>
              </a:path>
            </a:pathLst>
          </a:custGeom>
          <a:solidFill>
            <a:srgbClr val="231F20"/>
          </a:solidFill>
        </p:spPr>
        <p:txBody>
          <a:bodyPr wrap="square" lIns="0" tIns="0" rIns="0" bIns="0" rtlCol="0"/>
          <a:lstStyle/>
          <a:p>
            <a:endParaRPr/>
          </a:p>
        </p:txBody>
      </p:sp>
      <p:sp>
        <p:nvSpPr>
          <p:cNvPr id="17" name="object 17"/>
          <p:cNvSpPr/>
          <p:nvPr/>
        </p:nvSpPr>
        <p:spPr>
          <a:xfrm>
            <a:off x="14193336" y="7388369"/>
            <a:ext cx="282575" cy="273685"/>
          </a:xfrm>
          <a:custGeom>
            <a:avLst/>
            <a:gdLst/>
            <a:ahLst/>
            <a:cxnLst/>
            <a:rect l="l" t="t" r="r" b="b"/>
            <a:pathLst>
              <a:path w="282575" h="273684">
                <a:moveTo>
                  <a:pt x="189344" y="0"/>
                </a:moveTo>
                <a:lnTo>
                  <a:pt x="92951" y="0"/>
                </a:lnTo>
                <a:lnTo>
                  <a:pt x="55781" y="20262"/>
                </a:lnTo>
                <a:lnTo>
                  <a:pt x="26454" y="50306"/>
                </a:lnTo>
                <a:lnTo>
                  <a:pt x="7137" y="88048"/>
                </a:lnTo>
                <a:lnTo>
                  <a:pt x="0" y="131406"/>
                </a:lnTo>
                <a:lnTo>
                  <a:pt x="6871" y="176043"/>
                </a:lnTo>
                <a:lnTo>
                  <a:pt x="26618" y="214909"/>
                </a:lnTo>
                <a:lnTo>
                  <a:pt x="56936" y="245665"/>
                </a:lnTo>
                <a:lnTo>
                  <a:pt x="95517" y="265970"/>
                </a:lnTo>
                <a:lnTo>
                  <a:pt x="140055" y="273481"/>
                </a:lnTo>
                <a:lnTo>
                  <a:pt x="184698" y="266610"/>
                </a:lnTo>
                <a:lnTo>
                  <a:pt x="223568" y="246863"/>
                </a:lnTo>
                <a:lnTo>
                  <a:pt x="254326" y="216545"/>
                </a:lnTo>
                <a:lnTo>
                  <a:pt x="274631" y="177964"/>
                </a:lnTo>
                <a:lnTo>
                  <a:pt x="282143" y="133426"/>
                </a:lnTo>
                <a:lnTo>
                  <a:pt x="275488" y="89520"/>
                </a:lnTo>
                <a:lnTo>
                  <a:pt x="256332" y="51182"/>
                </a:lnTo>
                <a:lnTo>
                  <a:pt x="226880" y="20610"/>
                </a:lnTo>
                <a:lnTo>
                  <a:pt x="189344" y="0"/>
                </a:lnTo>
                <a:close/>
              </a:path>
            </a:pathLst>
          </a:custGeom>
          <a:solidFill>
            <a:srgbClr val="020302"/>
          </a:solidFill>
        </p:spPr>
        <p:txBody>
          <a:bodyPr wrap="square" lIns="0" tIns="0" rIns="0" bIns="0" rtlCol="0"/>
          <a:lstStyle/>
          <a:p>
            <a:endParaRPr/>
          </a:p>
        </p:txBody>
      </p:sp>
      <p:sp>
        <p:nvSpPr>
          <p:cNvPr id="18" name="object 18"/>
          <p:cNvSpPr/>
          <p:nvPr/>
        </p:nvSpPr>
        <p:spPr>
          <a:xfrm>
            <a:off x="14278982" y="7310168"/>
            <a:ext cx="110845" cy="6616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14286388" y="7451595"/>
            <a:ext cx="96010" cy="146024"/>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14115617" y="1313526"/>
            <a:ext cx="360045" cy="330200"/>
          </a:xfrm>
          <a:custGeom>
            <a:avLst/>
            <a:gdLst/>
            <a:ahLst/>
            <a:cxnLst/>
            <a:rect l="l" t="t" r="r" b="b"/>
            <a:pathLst>
              <a:path w="360044" h="330200">
                <a:moveTo>
                  <a:pt x="181871" y="0"/>
                </a:moveTo>
                <a:lnTo>
                  <a:pt x="139827" y="8793"/>
                </a:lnTo>
                <a:lnTo>
                  <a:pt x="101524" y="28001"/>
                </a:lnTo>
                <a:lnTo>
                  <a:pt x="69112" y="56752"/>
                </a:lnTo>
                <a:lnTo>
                  <a:pt x="44742" y="94173"/>
                </a:lnTo>
                <a:lnTo>
                  <a:pt x="0" y="180368"/>
                </a:lnTo>
                <a:lnTo>
                  <a:pt x="2463" y="188115"/>
                </a:lnTo>
                <a:lnTo>
                  <a:pt x="33655" y="204308"/>
                </a:lnTo>
                <a:lnTo>
                  <a:pt x="35583" y="211441"/>
                </a:lnTo>
                <a:lnTo>
                  <a:pt x="37834" y="218473"/>
                </a:lnTo>
                <a:lnTo>
                  <a:pt x="40393" y="225398"/>
                </a:lnTo>
                <a:lnTo>
                  <a:pt x="43243" y="232210"/>
                </a:lnTo>
                <a:lnTo>
                  <a:pt x="125958" y="238483"/>
                </a:lnTo>
                <a:lnTo>
                  <a:pt x="62433" y="264937"/>
                </a:lnTo>
                <a:lnTo>
                  <a:pt x="103318" y="303485"/>
                </a:lnTo>
                <a:lnTo>
                  <a:pt x="165940" y="328303"/>
                </a:lnTo>
                <a:lnTo>
                  <a:pt x="212302" y="329767"/>
                </a:lnTo>
                <a:lnTo>
                  <a:pt x="256549" y="318578"/>
                </a:lnTo>
                <a:lnTo>
                  <a:pt x="296091" y="295786"/>
                </a:lnTo>
                <a:lnTo>
                  <a:pt x="328337" y="262442"/>
                </a:lnTo>
                <a:lnTo>
                  <a:pt x="350697" y="219598"/>
                </a:lnTo>
                <a:lnTo>
                  <a:pt x="359734" y="172161"/>
                </a:lnTo>
                <a:lnTo>
                  <a:pt x="357221" y="147974"/>
                </a:lnTo>
                <a:lnTo>
                  <a:pt x="101058" y="147974"/>
                </a:lnTo>
                <a:lnTo>
                  <a:pt x="91033" y="144389"/>
                </a:lnTo>
                <a:lnTo>
                  <a:pt x="83972" y="139690"/>
                </a:lnTo>
                <a:lnTo>
                  <a:pt x="80352" y="130775"/>
                </a:lnTo>
                <a:lnTo>
                  <a:pt x="82143" y="122494"/>
                </a:lnTo>
                <a:lnTo>
                  <a:pt x="86846" y="112937"/>
                </a:lnTo>
                <a:lnTo>
                  <a:pt x="94999" y="107081"/>
                </a:lnTo>
                <a:lnTo>
                  <a:pt x="104928" y="105605"/>
                </a:lnTo>
                <a:lnTo>
                  <a:pt x="346878" y="105605"/>
                </a:lnTo>
                <a:lnTo>
                  <a:pt x="337266" y="81905"/>
                </a:lnTo>
                <a:lnTo>
                  <a:pt x="308116" y="44889"/>
                </a:lnTo>
                <a:lnTo>
                  <a:pt x="268592" y="17148"/>
                </a:lnTo>
                <a:lnTo>
                  <a:pt x="225510" y="2494"/>
                </a:lnTo>
                <a:lnTo>
                  <a:pt x="181871" y="0"/>
                </a:lnTo>
                <a:close/>
              </a:path>
              <a:path w="360044" h="330200">
                <a:moveTo>
                  <a:pt x="346878" y="105605"/>
                </a:moveTo>
                <a:lnTo>
                  <a:pt x="104928" y="105605"/>
                </a:lnTo>
                <a:lnTo>
                  <a:pt x="114960" y="109185"/>
                </a:lnTo>
                <a:lnTo>
                  <a:pt x="122008" y="113884"/>
                </a:lnTo>
                <a:lnTo>
                  <a:pt x="125628" y="122799"/>
                </a:lnTo>
                <a:lnTo>
                  <a:pt x="123837" y="131079"/>
                </a:lnTo>
                <a:lnTo>
                  <a:pt x="119135" y="140639"/>
                </a:lnTo>
                <a:lnTo>
                  <a:pt x="110983" y="146497"/>
                </a:lnTo>
                <a:lnTo>
                  <a:pt x="101058" y="147974"/>
                </a:lnTo>
                <a:lnTo>
                  <a:pt x="357221" y="147974"/>
                </a:lnTo>
                <a:lnTo>
                  <a:pt x="354865" y="125297"/>
                </a:lnTo>
                <a:lnTo>
                  <a:pt x="346878" y="105605"/>
                </a:lnTo>
                <a:close/>
              </a:path>
            </a:pathLst>
          </a:custGeom>
          <a:solidFill>
            <a:srgbClr val="020302"/>
          </a:solidFill>
        </p:spPr>
        <p:txBody>
          <a:bodyPr wrap="square" lIns="0" tIns="0" rIns="0" bIns="0" rtlCol="0"/>
          <a:lstStyle/>
          <a:p>
            <a:endParaRPr/>
          </a:p>
        </p:txBody>
      </p:sp>
      <p:sp>
        <p:nvSpPr>
          <p:cNvPr id="21" name="object 21"/>
          <p:cNvSpPr/>
          <p:nvPr/>
        </p:nvSpPr>
        <p:spPr>
          <a:xfrm>
            <a:off x="12271892" y="9745206"/>
            <a:ext cx="344170" cy="297180"/>
          </a:xfrm>
          <a:custGeom>
            <a:avLst/>
            <a:gdLst/>
            <a:ahLst/>
            <a:cxnLst/>
            <a:rect l="l" t="t" r="r" b="b"/>
            <a:pathLst>
              <a:path w="344170" h="297179">
                <a:moveTo>
                  <a:pt x="70345" y="0"/>
                </a:moveTo>
                <a:lnTo>
                  <a:pt x="41389" y="25684"/>
                </a:lnTo>
                <a:lnTo>
                  <a:pt x="19203" y="57078"/>
                </a:lnTo>
                <a:lnTo>
                  <a:pt x="5003" y="93070"/>
                </a:lnTo>
                <a:lnTo>
                  <a:pt x="0" y="132549"/>
                </a:lnTo>
                <a:lnTo>
                  <a:pt x="6139" y="176295"/>
                </a:lnTo>
                <a:lnTo>
                  <a:pt x="23465" y="215603"/>
                </a:lnTo>
                <a:lnTo>
                  <a:pt x="50341" y="248907"/>
                </a:lnTo>
                <a:lnTo>
                  <a:pt x="85127" y="274637"/>
                </a:lnTo>
                <a:lnTo>
                  <a:pt x="126187" y="291225"/>
                </a:lnTo>
                <a:lnTo>
                  <a:pt x="171881" y="297103"/>
                </a:lnTo>
                <a:lnTo>
                  <a:pt x="217571" y="291225"/>
                </a:lnTo>
                <a:lnTo>
                  <a:pt x="258627" y="274637"/>
                </a:lnTo>
                <a:lnTo>
                  <a:pt x="293411" y="248907"/>
                </a:lnTo>
                <a:lnTo>
                  <a:pt x="298781" y="242252"/>
                </a:lnTo>
                <a:lnTo>
                  <a:pt x="171881" y="242252"/>
                </a:lnTo>
                <a:lnTo>
                  <a:pt x="127278" y="233632"/>
                </a:lnTo>
                <a:lnTo>
                  <a:pt x="90854" y="210123"/>
                </a:lnTo>
                <a:lnTo>
                  <a:pt x="66295" y="175253"/>
                </a:lnTo>
                <a:lnTo>
                  <a:pt x="57289" y="132549"/>
                </a:lnTo>
                <a:lnTo>
                  <a:pt x="60624" y="106226"/>
                </a:lnTo>
                <a:lnTo>
                  <a:pt x="70091" y="82232"/>
                </a:lnTo>
                <a:lnTo>
                  <a:pt x="84882" y="61305"/>
                </a:lnTo>
                <a:lnTo>
                  <a:pt x="104190" y="44183"/>
                </a:lnTo>
                <a:lnTo>
                  <a:pt x="70345" y="0"/>
                </a:lnTo>
                <a:close/>
              </a:path>
              <a:path w="344170" h="297179">
                <a:moveTo>
                  <a:pt x="273405" y="0"/>
                </a:moveTo>
                <a:lnTo>
                  <a:pt x="239560" y="44183"/>
                </a:lnTo>
                <a:lnTo>
                  <a:pt x="258868" y="61305"/>
                </a:lnTo>
                <a:lnTo>
                  <a:pt x="273659" y="82232"/>
                </a:lnTo>
                <a:lnTo>
                  <a:pt x="283126" y="106226"/>
                </a:lnTo>
                <a:lnTo>
                  <a:pt x="286461" y="132549"/>
                </a:lnTo>
                <a:lnTo>
                  <a:pt x="277455" y="175253"/>
                </a:lnTo>
                <a:lnTo>
                  <a:pt x="252898" y="210123"/>
                </a:lnTo>
                <a:lnTo>
                  <a:pt x="216477" y="233632"/>
                </a:lnTo>
                <a:lnTo>
                  <a:pt x="171881" y="242252"/>
                </a:lnTo>
                <a:lnTo>
                  <a:pt x="298781" y="242252"/>
                </a:lnTo>
                <a:lnTo>
                  <a:pt x="320285" y="215603"/>
                </a:lnTo>
                <a:lnTo>
                  <a:pt x="337611" y="176295"/>
                </a:lnTo>
                <a:lnTo>
                  <a:pt x="343750" y="132549"/>
                </a:lnTo>
                <a:lnTo>
                  <a:pt x="338747" y="93070"/>
                </a:lnTo>
                <a:lnTo>
                  <a:pt x="324546" y="57078"/>
                </a:lnTo>
                <a:lnTo>
                  <a:pt x="302361" y="25684"/>
                </a:lnTo>
                <a:lnTo>
                  <a:pt x="273405" y="0"/>
                </a:lnTo>
                <a:close/>
              </a:path>
              <a:path w="344170" h="297179">
                <a:moveTo>
                  <a:pt x="138036" y="88366"/>
                </a:moveTo>
                <a:lnTo>
                  <a:pt x="128381" y="96927"/>
                </a:lnTo>
                <a:lnTo>
                  <a:pt x="120983" y="107391"/>
                </a:lnTo>
                <a:lnTo>
                  <a:pt x="116247" y="119388"/>
                </a:lnTo>
                <a:lnTo>
                  <a:pt x="114579" y="132549"/>
                </a:lnTo>
                <a:lnTo>
                  <a:pt x="119082" y="153904"/>
                </a:lnTo>
                <a:lnTo>
                  <a:pt x="131362" y="171338"/>
                </a:lnTo>
                <a:lnTo>
                  <a:pt x="149576" y="183091"/>
                </a:lnTo>
                <a:lnTo>
                  <a:pt x="171881" y="187401"/>
                </a:lnTo>
                <a:lnTo>
                  <a:pt x="194179" y="183091"/>
                </a:lnTo>
                <a:lnTo>
                  <a:pt x="212390" y="171338"/>
                </a:lnTo>
                <a:lnTo>
                  <a:pt x="224668" y="153904"/>
                </a:lnTo>
                <a:lnTo>
                  <a:pt x="229171" y="132549"/>
                </a:lnTo>
                <a:lnTo>
                  <a:pt x="171881" y="132549"/>
                </a:lnTo>
                <a:lnTo>
                  <a:pt x="138036" y="88366"/>
                </a:lnTo>
                <a:close/>
              </a:path>
              <a:path w="344170" h="297179">
                <a:moveTo>
                  <a:pt x="205714" y="88366"/>
                </a:moveTo>
                <a:lnTo>
                  <a:pt x="171881" y="132549"/>
                </a:lnTo>
                <a:lnTo>
                  <a:pt x="229171" y="132549"/>
                </a:lnTo>
                <a:lnTo>
                  <a:pt x="227503" y="119388"/>
                </a:lnTo>
                <a:lnTo>
                  <a:pt x="222767" y="107391"/>
                </a:lnTo>
                <a:lnTo>
                  <a:pt x="215369" y="96927"/>
                </a:lnTo>
                <a:lnTo>
                  <a:pt x="205714" y="88366"/>
                </a:lnTo>
                <a:close/>
              </a:path>
              <a:path w="344170" h="297179">
                <a:moveTo>
                  <a:pt x="171881" y="22847"/>
                </a:moveTo>
                <a:lnTo>
                  <a:pt x="153273" y="24304"/>
                </a:lnTo>
                <a:lnTo>
                  <a:pt x="135640" y="28509"/>
                </a:lnTo>
                <a:lnTo>
                  <a:pt x="119205" y="35218"/>
                </a:lnTo>
                <a:lnTo>
                  <a:pt x="104190" y="44183"/>
                </a:lnTo>
                <a:lnTo>
                  <a:pt x="138036" y="88366"/>
                </a:lnTo>
                <a:lnTo>
                  <a:pt x="145542" y="83881"/>
                </a:lnTo>
                <a:lnTo>
                  <a:pt x="153758" y="80527"/>
                </a:lnTo>
                <a:lnTo>
                  <a:pt x="162575" y="78426"/>
                </a:lnTo>
                <a:lnTo>
                  <a:pt x="171881" y="77698"/>
                </a:lnTo>
                <a:lnTo>
                  <a:pt x="213886" y="77698"/>
                </a:lnTo>
                <a:lnTo>
                  <a:pt x="239560" y="44183"/>
                </a:lnTo>
                <a:lnTo>
                  <a:pt x="224545" y="35218"/>
                </a:lnTo>
                <a:lnTo>
                  <a:pt x="208111" y="28509"/>
                </a:lnTo>
                <a:lnTo>
                  <a:pt x="190482" y="24304"/>
                </a:lnTo>
                <a:lnTo>
                  <a:pt x="171881" y="22847"/>
                </a:lnTo>
                <a:close/>
              </a:path>
              <a:path w="344170" h="297179">
                <a:moveTo>
                  <a:pt x="213886" y="77698"/>
                </a:moveTo>
                <a:lnTo>
                  <a:pt x="171881" y="77698"/>
                </a:lnTo>
                <a:lnTo>
                  <a:pt x="181181" y="78426"/>
                </a:lnTo>
                <a:lnTo>
                  <a:pt x="189993" y="80527"/>
                </a:lnTo>
                <a:lnTo>
                  <a:pt x="198208" y="83881"/>
                </a:lnTo>
                <a:lnTo>
                  <a:pt x="205714" y="88366"/>
                </a:lnTo>
                <a:lnTo>
                  <a:pt x="213886" y="77698"/>
                </a:lnTo>
                <a:close/>
              </a:path>
            </a:pathLst>
          </a:custGeom>
          <a:solidFill>
            <a:srgbClr val="231F20"/>
          </a:solidFill>
        </p:spPr>
        <p:txBody>
          <a:bodyPr wrap="square" lIns="0" tIns="0" rIns="0" bIns="0" rtlCol="0"/>
          <a:lstStyle/>
          <a:p>
            <a:endParaRPr/>
          </a:p>
        </p:txBody>
      </p:sp>
      <p:sp>
        <p:nvSpPr>
          <p:cNvPr id="22" name="object 22"/>
          <p:cNvSpPr/>
          <p:nvPr/>
        </p:nvSpPr>
        <p:spPr>
          <a:xfrm>
            <a:off x="12644287" y="9768061"/>
            <a:ext cx="362850" cy="237681"/>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13350885" y="9768062"/>
            <a:ext cx="143510" cy="238125"/>
          </a:xfrm>
          <a:custGeom>
            <a:avLst/>
            <a:gdLst/>
            <a:ahLst/>
            <a:cxnLst/>
            <a:rect l="l" t="t" r="r" b="b"/>
            <a:pathLst>
              <a:path w="143509" h="238125">
                <a:moveTo>
                  <a:pt x="85940" y="91414"/>
                </a:moveTo>
                <a:lnTo>
                  <a:pt x="28651" y="91414"/>
                </a:lnTo>
                <a:lnTo>
                  <a:pt x="28653" y="173736"/>
                </a:lnTo>
                <a:lnTo>
                  <a:pt x="38646" y="214998"/>
                </a:lnTo>
                <a:lnTo>
                  <a:pt x="75366" y="236325"/>
                </a:lnTo>
                <a:lnTo>
                  <a:pt x="92354" y="237680"/>
                </a:lnTo>
                <a:lnTo>
                  <a:pt x="107858" y="236155"/>
                </a:lnTo>
                <a:lnTo>
                  <a:pt x="121240" y="232089"/>
                </a:lnTo>
                <a:lnTo>
                  <a:pt x="132898" y="226246"/>
                </a:lnTo>
                <a:lnTo>
                  <a:pt x="143230" y="219392"/>
                </a:lnTo>
                <a:lnTo>
                  <a:pt x="128906" y="191973"/>
                </a:lnTo>
                <a:lnTo>
                  <a:pt x="105041" y="191973"/>
                </a:lnTo>
                <a:lnTo>
                  <a:pt x="97133" y="191073"/>
                </a:lnTo>
                <a:lnTo>
                  <a:pt x="91114" y="188055"/>
                </a:lnTo>
                <a:lnTo>
                  <a:pt x="87284" y="182436"/>
                </a:lnTo>
                <a:lnTo>
                  <a:pt x="85940" y="173736"/>
                </a:lnTo>
                <a:lnTo>
                  <a:pt x="85940" y="91414"/>
                </a:lnTo>
                <a:close/>
              </a:path>
              <a:path w="143509" h="238125">
                <a:moveTo>
                  <a:pt x="124129" y="182829"/>
                </a:moveTo>
                <a:lnTo>
                  <a:pt x="118478" y="187223"/>
                </a:lnTo>
                <a:lnTo>
                  <a:pt x="114579" y="191973"/>
                </a:lnTo>
                <a:lnTo>
                  <a:pt x="128906" y="191973"/>
                </a:lnTo>
                <a:lnTo>
                  <a:pt x="124129" y="182829"/>
                </a:lnTo>
                <a:close/>
              </a:path>
              <a:path w="143509" h="238125">
                <a:moveTo>
                  <a:pt x="133680" y="45707"/>
                </a:moveTo>
                <a:lnTo>
                  <a:pt x="0" y="45707"/>
                </a:lnTo>
                <a:lnTo>
                  <a:pt x="0" y="91414"/>
                </a:lnTo>
                <a:lnTo>
                  <a:pt x="133680" y="91414"/>
                </a:lnTo>
                <a:lnTo>
                  <a:pt x="133680" y="45707"/>
                </a:lnTo>
                <a:close/>
              </a:path>
              <a:path w="143509" h="238125">
                <a:moveTo>
                  <a:pt x="85940" y="0"/>
                </a:moveTo>
                <a:lnTo>
                  <a:pt x="28651" y="0"/>
                </a:lnTo>
                <a:lnTo>
                  <a:pt x="28651" y="45707"/>
                </a:lnTo>
                <a:lnTo>
                  <a:pt x="85940" y="45707"/>
                </a:lnTo>
                <a:lnTo>
                  <a:pt x="85940" y="0"/>
                </a:lnTo>
                <a:close/>
              </a:path>
            </a:pathLst>
          </a:custGeom>
          <a:solidFill>
            <a:srgbClr val="231F20"/>
          </a:solidFill>
        </p:spPr>
        <p:txBody>
          <a:bodyPr wrap="square" lIns="0" tIns="0" rIns="0" bIns="0" rtlCol="0"/>
          <a:lstStyle/>
          <a:p>
            <a:endParaRPr/>
          </a:p>
        </p:txBody>
      </p:sp>
      <p:sp>
        <p:nvSpPr>
          <p:cNvPr id="24" name="object 24"/>
          <p:cNvSpPr/>
          <p:nvPr/>
        </p:nvSpPr>
        <p:spPr>
          <a:xfrm>
            <a:off x="13159914" y="9813759"/>
            <a:ext cx="193675" cy="192405"/>
          </a:xfrm>
          <a:custGeom>
            <a:avLst/>
            <a:gdLst/>
            <a:ahLst/>
            <a:cxnLst/>
            <a:rect l="l" t="t" r="r" b="b"/>
            <a:pathLst>
              <a:path w="193675" h="192404">
                <a:moveTo>
                  <a:pt x="166933" y="42176"/>
                </a:moveTo>
                <a:lnTo>
                  <a:pt x="83921" y="42176"/>
                </a:lnTo>
                <a:lnTo>
                  <a:pt x="94382" y="42208"/>
                </a:lnTo>
                <a:lnTo>
                  <a:pt x="104295" y="43318"/>
                </a:lnTo>
                <a:lnTo>
                  <a:pt x="111689" y="47025"/>
                </a:lnTo>
                <a:lnTo>
                  <a:pt x="114592" y="54851"/>
                </a:lnTo>
                <a:lnTo>
                  <a:pt x="111304" y="62893"/>
                </a:lnTo>
                <a:lnTo>
                  <a:pt x="101846" y="67924"/>
                </a:lnTo>
                <a:lnTo>
                  <a:pt x="86822" y="70990"/>
                </a:lnTo>
                <a:lnTo>
                  <a:pt x="66840" y="73139"/>
                </a:lnTo>
                <a:lnTo>
                  <a:pt x="44030" y="78137"/>
                </a:lnTo>
                <a:lnTo>
                  <a:pt x="22428" y="89782"/>
                </a:lnTo>
                <a:lnTo>
                  <a:pt x="6321" y="109104"/>
                </a:lnTo>
                <a:lnTo>
                  <a:pt x="0" y="137134"/>
                </a:lnTo>
                <a:lnTo>
                  <a:pt x="5028" y="160967"/>
                </a:lnTo>
                <a:lnTo>
                  <a:pt x="18980" y="178122"/>
                </a:lnTo>
                <a:lnTo>
                  <a:pt x="40151" y="188492"/>
                </a:lnTo>
                <a:lnTo>
                  <a:pt x="66840" y="191973"/>
                </a:lnTo>
                <a:lnTo>
                  <a:pt x="83156" y="190170"/>
                </a:lnTo>
                <a:lnTo>
                  <a:pt x="98698" y="184861"/>
                </a:lnTo>
                <a:lnTo>
                  <a:pt x="112649" y="176189"/>
                </a:lnTo>
                <a:lnTo>
                  <a:pt x="124193" y="164299"/>
                </a:lnTo>
                <a:lnTo>
                  <a:pt x="192254" y="164299"/>
                </a:lnTo>
                <a:lnTo>
                  <a:pt x="191314" y="151104"/>
                </a:lnTo>
                <a:lnTo>
                  <a:pt x="79324" y="151104"/>
                </a:lnTo>
                <a:lnTo>
                  <a:pt x="68626" y="149883"/>
                </a:lnTo>
                <a:lnTo>
                  <a:pt x="60248" y="146157"/>
                </a:lnTo>
                <a:lnTo>
                  <a:pt x="54785" y="139831"/>
                </a:lnTo>
                <a:lnTo>
                  <a:pt x="52831" y="130810"/>
                </a:lnTo>
                <a:lnTo>
                  <a:pt x="55139" y="120865"/>
                </a:lnTo>
                <a:lnTo>
                  <a:pt x="61221" y="114658"/>
                </a:lnTo>
                <a:lnTo>
                  <a:pt x="69821" y="111114"/>
                </a:lnTo>
                <a:lnTo>
                  <a:pt x="79679" y="109156"/>
                </a:lnTo>
                <a:lnTo>
                  <a:pt x="90255" y="107547"/>
                </a:lnTo>
                <a:lnTo>
                  <a:pt x="99642" y="105651"/>
                </a:lnTo>
                <a:lnTo>
                  <a:pt x="107702" y="102544"/>
                </a:lnTo>
                <a:lnTo>
                  <a:pt x="114299" y="97307"/>
                </a:lnTo>
                <a:lnTo>
                  <a:pt x="171886" y="97307"/>
                </a:lnTo>
                <a:lnTo>
                  <a:pt x="171881" y="63995"/>
                </a:lnTo>
                <a:lnTo>
                  <a:pt x="166933" y="42176"/>
                </a:lnTo>
                <a:close/>
              </a:path>
              <a:path w="193675" h="192404">
                <a:moveTo>
                  <a:pt x="192254" y="164299"/>
                </a:moveTo>
                <a:lnTo>
                  <a:pt x="124193" y="164299"/>
                </a:lnTo>
                <a:lnTo>
                  <a:pt x="130000" y="175331"/>
                </a:lnTo>
                <a:lnTo>
                  <a:pt x="138618" y="184099"/>
                </a:lnTo>
                <a:lnTo>
                  <a:pt x="149558" y="189885"/>
                </a:lnTo>
                <a:lnTo>
                  <a:pt x="162331" y="191973"/>
                </a:lnTo>
                <a:lnTo>
                  <a:pt x="169874" y="190908"/>
                </a:lnTo>
                <a:lnTo>
                  <a:pt x="178419" y="188237"/>
                </a:lnTo>
                <a:lnTo>
                  <a:pt x="186702" y="184745"/>
                </a:lnTo>
                <a:lnTo>
                  <a:pt x="193459" y="181216"/>
                </a:lnTo>
                <a:lnTo>
                  <a:pt x="192254" y="164299"/>
                </a:lnTo>
                <a:close/>
              </a:path>
              <a:path w="193675" h="192404">
                <a:moveTo>
                  <a:pt x="171886" y="97307"/>
                </a:moveTo>
                <a:lnTo>
                  <a:pt x="114299" y="97307"/>
                </a:lnTo>
                <a:lnTo>
                  <a:pt x="114299" y="117957"/>
                </a:lnTo>
                <a:lnTo>
                  <a:pt x="111617" y="132695"/>
                </a:lnTo>
                <a:lnTo>
                  <a:pt x="104232" y="143027"/>
                </a:lnTo>
                <a:lnTo>
                  <a:pt x="93136" y="149111"/>
                </a:lnTo>
                <a:lnTo>
                  <a:pt x="79324" y="151104"/>
                </a:lnTo>
                <a:lnTo>
                  <a:pt x="171894" y="151104"/>
                </a:lnTo>
                <a:lnTo>
                  <a:pt x="171886" y="97307"/>
                </a:lnTo>
                <a:close/>
              </a:path>
              <a:path w="193675" h="192404">
                <a:moveTo>
                  <a:pt x="190969" y="146265"/>
                </a:moveTo>
                <a:lnTo>
                  <a:pt x="188848" y="147967"/>
                </a:lnTo>
                <a:lnTo>
                  <a:pt x="182143" y="151104"/>
                </a:lnTo>
                <a:lnTo>
                  <a:pt x="191314" y="151104"/>
                </a:lnTo>
                <a:lnTo>
                  <a:pt x="190969" y="146265"/>
                </a:lnTo>
                <a:close/>
              </a:path>
              <a:path w="193675" h="192404">
                <a:moveTo>
                  <a:pt x="85940" y="0"/>
                </a:moveTo>
                <a:lnTo>
                  <a:pt x="65260" y="859"/>
                </a:lnTo>
                <a:lnTo>
                  <a:pt x="46421" y="3814"/>
                </a:lnTo>
                <a:lnTo>
                  <a:pt x="28244" y="9435"/>
                </a:lnTo>
                <a:lnTo>
                  <a:pt x="9550" y="18288"/>
                </a:lnTo>
                <a:lnTo>
                  <a:pt x="28651" y="54851"/>
                </a:lnTo>
                <a:lnTo>
                  <a:pt x="42057" y="48156"/>
                </a:lnTo>
                <a:lnTo>
                  <a:pt x="55757" y="44323"/>
                </a:lnTo>
                <a:lnTo>
                  <a:pt x="69722" y="42585"/>
                </a:lnTo>
                <a:lnTo>
                  <a:pt x="83921" y="42176"/>
                </a:lnTo>
                <a:lnTo>
                  <a:pt x="166933" y="42176"/>
                </a:lnTo>
                <a:lnTo>
                  <a:pt x="165211" y="34584"/>
                </a:lnTo>
                <a:lnTo>
                  <a:pt x="146932" y="14743"/>
                </a:lnTo>
                <a:lnTo>
                  <a:pt x="119643" y="3528"/>
                </a:lnTo>
                <a:lnTo>
                  <a:pt x="85940" y="0"/>
                </a:lnTo>
                <a:close/>
              </a:path>
            </a:pathLst>
          </a:custGeom>
          <a:solidFill>
            <a:srgbClr val="231F20"/>
          </a:solidFill>
        </p:spPr>
        <p:txBody>
          <a:bodyPr wrap="square" lIns="0" tIns="0" rIns="0" bIns="0" rtlCol="0"/>
          <a:lstStyle/>
          <a:p>
            <a:endParaRPr/>
          </a:p>
        </p:txBody>
      </p:sp>
      <p:sp>
        <p:nvSpPr>
          <p:cNvPr id="25" name="object 25"/>
          <p:cNvSpPr/>
          <p:nvPr/>
        </p:nvSpPr>
        <p:spPr>
          <a:xfrm>
            <a:off x="13494123"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6" name="object 26"/>
          <p:cNvSpPr/>
          <p:nvPr/>
        </p:nvSpPr>
        <p:spPr>
          <a:xfrm>
            <a:off x="14315306" y="9813761"/>
            <a:ext cx="200660" cy="192405"/>
          </a:xfrm>
          <a:custGeom>
            <a:avLst/>
            <a:gdLst/>
            <a:ahLst/>
            <a:cxnLst/>
            <a:rect l="l" t="t" r="r" b="b"/>
            <a:pathLst>
              <a:path w="200659" h="192404">
                <a:moveTo>
                  <a:pt x="102298" y="0"/>
                </a:moveTo>
                <a:lnTo>
                  <a:pt x="59927" y="8052"/>
                </a:lnTo>
                <a:lnTo>
                  <a:pt x="27693" y="29852"/>
                </a:lnTo>
                <a:lnTo>
                  <a:pt x="7188" y="61866"/>
                </a:lnTo>
                <a:lnTo>
                  <a:pt x="0" y="100558"/>
                </a:lnTo>
                <a:lnTo>
                  <a:pt x="6920" y="134124"/>
                </a:lnTo>
                <a:lnTo>
                  <a:pt x="27206" y="163406"/>
                </a:lnTo>
                <a:lnTo>
                  <a:pt x="60146" y="184117"/>
                </a:lnTo>
                <a:lnTo>
                  <a:pt x="105028" y="191973"/>
                </a:lnTo>
                <a:lnTo>
                  <a:pt x="133384" y="188922"/>
                </a:lnTo>
                <a:lnTo>
                  <a:pt x="157718" y="180714"/>
                </a:lnTo>
                <a:lnTo>
                  <a:pt x="178341" y="168763"/>
                </a:lnTo>
                <a:lnTo>
                  <a:pt x="195567" y="154482"/>
                </a:lnTo>
                <a:lnTo>
                  <a:pt x="184662" y="144678"/>
                </a:lnTo>
                <a:lnTo>
                  <a:pt x="109016" y="144678"/>
                </a:lnTo>
                <a:lnTo>
                  <a:pt x="90329" y="142389"/>
                </a:lnTo>
                <a:lnTo>
                  <a:pt x="75622" y="135502"/>
                </a:lnTo>
                <a:lnTo>
                  <a:pt x="65686" y="123986"/>
                </a:lnTo>
                <a:lnTo>
                  <a:pt x="61315" y="107810"/>
                </a:lnTo>
                <a:lnTo>
                  <a:pt x="196989" y="107810"/>
                </a:lnTo>
                <a:lnTo>
                  <a:pt x="197332" y="103733"/>
                </a:lnTo>
                <a:lnTo>
                  <a:pt x="200520" y="97167"/>
                </a:lnTo>
                <a:lnTo>
                  <a:pt x="200520" y="91414"/>
                </a:lnTo>
                <a:lnTo>
                  <a:pt x="197038" y="72618"/>
                </a:lnTo>
                <a:lnTo>
                  <a:pt x="61658" y="72618"/>
                </a:lnTo>
                <a:lnTo>
                  <a:pt x="65594" y="58581"/>
                </a:lnTo>
                <a:lnTo>
                  <a:pt x="74296" y="47809"/>
                </a:lnTo>
                <a:lnTo>
                  <a:pt x="87106" y="40903"/>
                </a:lnTo>
                <a:lnTo>
                  <a:pt x="103365" y="38468"/>
                </a:lnTo>
                <a:lnTo>
                  <a:pt x="182917" y="38468"/>
                </a:lnTo>
                <a:lnTo>
                  <a:pt x="173931" y="25290"/>
                </a:lnTo>
                <a:lnTo>
                  <a:pt x="142982" y="6627"/>
                </a:lnTo>
                <a:lnTo>
                  <a:pt x="102298" y="0"/>
                </a:lnTo>
                <a:close/>
              </a:path>
              <a:path w="200659" h="192404">
                <a:moveTo>
                  <a:pt x="160947" y="123355"/>
                </a:moveTo>
                <a:lnTo>
                  <a:pt x="150648" y="132253"/>
                </a:lnTo>
                <a:lnTo>
                  <a:pt x="138425" y="138964"/>
                </a:lnTo>
                <a:lnTo>
                  <a:pt x="124480" y="143202"/>
                </a:lnTo>
                <a:lnTo>
                  <a:pt x="109016" y="144678"/>
                </a:lnTo>
                <a:lnTo>
                  <a:pt x="184662" y="144678"/>
                </a:lnTo>
                <a:lnTo>
                  <a:pt x="160947" y="123355"/>
                </a:lnTo>
                <a:close/>
              </a:path>
              <a:path w="200659" h="192404">
                <a:moveTo>
                  <a:pt x="182917" y="38468"/>
                </a:moveTo>
                <a:lnTo>
                  <a:pt x="103365" y="38468"/>
                </a:lnTo>
                <a:lnTo>
                  <a:pt x="118911" y="40618"/>
                </a:lnTo>
                <a:lnTo>
                  <a:pt x="131576" y="47047"/>
                </a:lnTo>
                <a:lnTo>
                  <a:pt x="140468" y="57724"/>
                </a:lnTo>
                <a:lnTo>
                  <a:pt x="144691" y="72618"/>
                </a:lnTo>
                <a:lnTo>
                  <a:pt x="197038" y="72618"/>
                </a:lnTo>
                <a:lnTo>
                  <a:pt x="193618" y="54162"/>
                </a:lnTo>
                <a:lnTo>
                  <a:pt x="182917" y="38468"/>
                </a:lnTo>
                <a:close/>
              </a:path>
            </a:pathLst>
          </a:custGeom>
          <a:solidFill>
            <a:srgbClr val="231F20"/>
          </a:solidFill>
        </p:spPr>
        <p:txBody>
          <a:bodyPr wrap="square" lIns="0" tIns="0" rIns="0" bIns="0" rtlCol="0"/>
          <a:lstStyle/>
          <a:p>
            <a:endParaRPr/>
          </a:p>
        </p:txBody>
      </p:sp>
      <p:sp>
        <p:nvSpPr>
          <p:cNvPr id="27" name="object 27"/>
          <p:cNvSpPr/>
          <p:nvPr/>
        </p:nvSpPr>
        <p:spPr>
          <a:xfrm>
            <a:off x="13713736" y="9813763"/>
            <a:ext cx="200520" cy="246824"/>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13933357" y="9813765"/>
            <a:ext cx="200660" cy="247015"/>
          </a:xfrm>
          <a:custGeom>
            <a:avLst/>
            <a:gdLst/>
            <a:ahLst/>
            <a:cxnLst/>
            <a:rect l="l" t="t" r="r" b="b"/>
            <a:pathLst>
              <a:path w="200659" h="247015">
                <a:moveTo>
                  <a:pt x="23787" y="197777"/>
                </a:moveTo>
                <a:lnTo>
                  <a:pt x="3289" y="232283"/>
                </a:lnTo>
                <a:lnTo>
                  <a:pt x="14608" y="238552"/>
                </a:lnTo>
                <a:lnTo>
                  <a:pt x="26787" y="243106"/>
                </a:lnTo>
                <a:lnTo>
                  <a:pt x="39761" y="245884"/>
                </a:lnTo>
                <a:lnTo>
                  <a:pt x="53466" y="246824"/>
                </a:lnTo>
                <a:lnTo>
                  <a:pt x="78281" y="243320"/>
                </a:lnTo>
                <a:lnTo>
                  <a:pt x="97496" y="232743"/>
                </a:lnTo>
                <a:lnTo>
                  <a:pt x="112536" y="214999"/>
                </a:lnTo>
                <a:lnTo>
                  <a:pt x="117512" y="204876"/>
                </a:lnTo>
                <a:lnTo>
                  <a:pt x="37553" y="204876"/>
                </a:lnTo>
                <a:lnTo>
                  <a:pt x="30505" y="202171"/>
                </a:lnTo>
                <a:lnTo>
                  <a:pt x="23787" y="197777"/>
                </a:lnTo>
                <a:close/>
              </a:path>
              <a:path w="200659" h="247015">
                <a:moveTo>
                  <a:pt x="57289" y="0"/>
                </a:moveTo>
                <a:lnTo>
                  <a:pt x="0" y="0"/>
                </a:lnTo>
                <a:lnTo>
                  <a:pt x="73952" y="179171"/>
                </a:lnTo>
                <a:lnTo>
                  <a:pt x="69367" y="187629"/>
                </a:lnTo>
                <a:lnTo>
                  <a:pt x="65061" y="194750"/>
                </a:lnTo>
                <a:lnTo>
                  <a:pt x="59863" y="200186"/>
                </a:lnTo>
                <a:lnTo>
                  <a:pt x="53410" y="203656"/>
                </a:lnTo>
                <a:lnTo>
                  <a:pt x="45338" y="204876"/>
                </a:lnTo>
                <a:lnTo>
                  <a:pt x="117512" y="204876"/>
                </a:lnTo>
                <a:lnTo>
                  <a:pt x="124828" y="189992"/>
                </a:lnTo>
                <a:lnTo>
                  <a:pt x="153936" y="116928"/>
                </a:lnTo>
                <a:lnTo>
                  <a:pt x="101866" y="116928"/>
                </a:lnTo>
                <a:lnTo>
                  <a:pt x="57289" y="0"/>
                </a:lnTo>
                <a:close/>
              </a:path>
              <a:path w="200659" h="247015">
                <a:moveTo>
                  <a:pt x="200520" y="0"/>
                </a:moveTo>
                <a:lnTo>
                  <a:pt x="143230" y="0"/>
                </a:lnTo>
                <a:lnTo>
                  <a:pt x="101866" y="116928"/>
                </a:lnTo>
                <a:lnTo>
                  <a:pt x="153936" y="116928"/>
                </a:lnTo>
                <a:lnTo>
                  <a:pt x="200520" y="0"/>
                </a:lnTo>
                <a:close/>
              </a:path>
            </a:pathLst>
          </a:custGeom>
          <a:solidFill>
            <a:srgbClr val="231F20"/>
          </a:solidFill>
        </p:spPr>
        <p:txBody>
          <a:bodyPr wrap="square" lIns="0" tIns="0" rIns="0" bIns="0" rtlCol="0"/>
          <a:lstStyle/>
          <a:p>
            <a:endParaRPr/>
          </a:p>
        </p:txBody>
      </p:sp>
      <p:sp>
        <p:nvSpPr>
          <p:cNvPr id="29" name="object 29"/>
          <p:cNvSpPr/>
          <p:nvPr/>
        </p:nvSpPr>
        <p:spPr>
          <a:xfrm>
            <a:off x="14133875" y="9813765"/>
            <a:ext cx="172085" cy="192405"/>
          </a:xfrm>
          <a:custGeom>
            <a:avLst/>
            <a:gdLst/>
            <a:ahLst/>
            <a:cxnLst/>
            <a:rect l="l" t="t" r="r" b="b"/>
            <a:pathLst>
              <a:path w="172084" h="192404">
                <a:moveTo>
                  <a:pt x="171869" y="0"/>
                </a:moveTo>
                <a:lnTo>
                  <a:pt x="9550" y="0"/>
                </a:lnTo>
                <a:lnTo>
                  <a:pt x="9550" y="45707"/>
                </a:lnTo>
                <a:lnTo>
                  <a:pt x="105041" y="45707"/>
                </a:lnTo>
                <a:lnTo>
                  <a:pt x="0" y="147370"/>
                </a:lnTo>
                <a:lnTo>
                  <a:pt x="0" y="191973"/>
                </a:lnTo>
                <a:lnTo>
                  <a:pt x="171869" y="191973"/>
                </a:lnTo>
                <a:lnTo>
                  <a:pt x="171869" y="137121"/>
                </a:lnTo>
                <a:lnTo>
                  <a:pt x="76390" y="137121"/>
                </a:lnTo>
                <a:lnTo>
                  <a:pt x="171869" y="39141"/>
                </a:lnTo>
                <a:lnTo>
                  <a:pt x="171869" y="0"/>
                </a:lnTo>
                <a:close/>
              </a:path>
            </a:pathLst>
          </a:custGeom>
          <a:solidFill>
            <a:srgbClr val="231F20"/>
          </a:solidFill>
        </p:spPr>
        <p:txBody>
          <a:bodyPr wrap="square" lIns="0" tIns="0" rIns="0" bIns="0" rtlCol="0"/>
          <a:lstStyle/>
          <a:p>
            <a:endParaRPr/>
          </a:p>
        </p:txBody>
      </p:sp>
      <p:sp>
        <p:nvSpPr>
          <p:cNvPr id="30" name="object 30"/>
          <p:cNvSpPr/>
          <p:nvPr/>
        </p:nvSpPr>
        <p:spPr>
          <a:xfrm>
            <a:off x="14534922" y="9813759"/>
            <a:ext cx="128600" cy="182841"/>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13026237" y="9813759"/>
            <a:ext cx="128905" cy="182880"/>
          </a:xfrm>
          <a:custGeom>
            <a:avLst/>
            <a:gdLst/>
            <a:ahLst/>
            <a:cxnLst/>
            <a:rect l="l" t="t" r="r" b="b"/>
            <a:pathLst>
              <a:path w="128905" h="182879">
                <a:moveTo>
                  <a:pt x="57289" y="0"/>
                </a:moveTo>
                <a:lnTo>
                  <a:pt x="0" y="0"/>
                </a:lnTo>
                <a:lnTo>
                  <a:pt x="0" y="182841"/>
                </a:lnTo>
                <a:lnTo>
                  <a:pt x="57289" y="182841"/>
                </a:lnTo>
                <a:lnTo>
                  <a:pt x="57289" y="95567"/>
                </a:lnTo>
                <a:lnTo>
                  <a:pt x="59732" y="77324"/>
                </a:lnTo>
                <a:lnTo>
                  <a:pt x="66801" y="63231"/>
                </a:lnTo>
                <a:lnTo>
                  <a:pt x="78110" y="54146"/>
                </a:lnTo>
                <a:lnTo>
                  <a:pt x="93268" y="50927"/>
                </a:lnTo>
                <a:lnTo>
                  <a:pt x="115944" y="50927"/>
                </a:lnTo>
                <a:lnTo>
                  <a:pt x="122313" y="27432"/>
                </a:lnTo>
                <a:lnTo>
                  <a:pt x="57289" y="27432"/>
                </a:lnTo>
                <a:lnTo>
                  <a:pt x="57289" y="0"/>
                </a:lnTo>
                <a:close/>
              </a:path>
              <a:path w="128905" h="182879">
                <a:moveTo>
                  <a:pt x="115944" y="50927"/>
                </a:moveTo>
                <a:lnTo>
                  <a:pt x="102107" y="50927"/>
                </a:lnTo>
                <a:lnTo>
                  <a:pt x="108813" y="53289"/>
                </a:lnTo>
                <a:lnTo>
                  <a:pt x="114477" y="56337"/>
                </a:lnTo>
                <a:lnTo>
                  <a:pt x="115944" y="50927"/>
                </a:lnTo>
                <a:close/>
              </a:path>
              <a:path w="128905" h="182879">
                <a:moveTo>
                  <a:pt x="114211" y="0"/>
                </a:moveTo>
                <a:lnTo>
                  <a:pt x="105028" y="0"/>
                </a:lnTo>
                <a:lnTo>
                  <a:pt x="90711" y="1718"/>
                </a:lnTo>
                <a:lnTo>
                  <a:pt x="77977" y="6867"/>
                </a:lnTo>
                <a:lnTo>
                  <a:pt x="66834" y="15441"/>
                </a:lnTo>
                <a:lnTo>
                  <a:pt x="57289" y="27432"/>
                </a:lnTo>
                <a:lnTo>
                  <a:pt x="122313" y="27432"/>
                </a:lnTo>
                <a:lnTo>
                  <a:pt x="128600" y="4241"/>
                </a:lnTo>
                <a:lnTo>
                  <a:pt x="123304" y="1206"/>
                </a:lnTo>
                <a:lnTo>
                  <a:pt x="114211" y="0"/>
                </a:lnTo>
                <a:close/>
              </a:path>
            </a:pathLst>
          </a:custGeom>
          <a:solidFill>
            <a:srgbClr val="231F20"/>
          </a:solidFill>
        </p:spPr>
        <p:txBody>
          <a:bodyPr wrap="square" lIns="0" tIns="0" rIns="0" bIns="0" rtlCol="0"/>
          <a:lstStyle/>
          <a:p>
            <a:endParaRPr/>
          </a:p>
        </p:txBody>
      </p:sp>
      <p:sp>
        <p:nvSpPr>
          <p:cNvPr id="32" name="object 32"/>
          <p:cNvSpPr txBox="1"/>
          <p:nvPr/>
        </p:nvSpPr>
        <p:spPr>
          <a:xfrm>
            <a:off x="7719009" y="7386509"/>
            <a:ext cx="15157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Revenue</a:t>
            </a:r>
            <a:r>
              <a:rPr sz="1400" spc="-110" dirty="0">
                <a:solidFill>
                  <a:srgbClr val="231F20"/>
                </a:solidFill>
                <a:latin typeface="Tahoma"/>
                <a:cs typeface="Tahoma"/>
              </a:rPr>
              <a:t> </a:t>
            </a:r>
            <a:r>
              <a:rPr sz="1400" spc="75" dirty="0">
                <a:solidFill>
                  <a:srgbClr val="231F20"/>
                </a:solidFill>
                <a:latin typeface="Tahoma"/>
                <a:cs typeface="Tahoma"/>
              </a:rPr>
              <a:t>Streams</a:t>
            </a:r>
            <a:endParaRPr sz="1400">
              <a:latin typeface="Tahoma"/>
              <a:cs typeface="Tahoma"/>
            </a:endParaRPr>
          </a:p>
        </p:txBody>
      </p:sp>
      <p:sp>
        <p:nvSpPr>
          <p:cNvPr id="33" name="object 33"/>
          <p:cNvSpPr txBox="1"/>
          <p:nvPr/>
        </p:nvSpPr>
        <p:spPr>
          <a:xfrm>
            <a:off x="11963479" y="1339836"/>
            <a:ext cx="1767205"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105" dirty="0">
                <a:solidFill>
                  <a:srgbClr val="231F20"/>
                </a:solidFill>
                <a:latin typeface="Tahoma"/>
                <a:cs typeface="Tahoma"/>
              </a:rPr>
              <a:t> </a:t>
            </a:r>
            <a:r>
              <a:rPr sz="1400" spc="85" dirty="0">
                <a:solidFill>
                  <a:srgbClr val="231F20"/>
                </a:solidFill>
                <a:latin typeface="Tahoma"/>
                <a:cs typeface="Tahoma"/>
              </a:rPr>
              <a:t>Segments</a:t>
            </a:r>
            <a:endParaRPr sz="1400">
              <a:latin typeface="Tahoma"/>
              <a:cs typeface="Tahoma"/>
            </a:endParaRPr>
          </a:p>
        </p:txBody>
      </p:sp>
      <p:sp>
        <p:nvSpPr>
          <p:cNvPr id="34" name="object 34"/>
          <p:cNvSpPr txBox="1"/>
          <p:nvPr/>
        </p:nvSpPr>
        <p:spPr>
          <a:xfrm>
            <a:off x="6313640" y="1339836"/>
            <a:ext cx="159766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31F20"/>
                </a:solidFill>
                <a:latin typeface="Tahoma"/>
                <a:cs typeface="Tahoma"/>
              </a:rPr>
              <a:t>Value</a:t>
            </a:r>
            <a:r>
              <a:rPr sz="1400" spc="-95" dirty="0">
                <a:solidFill>
                  <a:srgbClr val="231F20"/>
                </a:solidFill>
                <a:latin typeface="Tahoma"/>
                <a:cs typeface="Tahoma"/>
              </a:rPr>
              <a:t> </a:t>
            </a:r>
            <a:r>
              <a:rPr sz="1400" spc="70" dirty="0">
                <a:solidFill>
                  <a:srgbClr val="231F20"/>
                </a:solidFill>
                <a:latin typeface="Tahoma"/>
                <a:cs typeface="Tahoma"/>
              </a:rPr>
              <a:t>Propositions</a:t>
            </a:r>
            <a:endParaRPr sz="1400">
              <a:latin typeface="Tahoma"/>
              <a:cs typeface="Tahoma"/>
            </a:endParaRPr>
          </a:p>
        </p:txBody>
      </p:sp>
      <p:sp>
        <p:nvSpPr>
          <p:cNvPr id="35" name="object 35"/>
          <p:cNvSpPr txBox="1"/>
          <p:nvPr/>
        </p:nvSpPr>
        <p:spPr>
          <a:xfrm>
            <a:off x="3496407" y="1339836"/>
            <a:ext cx="115760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40" dirty="0">
                <a:solidFill>
                  <a:srgbClr val="231F20"/>
                </a:solidFill>
                <a:latin typeface="Tahoma"/>
                <a:cs typeface="Tahoma"/>
              </a:rPr>
              <a:t> </a:t>
            </a:r>
            <a:r>
              <a:rPr sz="1400" spc="65" dirty="0">
                <a:solidFill>
                  <a:srgbClr val="231F20"/>
                </a:solidFill>
                <a:latin typeface="Tahoma"/>
                <a:cs typeface="Tahoma"/>
              </a:rPr>
              <a:t>Activities</a:t>
            </a:r>
            <a:endParaRPr sz="1400">
              <a:latin typeface="Tahoma"/>
              <a:cs typeface="Tahoma"/>
            </a:endParaRPr>
          </a:p>
        </p:txBody>
      </p:sp>
      <p:sp>
        <p:nvSpPr>
          <p:cNvPr id="36" name="object 36"/>
          <p:cNvSpPr txBox="1"/>
          <p:nvPr/>
        </p:nvSpPr>
        <p:spPr>
          <a:xfrm>
            <a:off x="702670" y="1339836"/>
            <a:ext cx="1109345"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4" dirty="0">
                <a:solidFill>
                  <a:srgbClr val="231F20"/>
                </a:solidFill>
                <a:latin typeface="Tahoma"/>
                <a:cs typeface="Tahoma"/>
              </a:rPr>
              <a:t> </a:t>
            </a:r>
            <a:r>
              <a:rPr sz="1400" spc="70" dirty="0">
                <a:solidFill>
                  <a:srgbClr val="231F20"/>
                </a:solidFill>
                <a:latin typeface="Tahoma"/>
                <a:cs typeface="Tahoma"/>
              </a:rPr>
              <a:t>Partners</a:t>
            </a:r>
            <a:endParaRPr sz="1400">
              <a:latin typeface="Tahoma"/>
              <a:cs typeface="Tahoma"/>
            </a:endParaRPr>
          </a:p>
        </p:txBody>
      </p:sp>
      <p:sp>
        <p:nvSpPr>
          <p:cNvPr id="37" name="object 37"/>
          <p:cNvSpPr txBox="1"/>
          <p:nvPr/>
        </p:nvSpPr>
        <p:spPr>
          <a:xfrm>
            <a:off x="700102" y="7384401"/>
            <a:ext cx="1258570"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31F20"/>
                </a:solidFill>
                <a:latin typeface="Tahoma"/>
                <a:cs typeface="Tahoma"/>
              </a:rPr>
              <a:t>Cost</a:t>
            </a:r>
            <a:r>
              <a:rPr sz="1400" spc="-114" dirty="0">
                <a:solidFill>
                  <a:srgbClr val="231F20"/>
                </a:solidFill>
                <a:latin typeface="Tahoma"/>
                <a:cs typeface="Tahoma"/>
              </a:rPr>
              <a:t> </a:t>
            </a:r>
            <a:r>
              <a:rPr sz="1400" spc="65" dirty="0">
                <a:solidFill>
                  <a:srgbClr val="231F20"/>
                </a:solidFill>
                <a:latin typeface="Tahoma"/>
                <a:cs typeface="Tahoma"/>
              </a:rPr>
              <a:t>Structure</a:t>
            </a:r>
            <a:endParaRPr sz="1400">
              <a:latin typeface="Tahoma"/>
              <a:cs typeface="Tahoma"/>
            </a:endParaRPr>
          </a:p>
        </p:txBody>
      </p:sp>
      <p:sp>
        <p:nvSpPr>
          <p:cNvPr id="38" name="object 38"/>
          <p:cNvSpPr txBox="1"/>
          <p:nvPr/>
        </p:nvSpPr>
        <p:spPr>
          <a:xfrm>
            <a:off x="9146379" y="1339836"/>
            <a:ext cx="20434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231F20"/>
                </a:solidFill>
                <a:latin typeface="Tahoma"/>
                <a:cs typeface="Tahoma"/>
              </a:rPr>
              <a:t>Customer</a:t>
            </a:r>
            <a:r>
              <a:rPr sz="1400" spc="-80" dirty="0">
                <a:solidFill>
                  <a:srgbClr val="231F20"/>
                </a:solidFill>
                <a:latin typeface="Tahoma"/>
                <a:cs typeface="Tahoma"/>
              </a:rPr>
              <a:t> </a:t>
            </a:r>
            <a:r>
              <a:rPr sz="1400" spc="60" dirty="0">
                <a:solidFill>
                  <a:srgbClr val="231F20"/>
                </a:solidFill>
                <a:latin typeface="Tahoma"/>
                <a:cs typeface="Tahoma"/>
              </a:rPr>
              <a:t>Relationships</a:t>
            </a:r>
            <a:endParaRPr sz="1400">
              <a:latin typeface="Tahoma"/>
              <a:cs typeface="Tahoma"/>
            </a:endParaRPr>
          </a:p>
        </p:txBody>
      </p:sp>
      <p:sp>
        <p:nvSpPr>
          <p:cNvPr id="39" name="object 39"/>
          <p:cNvSpPr txBox="1"/>
          <p:nvPr/>
        </p:nvSpPr>
        <p:spPr>
          <a:xfrm>
            <a:off x="9077807" y="458787"/>
            <a:ext cx="307975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5" dirty="0">
                <a:solidFill>
                  <a:srgbClr val="4C4D4F"/>
                </a:solidFill>
                <a:latin typeface="Lucida Sans"/>
                <a:cs typeface="Lucida Sans"/>
              </a:rPr>
              <a:t>by:</a:t>
            </a:r>
            <a:endParaRPr sz="1000">
              <a:latin typeface="Lucida Sans"/>
              <a:cs typeface="Lucida Sans"/>
            </a:endParaRPr>
          </a:p>
        </p:txBody>
      </p:sp>
      <p:sp>
        <p:nvSpPr>
          <p:cNvPr id="40" name="object 40"/>
          <p:cNvSpPr txBox="1"/>
          <p:nvPr/>
        </p:nvSpPr>
        <p:spPr>
          <a:xfrm>
            <a:off x="12244819" y="458787"/>
            <a:ext cx="1283970" cy="460375"/>
          </a:xfrm>
          <a:prstGeom prst="rect">
            <a:avLst/>
          </a:prstGeom>
          <a:solidFill>
            <a:srgbClr val="FFFFFF"/>
          </a:solidFill>
        </p:spPr>
        <p:txBody>
          <a:bodyPr vert="horz" wrap="square" lIns="0" tIns="88900" rIns="0" bIns="0" rtlCol="0">
            <a:spAutoFit/>
          </a:bodyPr>
          <a:lstStyle/>
          <a:p>
            <a:pPr marL="91440">
              <a:lnSpc>
                <a:spcPct val="100000"/>
              </a:lnSpc>
              <a:spcBef>
                <a:spcPts val="700"/>
              </a:spcBef>
            </a:pPr>
            <a:r>
              <a:rPr sz="1000" i="1" dirty="0">
                <a:solidFill>
                  <a:srgbClr val="4C4D4F"/>
                </a:solidFill>
                <a:latin typeface="Lucida Sans"/>
                <a:cs typeface="Lucida Sans"/>
              </a:rPr>
              <a:t>Date:</a:t>
            </a:r>
            <a:endParaRPr sz="1000">
              <a:latin typeface="Lucida Sans"/>
              <a:cs typeface="Lucida Sans"/>
            </a:endParaRPr>
          </a:p>
        </p:txBody>
      </p:sp>
      <p:sp>
        <p:nvSpPr>
          <p:cNvPr id="41" name="object 41"/>
          <p:cNvSpPr txBox="1"/>
          <p:nvPr/>
        </p:nvSpPr>
        <p:spPr>
          <a:xfrm>
            <a:off x="13620774" y="458787"/>
            <a:ext cx="1038860" cy="460375"/>
          </a:xfrm>
          <a:prstGeom prst="rect">
            <a:avLst/>
          </a:prstGeom>
          <a:solidFill>
            <a:srgbClr val="FFFFFF"/>
          </a:solidFill>
        </p:spPr>
        <p:txBody>
          <a:bodyPr vert="horz" wrap="square" lIns="0" tIns="88900" rIns="0" bIns="0" rtlCol="0">
            <a:spAutoFit/>
          </a:bodyPr>
          <a:lstStyle/>
          <a:p>
            <a:pPr marL="95250">
              <a:lnSpc>
                <a:spcPct val="100000"/>
              </a:lnSpc>
              <a:spcBef>
                <a:spcPts val="700"/>
              </a:spcBef>
            </a:pPr>
            <a:r>
              <a:rPr sz="1000" i="1" spc="-15" dirty="0">
                <a:solidFill>
                  <a:srgbClr val="4C4D4F"/>
                </a:solidFill>
                <a:latin typeface="Lucida Sans"/>
                <a:cs typeface="Lucida Sans"/>
              </a:rPr>
              <a:t>Version:</a:t>
            </a:r>
            <a:endParaRPr sz="1000">
              <a:latin typeface="Lucida Sans"/>
              <a:cs typeface="Lucida Sans"/>
            </a:endParaRPr>
          </a:p>
        </p:txBody>
      </p:sp>
      <p:sp>
        <p:nvSpPr>
          <p:cNvPr id="42" name="object 42"/>
          <p:cNvSpPr txBox="1"/>
          <p:nvPr/>
        </p:nvSpPr>
        <p:spPr>
          <a:xfrm>
            <a:off x="6136411" y="383836"/>
            <a:ext cx="2818765" cy="460375"/>
          </a:xfrm>
          <a:prstGeom prst="rect">
            <a:avLst/>
          </a:prstGeom>
          <a:solidFill>
            <a:srgbClr val="FFFFFF"/>
          </a:solidFill>
        </p:spPr>
        <p:txBody>
          <a:bodyPr vert="horz" wrap="square" lIns="0" tIns="88900" rIns="0" bIns="0" rtlCol="0">
            <a:spAutoFit/>
          </a:bodyPr>
          <a:lstStyle/>
          <a:p>
            <a:pPr marL="130175">
              <a:lnSpc>
                <a:spcPct val="100000"/>
              </a:lnSpc>
              <a:spcBef>
                <a:spcPts val="700"/>
              </a:spcBef>
            </a:pPr>
            <a:r>
              <a:rPr sz="1000" i="1" spc="20" dirty="0">
                <a:solidFill>
                  <a:srgbClr val="4C4D4F"/>
                </a:solidFill>
                <a:latin typeface="Lucida Sans"/>
                <a:cs typeface="Lucida Sans"/>
              </a:rPr>
              <a:t>Designed</a:t>
            </a:r>
            <a:r>
              <a:rPr sz="1000" i="1" spc="-35" dirty="0">
                <a:solidFill>
                  <a:srgbClr val="4C4D4F"/>
                </a:solidFill>
                <a:latin typeface="Lucida Sans"/>
                <a:cs typeface="Lucida Sans"/>
              </a:rPr>
              <a:t> </a:t>
            </a:r>
            <a:r>
              <a:rPr sz="1000" i="1" spc="-20" dirty="0">
                <a:solidFill>
                  <a:srgbClr val="4C4D4F"/>
                </a:solidFill>
                <a:latin typeface="Lucida Sans"/>
                <a:cs typeface="Lucida Sans"/>
              </a:rPr>
              <a:t>for:</a:t>
            </a:r>
            <a:endParaRPr sz="1000">
              <a:latin typeface="Lucida Sans"/>
              <a:cs typeface="Lucida Sans"/>
            </a:endParaRPr>
          </a:p>
        </p:txBody>
      </p:sp>
      <p:sp>
        <p:nvSpPr>
          <p:cNvPr id="43" name="object 43"/>
          <p:cNvSpPr txBox="1"/>
          <p:nvPr/>
        </p:nvSpPr>
        <p:spPr>
          <a:xfrm>
            <a:off x="9146379" y="4323580"/>
            <a:ext cx="80454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31F20"/>
                </a:solidFill>
                <a:latin typeface="Tahoma"/>
                <a:cs typeface="Tahoma"/>
              </a:rPr>
              <a:t>Channels</a:t>
            </a:r>
            <a:endParaRPr sz="1400">
              <a:latin typeface="Tahoma"/>
              <a:cs typeface="Tahoma"/>
            </a:endParaRPr>
          </a:p>
        </p:txBody>
      </p:sp>
      <p:sp>
        <p:nvSpPr>
          <p:cNvPr id="44" name="object 44"/>
          <p:cNvSpPr txBox="1"/>
          <p:nvPr/>
        </p:nvSpPr>
        <p:spPr>
          <a:xfrm>
            <a:off x="3496407" y="4323580"/>
            <a:ext cx="1267460" cy="2387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231F20"/>
                </a:solidFill>
                <a:latin typeface="Tahoma"/>
                <a:cs typeface="Tahoma"/>
              </a:rPr>
              <a:t>Key</a:t>
            </a:r>
            <a:r>
              <a:rPr sz="1400" spc="-110" dirty="0">
                <a:solidFill>
                  <a:srgbClr val="231F20"/>
                </a:solidFill>
                <a:latin typeface="Tahoma"/>
                <a:cs typeface="Tahoma"/>
              </a:rPr>
              <a:t> </a:t>
            </a:r>
            <a:r>
              <a:rPr sz="1400" spc="70" dirty="0">
                <a:solidFill>
                  <a:srgbClr val="231F20"/>
                </a:solidFill>
                <a:latin typeface="Tahoma"/>
                <a:cs typeface="Tahoma"/>
              </a:rPr>
              <a:t>Resources</a:t>
            </a:r>
            <a:endParaRPr sz="1400">
              <a:latin typeface="Tahoma"/>
              <a:cs typeface="Tahoma"/>
            </a:endParaRPr>
          </a:p>
        </p:txBody>
      </p:sp>
      <p:sp>
        <p:nvSpPr>
          <p:cNvPr id="45" name="文本框 44">
            <a:extLst>
              <a:ext uri="{FF2B5EF4-FFF2-40B4-BE49-F238E27FC236}">
                <a16:creationId xmlns:a16="http://schemas.microsoft.com/office/drawing/2014/main" id="{A17AC7EB-9CCD-B517-57E5-F5C709B53246}"/>
              </a:ext>
            </a:extLst>
          </p:cNvPr>
          <p:cNvSpPr txBox="1"/>
          <p:nvPr/>
        </p:nvSpPr>
        <p:spPr>
          <a:xfrm>
            <a:off x="993263" y="2268391"/>
            <a:ext cx="194039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素材资源版权方</a:t>
            </a:r>
          </a:p>
        </p:txBody>
      </p:sp>
      <p:sp>
        <p:nvSpPr>
          <p:cNvPr id="51" name="文本框 50">
            <a:extLst>
              <a:ext uri="{FF2B5EF4-FFF2-40B4-BE49-F238E27FC236}">
                <a16:creationId xmlns:a16="http://schemas.microsoft.com/office/drawing/2014/main" id="{997044CB-5130-3170-3A90-3F653B319BC2}"/>
              </a:ext>
            </a:extLst>
          </p:cNvPr>
          <p:cNvSpPr txBox="1"/>
          <p:nvPr/>
        </p:nvSpPr>
        <p:spPr>
          <a:xfrm>
            <a:off x="936252" y="3944790"/>
            <a:ext cx="212549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云服务公司</a:t>
            </a:r>
          </a:p>
        </p:txBody>
      </p:sp>
      <p:sp>
        <p:nvSpPr>
          <p:cNvPr id="53" name="文本框 52">
            <a:extLst>
              <a:ext uri="{FF2B5EF4-FFF2-40B4-BE49-F238E27FC236}">
                <a16:creationId xmlns:a16="http://schemas.microsoft.com/office/drawing/2014/main" id="{EB3A3E9E-0CED-47A9-180D-22F2994807E2}"/>
              </a:ext>
            </a:extLst>
          </p:cNvPr>
          <p:cNvSpPr txBox="1"/>
          <p:nvPr/>
        </p:nvSpPr>
        <p:spPr>
          <a:xfrm>
            <a:off x="1101272" y="5619980"/>
            <a:ext cx="178343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社交媒体</a:t>
            </a:r>
          </a:p>
        </p:txBody>
      </p:sp>
      <p:sp>
        <p:nvSpPr>
          <p:cNvPr id="54" name="文本框 53">
            <a:extLst>
              <a:ext uri="{FF2B5EF4-FFF2-40B4-BE49-F238E27FC236}">
                <a16:creationId xmlns:a16="http://schemas.microsoft.com/office/drawing/2014/main" id="{5313424D-C300-2930-2BA7-50DAFD8A10E1}"/>
              </a:ext>
            </a:extLst>
          </p:cNvPr>
          <p:cNvSpPr txBox="1"/>
          <p:nvPr/>
        </p:nvSpPr>
        <p:spPr>
          <a:xfrm>
            <a:off x="3463948" y="1589715"/>
            <a:ext cx="1222521"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软件平台开发维护和升级</a:t>
            </a:r>
          </a:p>
        </p:txBody>
      </p:sp>
      <p:sp>
        <p:nvSpPr>
          <p:cNvPr id="55" name="文本框 54">
            <a:extLst>
              <a:ext uri="{FF2B5EF4-FFF2-40B4-BE49-F238E27FC236}">
                <a16:creationId xmlns:a16="http://schemas.microsoft.com/office/drawing/2014/main" id="{004EB9C7-79AF-14E0-7AA9-E5C118C63A0E}"/>
              </a:ext>
            </a:extLst>
          </p:cNvPr>
          <p:cNvSpPr txBox="1"/>
          <p:nvPr/>
        </p:nvSpPr>
        <p:spPr>
          <a:xfrm>
            <a:off x="4636599" y="1398728"/>
            <a:ext cx="122252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高质量图文的原始积累与迭代更新</a:t>
            </a:r>
          </a:p>
        </p:txBody>
      </p:sp>
      <p:sp>
        <p:nvSpPr>
          <p:cNvPr id="57" name="文本框 56">
            <a:extLst>
              <a:ext uri="{FF2B5EF4-FFF2-40B4-BE49-F238E27FC236}">
                <a16:creationId xmlns:a16="http://schemas.microsoft.com/office/drawing/2014/main" id="{C4173C67-82CF-FDD4-1717-59D9FDAB4398}"/>
              </a:ext>
            </a:extLst>
          </p:cNvPr>
          <p:cNvSpPr txBox="1"/>
          <p:nvPr/>
        </p:nvSpPr>
        <p:spPr>
          <a:xfrm>
            <a:off x="3444454" y="2494982"/>
            <a:ext cx="1222521" cy="58477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搜索引擎推荐算法研发</a:t>
            </a:r>
          </a:p>
        </p:txBody>
      </p:sp>
      <p:sp>
        <p:nvSpPr>
          <p:cNvPr id="59" name="文本框 58">
            <a:extLst>
              <a:ext uri="{FF2B5EF4-FFF2-40B4-BE49-F238E27FC236}">
                <a16:creationId xmlns:a16="http://schemas.microsoft.com/office/drawing/2014/main" id="{C622185D-DC43-7A87-0F99-D9ECD1851733}"/>
              </a:ext>
            </a:extLst>
          </p:cNvPr>
          <p:cNvSpPr txBox="1"/>
          <p:nvPr/>
        </p:nvSpPr>
        <p:spPr>
          <a:xfrm>
            <a:off x="3452350" y="3172438"/>
            <a:ext cx="1222521" cy="738664"/>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Dark Mode </a:t>
            </a:r>
            <a:r>
              <a:rPr lang="zh-CN" altLang="en-US" sz="1400" b="1" dirty="0">
                <a:latin typeface="微软雅黑" panose="020B0503020204020204" pitchFamily="34" charset="-122"/>
                <a:ea typeface="微软雅黑" panose="020B0503020204020204" pitchFamily="34" charset="-122"/>
              </a:rPr>
              <a:t>网络流行工具集研发</a:t>
            </a:r>
          </a:p>
        </p:txBody>
      </p:sp>
      <p:sp>
        <p:nvSpPr>
          <p:cNvPr id="61" name="文本框 60">
            <a:extLst>
              <a:ext uri="{FF2B5EF4-FFF2-40B4-BE49-F238E27FC236}">
                <a16:creationId xmlns:a16="http://schemas.microsoft.com/office/drawing/2014/main" id="{85C231B7-934A-B2D0-6425-045E6C80F293}"/>
              </a:ext>
            </a:extLst>
          </p:cNvPr>
          <p:cNvSpPr txBox="1"/>
          <p:nvPr/>
        </p:nvSpPr>
        <p:spPr>
          <a:xfrm>
            <a:off x="4665446" y="2226382"/>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平台社区监管</a:t>
            </a:r>
          </a:p>
        </p:txBody>
      </p:sp>
      <p:sp>
        <p:nvSpPr>
          <p:cNvPr id="63" name="文本框 62">
            <a:extLst>
              <a:ext uri="{FF2B5EF4-FFF2-40B4-BE49-F238E27FC236}">
                <a16:creationId xmlns:a16="http://schemas.microsoft.com/office/drawing/2014/main" id="{D052179F-5783-77DD-509B-170F5779B56E}"/>
              </a:ext>
            </a:extLst>
          </p:cNvPr>
          <p:cNvSpPr txBox="1"/>
          <p:nvPr/>
        </p:nvSpPr>
        <p:spPr>
          <a:xfrm>
            <a:off x="4686076" y="3144076"/>
            <a:ext cx="1071187"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跟进用户反馈</a:t>
            </a:r>
          </a:p>
        </p:txBody>
      </p:sp>
      <p:sp>
        <p:nvSpPr>
          <p:cNvPr id="65" name="文本框 64">
            <a:extLst>
              <a:ext uri="{FF2B5EF4-FFF2-40B4-BE49-F238E27FC236}">
                <a16:creationId xmlns:a16="http://schemas.microsoft.com/office/drawing/2014/main" id="{27F7FFA6-9595-75E9-4EE5-A9FA6408885F}"/>
              </a:ext>
            </a:extLst>
          </p:cNvPr>
          <p:cNvSpPr txBox="1"/>
          <p:nvPr/>
        </p:nvSpPr>
        <p:spPr>
          <a:xfrm>
            <a:off x="3455835" y="4810457"/>
            <a:ext cx="1123001"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知识性资源</a:t>
            </a:r>
          </a:p>
        </p:txBody>
      </p:sp>
      <p:sp>
        <p:nvSpPr>
          <p:cNvPr id="67" name="文本框 66">
            <a:extLst>
              <a:ext uri="{FF2B5EF4-FFF2-40B4-BE49-F238E27FC236}">
                <a16:creationId xmlns:a16="http://schemas.microsoft.com/office/drawing/2014/main" id="{39C6EF08-3609-EC9E-5622-6AEC88680C57}"/>
              </a:ext>
            </a:extLst>
          </p:cNvPr>
          <p:cNvSpPr txBox="1"/>
          <p:nvPr/>
        </p:nvSpPr>
        <p:spPr>
          <a:xfrm>
            <a:off x="3509334" y="5848581"/>
            <a:ext cx="1028752"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金融资源</a:t>
            </a:r>
          </a:p>
        </p:txBody>
      </p:sp>
      <p:sp>
        <p:nvSpPr>
          <p:cNvPr id="71" name="文本框 70">
            <a:extLst>
              <a:ext uri="{FF2B5EF4-FFF2-40B4-BE49-F238E27FC236}">
                <a16:creationId xmlns:a16="http://schemas.microsoft.com/office/drawing/2014/main" id="{72719CCD-D04E-D71D-9657-8F8080FC5574}"/>
              </a:ext>
            </a:extLst>
          </p:cNvPr>
          <p:cNvSpPr txBox="1"/>
          <p:nvPr/>
        </p:nvSpPr>
        <p:spPr>
          <a:xfrm>
            <a:off x="4783312" y="4229530"/>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人力资源</a:t>
            </a:r>
          </a:p>
        </p:txBody>
      </p:sp>
      <p:sp>
        <p:nvSpPr>
          <p:cNvPr id="73" name="文本框 72">
            <a:extLst>
              <a:ext uri="{FF2B5EF4-FFF2-40B4-BE49-F238E27FC236}">
                <a16:creationId xmlns:a16="http://schemas.microsoft.com/office/drawing/2014/main" id="{5BE12099-AF11-7337-54D7-9E3FE1F052B2}"/>
              </a:ext>
            </a:extLst>
          </p:cNvPr>
          <p:cNvSpPr txBox="1"/>
          <p:nvPr/>
        </p:nvSpPr>
        <p:spPr>
          <a:xfrm>
            <a:off x="4839368" y="5113103"/>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素材资源</a:t>
            </a:r>
          </a:p>
        </p:txBody>
      </p:sp>
      <p:sp>
        <p:nvSpPr>
          <p:cNvPr id="75" name="文本框 74">
            <a:extLst>
              <a:ext uri="{FF2B5EF4-FFF2-40B4-BE49-F238E27FC236}">
                <a16:creationId xmlns:a16="http://schemas.microsoft.com/office/drawing/2014/main" id="{287712AE-9154-86D0-44E3-42B7A09AD706}"/>
              </a:ext>
            </a:extLst>
          </p:cNvPr>
          <p:cNvSpPr txBox="1"/>
          <p:nvPr/>
        </p:nvSpPr>
        <p:spPr>
          <a:xfrm>
            <a:off x="4822674" y="6036537"/>
            <a:ext cx="1014428"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社区资源</a:t>
            </a:r>
          </a:p>
        </p:txBody>
      </p:sp>
      <p:sp>
        <p:nvSpPr>
          <p:cNvPr id="79" name="文本框 78">
            <a:extLst>
              <a:ext uri="{FF2B5EF4-FFF2-40B4-BE49-F238E27FC236}">
                <a16:creationId xmlns:a16="http://schemas.microsoft.com/office/drawing/2014/main" id="{D8E029B3-F0DA-CD67-247A-9FBE41BDB1CA}"/>
              </a:ext>
            </a:extLst>
          </p:cNvPr>
          <p:cNvSpPr txBox="1"/>
          <p:nvPr/>
        </p:nvSpPr>
        <p:spPr>
          <a:xfrm>
            <a:off x="6367643" y="3556476"/>
            <a:ext cx="1071187" cy="954107"/>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缩减成本</a:t>
            </a:r>
          </a:p>
        </p:txBody>
      </p:sp>
      <p:sp>
        <p:nvSpPr>
          <p:cNvPr id="87" name="文本框 86">
            <a:extLst>
              <a:ext uri="{FF2B5EF4-FFF2-40B4-BE49-F238E27FC236}">
                <a16:creationId xmlns:a16="http://schemas.microsoft.com/office/drawing/2014/main" id="{32CD6F3A-85AB-9ED0-4E22-D361E3166516}"/>
              </a:ext>
            </a:extLst>
          </p:cNvPr>
          <p:cNvSpPr txBox="1"/>
          <p:nvPr/>
        </p:nvSpPr>
        <p:spPr>
          <a:xfrm>
            <a:off x="10420660" y="1978258"/>
            <a:ext cx="1285291" cy="646331"/>
          </a:xfrm>
          <a:prstGeom prst="rect">
            <a:avLst/>
          </a:prstGeom>
          <a:noFill/>
        </p:spPr>
        <p:txBody>
          <a:bodyPr wrap="square" rtlCol="0">
            <a:spAutoFit/>
          </a:bodyPr>
          <a:lstStyle/>
          <a:p>
            <a:r>
              <a:rPr lang="zh-CN" altLang="en-US" sz="3600" b="1" dirty="0">
                <a:latin typeface="微软雅黑" panose="020B0503020204020204" pitchFamily="34" charset="-122"/>
                <a:ea typeface="微软雅黑" panose="020B0503020204020204" pitchFamily="34" charset="-122"/>
              </a:rPr>
              <a:t>社区</a:t>
            </a:r>
          </a:p>
        </p:txBody>
      </p:sp>
      <p:sp>
        <p:nvSpPr>
          <p:cNvPr id="89" name="文本框 88">
            <a:extLst>
              <a:ext uri="{FF2B5EF4-FFF2-40B4-BE49-F238E27FC236}">
                <a16:creationId xmlns:a16="http://schemas.microsoft.com/office/drawing/2014/main" id="{A90FAE7A-8AB1-25AF-3CEC-F44BB4233952}"/>
              </a:ext>
            </a:extLst>
          </p:cNvPr>
          <p:cNvSpPr txBox="1"/>
          <p:nvPr/>
        </p:nvSpPr>
        <p:spPr>
          <a:xfrm>
            <a:off x="9015032" y="2802576"/>
            <a:ext cx="1561231" cy="1200329"/>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与客户协作、共同创造</a:t>
            </a:r>
          </a:p>
        </p:txBody>
      </p:sp>
      <p:sp>
        <p:nvSpPr>
          <p:cNvPr id="91" name="文本框 90">
            <a:extLst>
              <a:ext uri="{FF2B5EF4-FFF2-40B4-BE49-F238E27FC236}">
                <a16:creationId xmlns:a16="http://schemas.microsoft.com/office/drawing/2014/main" id="{713478C6-9CD6-C878-D8E5-F4D938E754D3}"/>
              </a:ext>
            </a:extLst>
          </p:cNvPr>
          <p:cNvSpPr txBox="1"/>
          <p:nvPr/>
        </p:nvSpPr>
        <p:spPr>
          <a:xfrm>
            <a:off x="9169441" y="4955726"/>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认知</a:t>
            </a:r>
          </a:p>
        </p:txBody>
      </p:sp>
      <p:sp>
        <p:nvSpPr>
          <p:cNvPr id="93" name="文本框 92">
            <a:extLst>
              <a:ext uri="{FF2B5EF4-FFF2-40B4-BE49-F238E27FC236}">
                <a16:creationId xmlns:a16="http://schemas.microsoft.com/office/drawing/2014/main" id="{B2ACC69E-BD5E-C002-79A5-F701DAC524F5}"/>
              </a:ext>
            </a:extLst>
          </p:cNvPr>
          <p:cNvSpPr txBox="1"/>
          <p:nvPr/>
        </p:nvSpPr>
        <p:spPr>
          <a:xfrm>
            <a:off x="9172992" y="60479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评估</a:t>
            </a:r>
          </a:p>
        </p:txBody>
      </p:sp>
      <p:sp>
        <p:nvSpPr>
          <p:cNvPr id="95" name="文本框 94">
            <a:extLst>
              <a:ext uri="{FF2B5EF4-FFF2-40B4-BE49-F238E27FC236}">
                <a16:creationId xmlns:a16="http://schemas.microsoft.com/office/drawing/2014/main" id="{65CCC311-2DE6-1C12-1EB8-4662A33504B4}"/>
              </a:ext>
            </a:extLst>
          </p:cNvPr>
          <p:cNvSpPr txBox="1"/>
          <p:nvPr/>
        </p:nvSpPr>
        <p:spPr>
          <a:xfrm>
            <a:off x="10292885" y="451058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购买</a:t>
            </a:r>
          </a:p>
        </p:txBody>
      </p:sp>
      <p:sp>
        <p:nvSpPr>
          <p:cNvPr id="97" name="文本框 96">
            <a:extLst>
              <a:ext uri="{FF2B5EF4-FFF2-40B4-BE49-F238E27FC236}">
                <a16:creationId xmlns:a16="http://schemas.microsoft.com/office/drawing/2014/main" id="{177D4F77-5614-CCCC-3A91-67AFAF537800}"/>
              </a:ext>
            </a:extLst>
          </p:cNvPr>
          <p:cNvSpPr txBox="1"/>
          <p:nvPr/>
        </p:nvSpPr>
        <p:spPr>
          <a:xfrm>
            <a:off x="10300874" y="5350505"/>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传递</a:t>
            </a:r>
          </a:p>
        </p:txBody>
      </p:sp>
      <p:sp>
        <p:nvSpPr>
          <p:cNvPr id="99" name="文本框 98">
            <a:extLst>
              <a:ext uri="{FF2B5EF4-FFF2-40B4-BE49-F238E27FC236}">
                <a16:creationId xmlns:a16="http://schemas.microsoft.com/office/drawing/2014/main" id="{2B31D679-8986-084B-AEEF-65CCBDB5A918}"/>
              </a:ext>
            </a:extLst>
          </p:cNvPr>
          <p:cNvSpPr txBox="1"/>
          <p:nvPr/>
        </p:nvSpPr>
        <p:spPr>
          <a:xfrm>
            <a:off x="10280656" y="6217913"/>
            <a:ext cx="1071187"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售后</a:t>
            </a:r>
          </a:p>
        </p:txBody>
      </p:sp>
      <p:sp>
        <p:nvSpPr>
          <p:cNvPr id="103" name="文本框 102">
            <a:extLst>
              <a:ext uri="{FF2B5EF4-FFF2-40B4-BE49-F238E27FC236}">
                <a16:creationId xmlns:a16="http://schemas.microsoft.com/office/drawing/2014/main" id="{AF58AB2D-AFA8-2D25-5AA3-5C423253E160}"/>
              </a:ext>
            </a:extLst>
          </p:cNvPr>
          <p:cNvSpPr txBox="1"/>
          <p:nvPr/>
        </p:nvSpPr>
        <p:spPr>
          <a:xfrm>
            <a:off x="11788968" y="3525315"/>
            <a:ext cx="1561231"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宣传工作者</a:t>
            </a:r>
          </a:p>
        </p:txBody>
      </p:sp>
      <p:sp>
        <p:nvSpPr>
          <p:cNvPr id="105" name="文本框 104">
            <a:extLst>
              <a:ext uri="{FF2B5EF4-FFF2-40B4-BE49-F238E27FC236}">
                <a16:creationId xmlns:a16="http://schemas.microsoft.com/office/drawing/2014/main" id="{525C7F72-ABA5-5921-E3A5-E0552189C8BB}"/>
              </a:ext>
            </a:extLst>
          </p:cNvPr>
          <p:cNvSpPr txBox="1"/>
          <p:nvPr/>
        </p:nvSpPr>
        <p:spPr>
          <a:xfrm>
            <a:off x="12951807" y="4542762"/>
            <a:ext cx="1446195"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书面写作者</a:t>
            </a:r>
          </a:p>
        </p:txBody>
      </p:sp>
      <p:sp>
        <p:nvSpPr>
          <p:cNvPr id="109" name="文本框 108">
            <a:extLst>
              <a:ext uri="{FF2B5EF4-FFF2-40B4-BE49-F238E27FC236}">
                <a16:creationId xmlns:a16="http://schemas.microsoft.com/office/drawing/2014/main" id="{E1C6D47E-F8F6-5ABA-08AE-1C6C7E36FD3B}"/>
              </a:ext>
            </a:extLst>
          </p:cNvPr>
          <p:cNvSpPr txBox="1"/>
          <p:nvPr/>
        </p:nvSpPr>
        <p:spPr>
          <a:xfrm>
            <a:off x="2358805" y="7636959"/>
            <a:ext cx="1405892"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固定成本</a:t>
            </a:r>
          </a:p>
        </p:txBody>
      </p:sp>
      <p:sp>
        <p:nvSpPr>
          <p:cNvPr id="111" name="文本框 110">
            <a:extLst>
              <a:ext uri="{FF2B5EF4-FFF2-40B4-BE49-F238E27FC236}">
                <a16:creationId xmlns:a16="http://schemas.microsoft.com/office/drawing/2014/main" id="{156D7E61-E7FF-1E4B-429E-55AFDB7494E7}"/>
              </a:ext>
            </a:extLst>
          </p:cNvPr>
          <p:cNvSpPr txBox="1"/>
          <p:nvPr/>
        </p:nvSpPr>
        <p:spPr>
          <a:xfrm>
            <a:off x="4447905" y="7614314"/>
            <a:ext cx="1405891" cy="1446550"/>
          </a:xfrm>
          <a:prstGeom prst="rect">
            <a:avLst/>
          </a:prstGeom>
          <a:noFill/>
        </p:spPr>
        <p:txBody>
          <a:bodyPr wrap="square" rtlCol="0">
            <a:spAutoFit/>
          </a:bodyPr>
          <a:lstStyle/>
          <a:p>
            <a:r>
              <a:rPr lang="zh-CN" altLang="en-US" sz="4400" b="1" dirty="0">
                <a:latin typeface="微软雅黑" panose="020B0503020204020204" pitchFamily="34" charset="-122"/>
                <a:ea typeface="微软雅黑" panose="020B0503020204020204" pitchFamily="34" charset="-122"/>
              </a:rPr>
              <a:t>可变成本</a:t>
            </a:r>
          </a:p>
        </p:txBody>
      </p:sp>
      <p:sp>
        <p:nvSpPr>
          <p:cNvPr id="113" name="文本框 112">
            <a:extLst>
              <a:ext uri="{FF2B5EF4-FFF2-40B4-BE49-F238E27FC236}">
                <a16:creationId xmlns:a16="http://schemas.microsoft.com/office/drawing/2014/main" id="{ADD3DAAD-A9E5-3DB7-D625-F90F3FDC61F1}"/>
              </a:ext>
            </a:extLst>
          </p:cNvPr>
          <p:cNvSpPr txBox="1"/>
          <p:nvPr/>
        </p:nvSpPr>
        <p:spPr>
          <a:xfrm>
            <a:off x="7898815" y="8006291"/>
            <a:ext cx="2110688"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使用费</a:t>
            </a:r>
          </a:p>
        </p:txBody>
      </p:sp>
      <p:sp>
        <p:nvSpPr>
          <p:cNvPr id="115" name="文本框 114">
            <a:extLst>
              <a:ext uri="{FF2B5EF4-FFF2-40B4-BE49-F238E27FC236}">
                <a16:creationId xmlns:a16="http://schemas.microsoft.com/office/drawing/2014/main" id="{286ACF6F-205C-9420-550B-D06EDB204452}"/>
              </a:ext>
            </a:extLst>
          </p:cNvPr>
          <p:cNvSpPr txBox="1"/>
          <p:nvPr/>
        </p:nvSpPr>
        <p:spPr>
          <a:xfrm>
            <a:off x="9938121" y="7980280"/>
            <a:ext cx="1767830"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会员费</a:t>
            </a:r>
          </a:p>
        </p:txBody>
      </p:sp>
      <p:sp>
        <p:nvSpPr>
          <p:cNvPr id="116" name="文本框 115">
            <a:extLst>
              <a:ext uri="{FF2B5EF4-FFF2-40B4-BE49-F238E27FC236}">
                <a16:creationId xmlns:a16="http://schemas.microsoft.com/office/drawing/2014/main" id="{49874800-DBD3-3219-88EE-0932F028FA83}"/>
              </a:ext>
            </a:extLst>
          </p:cNvPr>
          <p:cNvSpPr txBox="1"/>
          <p:nvPr/>
        </p:nvSpPr>
        <p:spPr>
          <a:xfrm>
            <a:off x="11917141" y="7698188"/>
            <a:ext cx="1800872" cy="1323439"/>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工具使用费</a:t>
            </a:r>
          </a:p>
        </p:txBody>
      </p:sp>
      <p:pic>
        <p:nvPicPr>
          <p:cNvPr id="86" name="图形 85">
            <a:extLst>
              <a:ext uri="{FF2B5EF4-FFF2-40B4-BE49-F238E27FC236}">
                <a16:creationId xmlns:a16="http://schemas.microsoft.com/office/drawing/2014/main" id="{E2DC2A3A-543A-3D42-A81A-53CA25C3A4E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2880034" y="1936773"/>
            <a:ext cx="1355406" cy="1355406"/>
          </a:xfrm>
          <a:prstGeom prst="rect">
            <a:avLst/>
          </a:prstGeom>
        </p:spPr>
      </p:pic>
      <p:pic>
        <p:nvPicPr>
          <p:cNvPr id="88" name="图形 87">
            <a:extLst>
              <a:ext uri="{FF2B5EF4-FFF2-40B4-BE49-F238E27FC236}">
                <a16:creationId xmlns:a16="http://schemas.microsoft.com/office/drawing/2014/main" id="{3B6E3584-80CE-8141-BD83-2B62C9B134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772443" y="5456152"/>
            <a:ext cx="1641826" cy="1641826"/>
          </a:xfrm>
          <a:prstGeom prst="rect">
            <a:avLst/>
          </a:prstGeom>
        </p:spPr>
      </p:pic>
      <p:pic>
        <p:nvPicPr>
          <p:cNvPr id="84" name="图形 83">
            <a:extLst>
              <a:ext uri="{FF2B5EF4-FFF2-40B4-BE49-F238E27FC236}">
                <a16:creationId xmlns:a16="http://schemas.microsoft.com/office/drawing/2014/main" id="{74B5214B-A304-EB4B-858C-0524CA284B4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296572" y="2106745"/>
            <a:ext cx="1084133" cy="1084133"/>
          </a:xfrm>
          <a:prstGeom prst="rect">
            <a:avLst/>
          </a:prstGeom>
        </p:spPr>
      </p:pic>
      <p:pic>
        <p:nvPicPr>
          <p:cNvPr id="82" name="图形 81">
            <a:extLst>
              <a:ext uri="{FF2B5EF4-FFF2-40B4-BE49-F238E27FC236}">
                <a16:creationId xmlns:a16="http://schemas.microsoft.com/office/drawing/2014/main" id="{A2497CD9-B10D-C14B-A59B-E9EFA6BA423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913166" y="1618906"/>
            <a:ext cx="1429011" cy="1429011"/>
          </a:xfrm>
          <a:prstGeom prst="rect">
            <a:avLst/>
          </a:prstGeom>
        </p:spPr>
      </p:pic>
      <p:pic>
        <p:nvPicPr>
          <p:cNvPr id="85" name="图形 84">
            <a:extLst>
              <a:ext uri="{FF2B5EF4-FFF2-40B4-BE49-F238E27FC236}">
                <a16:creationId xmlns:a16="http://schemas.microsoft.com/office/drawing/2014/main" id="{009E98FC-22B6-EF48-B75C-9D7F5910AD8B}"/>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542911" y="2478971"/>
            <a:ext cx="1271155" cy="1271155"/>
          </a:xfrm>
          <a:prstGeom prst="rect">
            <a:avLst/>
          </a:prstGeom>
        </p:spPr>
      </p:pic>
      <p:pic>
        <p:nvPicPr>
          <p:cNvPr id="90" name="图形 89">
            <a:extLst>
              <a:ext uri="{FF2B5EF4-FFF2-40B4-BE49-F238E27FC236}">
                <a16:creationId xmlns:a16="http://schemas.microsoft.com/office/drawing/2014/main" id="{B9556B11-23C1-924E-9B16-A6ADE9667AEF}"/>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679913" y="4340139"/>
            <a:ext cx="952500" cy="952500"/>
          </a:xfrm>
          <a:prstGeom prst="rect">
            <a:avLst/>
          </a:prstGeom>
        </p:spPr>
      </p:pic>
      <p:pic>
        <p:nvPicPr>
          <p:cNvPr id="92" name="图形 91">
            <a:extLst>
              <a:ext uri="{FF2B5EF4-FFF2-40B4-BE49-F238E27FC236}">
                <a16:creationId xmlns:a16="http://schemas.microsoft.com/office/drawing/2014/main" id="{663DFE21-6163-5D43-9A7E-4CB252A5F9CE}"/>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6065771" y="4809729"/>
            <a:ext cx="1584948" cy="1584948"/>
          </a:xfrm>
          <a:prstGeom prst="rect">
            <a:avLst/>
          </a:prstGeom>
        </p:spPr>
      </p:pic>
      <p:pic>
        <p:nvPicPr>
          <p:cNvPr id="94" name="图形 93" descr="放大镜 纯色填充">
            <a:extLst>
              <a:ext uri="{FF2B5EF4-FFF2-40B4-BE49-F238E27FC236}">
                <a16:creationId xmlns:a16="http://schemas.microsoft.com/office/drawing/2014/main" id="{83FFC5B9-6833-704B-8CB1-2478A4794CED}"/>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951256" y="1918052"/>
            <a:ext cx="3051249" cy="3051249"/>
          </a:xfrm>
          <a:prstGeom prst="rect">
            <a:avLst/>
          </a:prstGeom>
        </p:spPr>
      </p:pic>
      <p:pic>
        <p:nvPicPr>
          <p:cNvPr id="96" name="图形 95" descr="放大镜 纯色填充">
            <a:extLst>
              <a:ext uri="{FF2B5EF4-FFF2-40B4-BE49-F238E27FC236}">
                <a16:creationId xmlns:a16="http://schemas.microsoft.com/office/drawing/2014/main" id="{92C0CCC6-66F6-C245-8DB5-B9622701E39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922234" y="3581431"/>
            <a:ext cx="3051249" cy="3051249"/>
          </a:xfrm>
          <a:prstGeom prst="rect">
            <a:avLst/>
          </a:prstGeom>
        </p:spPr>
      </p:pic>
      <p:pic>
        <p:nvPicPr>
          <p:cNvPr id="98" name="图形 97" descr="放大镜 纯色填充">
            <a:extLst>
              <a:ext uri="{FF2B5EF4-FFF2-40B4-BE49-F238E27FC236}">
                <a16:creationId xmlns:a16="http://schemas.microsoft.com/office/drawing/2014/main" id="{1A79A771-6C9F-694A-8A50-42D1BBA76F16}"/>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5676120" y="4418475"/>
            <a:ext cx="3051249" cy="3051249"/>
          </a:xfrm>
          <a:prstGeom prst="rect">
            <a:avLst/>
          </a:prstGeom>
        </p:spPr>
      </p:pic>
    </p:spTree>
    <p:extLst>
      <p:ext uri="{BB962C8B-B14F-4D97-AF65-F5344CB8AC3E}">
        <p14:creationId xmlns:p14="http://schemas.microsoft.com/office/powerpoint/2010/main" val="4090599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1901</TotalTime>
  <Words>9954</Words>
  <Application>Microsoft Office PowerPoint</Application>
  <PresentationFormat>自定义</PresentationFormat>
  <Paragraphs>1989</Paragraphs>
  <Slides>55</Slides>
  <Notes>55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55</vt:i4>
      </vt:variant>
    </vt:vector>
  </HeadingPairs>
  <TitlesOfParts>
    <vt:vector size="67" baseType="lpstr">
      <vt:lpstr>JetBrains Mono</vt:lpstr>
      <vt:lpstr>等线</vt:lpstr>
      <vt:lpstr>SimHei</vt:lpstr>
      <vt:lpstr>微软雅黑</vt:lpstr>
      <vt:lpstr>Calibri</vt:lpstr>
      <vt:lpstr>consolas</vt:lpstr>
      <vt:lpstr>Fira Code Retina</vt:lpstr>
      <vt:lpstr>Lucida Sans</vt:lpstr>
      <vt:lpstr>Segoe Print</vt:lpstr>
      <vt:lpstr>Tahoma</vt:lpstr>
      <vt:lpstr>Verdana</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Bear Eagle</cp:lastModifiedBy>
  <cp:revision>268</cp:revision>
  <dcterms:created xsi:type="dcterms:W3CDTF">2022-12-02T10:48:43Z</dcterms:created>
  <dcterms:modified xsi:type="dcterms:W3CDTF">2022-12-20T06:28:16Z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2014-12-11T00:00:00Z</vt:filetime>
  </property>
  <property fmtid="{D5CDD505-2E9C-101B-9397-08002B2CF9AE}" pid="3" name="Creator">
    <vt:lpwstr>Adobe InDesign CC 2014 (Macintosh)</vt:lpwstr>
  </property>
  <property fmtid="{D5CDD505-2E9C-101B-9397-08002B2CF9AE}" pid="4" name="LastSaved">
    <vt:filetime>2022-12-02T00:00:00Z</vt:filetime>
  </property>
</Properties>
</file>