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264" r:id="rId3"/>
    <p:sldId id="258" r:id="rId4"/>
    <p:sldId id="261" r:id="rId5"/>
    <p:sldId id="262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256" r:id="rId50"/>
    <p:sldId id="307" r:id="rId51"/>
    <p:sldId id="260" r:id="rId52"/>
    <p:sldId id="257" r:id="rId53"/>
  </p:sldIdLst>
  <p:sldSz cx="15125700" cy="10693400"/>
  <p:notesSz cx="151257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D6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84213" autoAdjust="0"/>
  </p:normalViewPr>
  <p:slideViewPr>
    <p:cSldViewPr>
      <p:cViewPr varScale="1">
        <p:scale>
          <a:sx n="86" d="100"/>
          <a:sy n="86" d="100"/>
        </p:scale>
        <p:origin x="65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EFEA-28FA-4A28-A221-459B8F68BF39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10150" y="1336675"/>
            <a:ext cx="51054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512888" y="5146675"/>
            <a:ext cx="120999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FFE7-7814-42A3-B248-976011B9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7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48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2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6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58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1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1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92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46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从这张开始第二个故事（小宇）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4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202124"/>
                </a:solidFill>
                <a:effectLst/>
                <a:latin typeface="JetBrains Mono"/>
              </a:rPr>
              <a:t>渠道通路 </a:t>
            </a:r>
            <a:r>
              <a:rPr lang="en-US" altLang="zh-CN" b="1" i="0" u="none" strike="noStrike" dirty="0">
                <a:solidFill>
                  <a:srgbClr val="202124"/>
                </a:solidFill>
                <a:effectLst/>
                <a:latin typeface="JetBrains Mono"/>
              </a:rPr>
              <a:t>- </a:t>
            </a:r>
            <a:r>
              <a:rPr lang="zh-CN" altLang="en-US" b="1" i="0" u="none" strike="noStrike" dirty="0">
                <a:solidFill>
                  <a:srgbClr val="202124"/>
                </a:solidFill>
                <a:effectLst/>
                <a:latin typeface="JetBrains Mono"/>
              </a:rPr>
              <a:t>和一些 </a:t>
            </a:r>
            <a:r>
              <a:rPr lang="en" altLang="zh-CN" b="1" i="0" u="none" strike="noStrike" dirty="0">
                <a:solidFill>
                  <a:srgbClr val="202124"/>
                </a:solidFill>
                <a:effectLst/>
                <a:latin typeface="JetBrains Mono"/>
              </a:rPr>
              <a:t>up </a:t>
            </a:r>
            <a:r>
              <a:rPr lang="zh-CN" altLang="en-US" b="1" i="0" u="none" strike="noStrike" dirty="0">
                <a:solidFill>
                  <a:srgbClr val="202124"/>
                </a:solidFill>
                <a:effectLst/>
                <a:latin typeface="JetBrains Mono"/>
              </a:rPr>
              <a:t>主合作推广 这个可视化画布上面没有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1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60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99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61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31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从这张开始第三个故事（小铁）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92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67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86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6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66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6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0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4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08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222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67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20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收入来源 </a:t>
            </a:r>
            <a:r>
              <a:rPr lang="en-US" altLang="zh-CN" dirty="0"/>
              <a:t>–</a:t>
            </a:r>
            <a:r>
              <a:rPr lang="zh-CN" altLang="en-US" dirty="0"/>
              <a:t> 广告费 在可视化画布中缺失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37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65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从这张开始第四个故事（</a:t>
            </a:r>
            <a:r>
              <a:rPr lang="en-US" altLang="zh-CN" dirty="0"/>
              <a:t>Eagle</a:t>
            </a:r>
            <a:r>
              <a:rPr lang="zh-CN" altLang="en-US" dirty="0"/>
              <a:t> </a:t>
            </a:r>
            <a:r>
              <a:rPr lang="en-US" altLang="zh-CN" dirty="0"/>
              <a:t>Bear</a:t>
            </a:r>
            <a:r>
              <a:rPr lang="zh-CN" altLang="en-US" dirty="0"/>
              <a:t> 的故事 </a:t>
            </a:r>
            <a:r>
              <a:rPr lang="en-US" altLang="zh-CN" dirty="0"/>
              <a:t>–</a:t>
            </a:r>
            <a:r>
              <a:rPr lang="zh-CN" altLang="en-US" dirty="0"/>
              <a:t> 团队视角）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36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0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647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6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39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72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031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39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30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12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427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295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74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242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9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87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93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2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5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6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9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119985" cy="10692130"/>
          </a:xfrm>
          <a:custGeom>
            <a:avLst/>
            <a:gdLst/>
            <a:ahLst/>
            <a:cxnLst/>
            <a:rect l="l" t="t" r="r" b="b"/>
            <a:pathLst>
              <a:path w="15119985" h="10692130">
                <a:moveTo>
                  <a:pt x="0" y="10692003"/>
                </a:moveTo>
                <a:lnTo>
                  <a:pt x="15119985" y="10692003"/>
                </a:lnTo>
                <a:lnTo>
                  <a:pt x="15119985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7681" y="7158041"/>
            <a:ext cx="14145260" cy="25400"/>
          </a:xfrm>
          <a:custGeom>
            <a:avLst/>
            <a:gdLst/>
            <a:ahLst/>
            <a:cxnLst/>
            <a:rect l="l" t="t" r="r" b="b"/>
            <a:pathLst>
              <a:path w="14145260" h="25400">
                <a:moveTo>
                  <a:pt x="0" y="25120"/>
                </a:moveTo>
                <a:lnTo>
                  <a:pt x="14144637" y="25120"/>
                </a:lnTo>
                <a:lnTo>
                  <a:pt x="14144637" y="0"/>
                </a:lnTo>
                <a:lnTo>
                  <a:pt x="0" y="0"/>
                </a:lnTo>
                <a:lnTo>
                  <a:pt x="0" y="25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7787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147305" y="1129233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56824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766345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325887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33210" y="7164278"/>
            <a:ext cx="0" cy="2265680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44265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32" Type="http://schemas.openxmlformats.org/officeDocument/2006/relationships/image" Target="../media/image17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31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34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32" Type="http://schemas.openxmlformats.org/officeDocument/2006/relationships/image" Target="../media/image37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31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Relationship Id="rId8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34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32" Type="http://schemas.openxmlformats.org/officeDocument/2006/relationships/image" Target="../media/image37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36" Type="http://schemas.openxmlformats.org/officeDocument/2006/relationships/image" Target="../media/image39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31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Relationship Id="rId35" Type="http://schemas.openxmlformats.org/officeDocument/2006/relationships/image" Target="../media/image38.png"/><Relationship Id="rId8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31.svg"/><Relationship Id="rId21" Type="http://schemas.openxmlformats.org/officeDocument/2006/relationships/image" Target="../media/image24.png"/><Relationship Id="rId34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30.png"/><Relationship Id="rId33" Type="http://schemas.openxmlformats.org/officeDocument/2006/relationships/image" Target="../media/image16.png"/><Relationship Id="rId38" Type="http://schemas.openxmlformats.org/officeDocument/2006/relationships/image" Target="../media/image41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9.svg"/><Relationship Id="rId32" Type="http://schemas.openxmlformats.org/officeDocument/2006/relationships/image" Target="../media/image37.svg"/><Relationship Id="rId37" Type="http://schemas.openxmlformats.org/officeDocument/2006/relationships/image" Target="../media/image40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36" Type="http://schemas.openxmlformats.org/officeDocument/2006/relationships/image" Target="../media/image39.sv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31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Relationship Id="rId35" Type="http://schemas.openxmlformats.org/officeDocument/2006/relationships/image" Target="../media/image38.png"/><Relationship Id="rId8" Type="http://schemas.openxmlformats.org/officeDocument/2006/relationships/image" Target="../media/image5.png"/><Relationship Id="rId3" Type="http://schemas.openxmlformats.org/officeDocument/2006/relationships/hyperlink" Target="http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8" Type="http://schemas.openxmlformats.org/officeDocument/2006/relationships/image" Target="../media/image3.png"/><Relationship Id="rId3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43" Type="http://schemas.openxmlformats.org/officeDocument/2006/relationships/image" Target="../media/image46.pn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45" Type="http://schemas.openxmlformats.org/officeDocument/2006/relationships/image" Target="../media/image48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43" Type="http://schemas.openxmlformats.org/officeDocument/2006/relationships/image" Target="../media/image46.pn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Relationship Id="rId46" Type="http://schemas.openxmlformats.org/officeDocument/2006/relationships/image" Target="../media/image49.svg"/><Relationship Id="rId20" Type="http://schemas.openxmlformats.org/officeDocument/2006/relationships/image" Target="../media/image15.svg"/><Relationship Id="rId41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45" Type="http://schemas.openxmlformats.org/officeDocument/2006/relationships/image" Target="../media/image48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Relationship Id="rId46" Type="http://schemas.openxmlformats.org/officeDocument/2006/relationships/image" Target="../media/image49.svg"/><Relationship Id="rId20" Type="http://schemas.openxmlformats.org/officeDocument/2006/relationships/image" Target="../media/image15.svg"/><Relationship Id="rId4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50" Type="http://schemas.openxmlformats.org/officeDocument/2006/relationships/image" Target="../media/image53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45" Type="http://schemas.openxmlformats.org/officeDocument/2006/relationships/image" Target="../media/image48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49" Type="http://schemas.openxmlformats.org/officeDocument/2006/relationships/image" Target="../media/image52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Relationship Id="rId46" Type="http://schemas.openxmlformats.org/officeDocument/2006/relationships/image" Target="../media/image49.svg"/><Relationship Id="rId20" Type="http://schemas.openxmlformats.org/officeDocument/2006/relationships/image" Target="../media/image15.sv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50" Type="http://schemas.openxmlformats.org/officeDocument/2006/relationships/image" Target="../media/image53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45" Type="http://schemas.openxmlformats.org/officeDocument/2006/relationships/image" Target="../media/image48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49" Type="http://schemas.openxmlformats.org/officeDocument/2006/relationships/image" Target="../media/image52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Relationship Id="rId46" Type="http://schemas.openxmlformats.org/officeDocument/2006/relationships/image" Target="../media/image49.svg"/><Relationship Id="rId20" Type="http://schemas.openxmlformats.org/officeDocument/2006/relationships/image" Target="../media/image15.sv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0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50" Type="http://schemas.openxmlformats.org/officeDocument/2006/relationships/image" Target="../media/image53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38.png"/><Relationship Id="rId40" Type="http://schemas.openxmlformats.org/officeDocument/2006/relationships/image" Target="../media/image41.svg"/><Relationship Id="rId45" Type="http://schemas.openxmlformats.org/officeDocument/2006/relationships/image" Target="../media/image48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17.svg"/><Relationship Id="rId49" Type="http://schemas.openxmlformats.org/officeDocument/2006/relationships/image" Target="../media/image52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16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39.svg"/><Relationship Id="rId46" Type="http://schemas.openxmlformats.org/officeDocument/2006/relationships/image" Target="../media/image49.svg"/><Relationship Id="rId20" Type="http://schemas.openxmlformats.org/officeDocument/2006/relationships/image" Target="../media/image15.sv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" Type="http://schemas.openxmlformats.org/officeDocument/2006/relationships/hyperlink" Target="http://creativecommons.org/licenses/by-sa/3.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4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62" Type="http://schemas.openxmlformats.org/officeDocument/2006/relationships/image" Target="../media/image6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60" Type="http://schemas.openxmlformats.org/officeDocument/2006/relationships/image" Target="../media/image63.svg"/><Relationship Id="rId4" Type="http://schemas.openxmlformats.org/officeDocument/2006/relationships/image" Target="../media/image43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55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4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62" Type="http://schemas.openxmlformats.org/officeDocument/2006/relationships/image" Target="../media/image6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60" Type="http://schemas.openxmlformats.org/officeDocument/2006/relationships/image" Target="../media/image63.svg"/><Relationship Id="rId4" Type="http://schemas.openxmlformats.org/officeDocument/2006/relationships/image" Target="../media/image43.svg"/><Relationship Id="rId9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9.svg"/><Relationship Id="rId39" Type="http://schemas.openxmlformats.org/officeDocument/2006/relationships/image" Target="../media/image44.pn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17.svg"/><Relationship Id="rId55" Type="http://schemas.openxmlformats.org/officeDocument/2006/relationships/image" Target="../media/image58.png"/><Relationship Id="rId63" Type="http://schemas.openxmlformats.org/officeDocument/2006/relationships/image" Target="../media/image6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6.png"/><Relationship Id="rId58" Type="http://schemas.openxmlformats.org/officeDocument/2006/relationships/image" Target="../media/image61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4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59.svg"/><Relationship Id="rId64" Type="http://schemas.openxmlformats.org/officeDocument/2006/relationships/image" Target="../media/image67.svg"/><Relationship Id="rId8" Type="http://schemas.openxmlformats.org/officeDocument/2006/relationships/image" Target="../media/image3.png"/><Relationship Id="rId51" Type="http://schemas.openxmlformats.org/officeDocument/2006/relationships/image" Target="../media/image54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7.svg"/><Relationship Id="rId62" Type="http://schemas.openxmlformats.org/officeDocument/2006/relationships/image" Target="../media/image6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16.png"/><Relationship Id="rId57" Type="http://schemas.openxmlformats.org/officeDocument/2006/relationships/image" Target="../media/image60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5.svg"/><Relationship Id="rId60" Type="http://schemas.openxmlformats.org/officeDocument/2006/relationships/image" Target="../media/image63.svg"/><Relationship Id="rId4" Type="http://schemas.openxmlformats.org/officeDocument/2006/relationships/image" Target="../media/image43.svg"/><Relationship Id="rId9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6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17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34" Type="http://schemas.openxmlformats.org/officeDocument/2006/relationships/image" Target="../media/image37.sv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6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17.sv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16.png"/><Relationship Id="rId68" Type="http://schemas.openxmlformats.org/officeDocument/2006/relationships/image" Target="../media/image71.sv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17.svg"/><Relationship Id="rId69" Type="http://schemas.openxmlformats.org/officeDocument/2006/relationships/image" Target="../media/image72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0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16.png"/><Relationship Id="rId68" Type="http://schemas.openxmlformats.org/officeDocument/2006/relationships/image" Target="../media/image71.svg"/><Relationship Id="rId7" Type="http://schemas.openxmlformats.org/officeDocument/2006/relationships/image" Target="../media/image2.png"/><Relationship Id="rId71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17.svg"/><Relationship Id="rId69" Type="http://schemas.openxmlformats.org/officeDocument/2006/relationships/image" Target="../media/image72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5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0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16.png"/><Relationship Id="rId68" Type="http://schemas.openxmlformats.org/officeDocument/2006/relationships/image" Target="../media/image71.svg"/><Relationship Id="rId7" Type="http://schemas.openxmlformats.org/officeDocument/2006/relationships/image" Target="../media/image2.png"/><Relationship Id="rId71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69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17.svg"/><Relationship Id="rId69" Type="http://schemas.openxmlformats.org/officeDocument/2006/relationships/image" Target="../media/image72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75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0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68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.png"/><Relationship Id="rId29" Type="http://schemas.openxmlformats.org/officeDocument/2006/relationships/image" Target="../media/image32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71.svg"/><Relationship Id="rId74" Type="http://schemas.openxmlformats.org/officeDocument/2006/relationships/image" Target="../media/image77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9.svg"/><Relationship Id="rId69" Type="http://schemas.openxmlformats.org/officeDocument/2006/relationships/image" Target="../media/image74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17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70.png"/><Relationship Id="rId73" Type="http://schemas.openxmlformats.org/officeDocument/2006/relationships/image" Target="../media/image76.pn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" Type="http://schemas.openxmlformats.org/officeDocument/2006/relationships/image" Target="../media/image2.png"/><Relationship Id="rId7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svg"/><Relationship Id="rId21" Type="http://schemas.openxmlformats.org/officeDocument/2006/relationships/image" Target="../media/image21.png"/><Relationship Id="rId42" Type="http://schemas.openxmlformats.org/officeDocument/2006/relationships/image" Target="../media/image47.sv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svg"/><Relationship Id="rId16" Type="http://schemas.openxmlformats.org/officeDocument/2006/relationships/image" Target="../media/image11.png"/><Relationship Id="rId11" Type="http://schemas.openxmlformats.org/officeDocument/2006/relationships/image" Target="../media/image6.png"/><Relationship Id="rId24" Type="http://schemas.openxmlformats.org/officeDocument/2006/relationships/image" Target="../media/image25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5.sv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svg"/><Relationship Id="rId66" Type="http://schemas.openxmlformats.org/officeDocument/2006/relationships/image" Target="../media/image71.svg"/><Relationship Id="rId74" Type="http://schemas.openxmlformats.org/officeDocument/2006/relationships/image" Target="../media/image77.svg"/><Relationship Id="rId5" Type="http://schemas.openxmlformats.org/officeDocument/2006/relationships/hyperlink" Target="http://creativecommons.org/licenses/by-sa/3.0/" TargetMode="External"/><Relationship Id="rId61" Type="http://schemas.openxmlformats.org/officeDocument/2006/relationships/image" Target="../media/image6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22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8.png"/><Relationship Id="rId48" Type="http://schemas.openxmlformats.org/officeDocument/2006/relationships/image" Target="../media/image53.svg"/><Relationship Id="rId56" Type="http://schemas.openxmlformats.org/officeDocument/2006/relationships/image" Target="../media/image61.svg"/><Relationship Id="rId64" Type="http://schemas.openxmlformats.org/officeDocument/2006/relationships/image" Target="../media/image69.svg"/><Relationship Id="rId69" Type="http://schemas.openxmlformats.org/officeDocument/2006/relationships/image" Target="../media/image74.png"/><Relationship Id="rId77" Type="http://schemas.openxmlformats.org/officeDocument/2006/relationships/image" Target="../media/image80.png"/><Relationship Id="rId8" Type="http://schemas.openxmlformats.org/officeDocument/2006/relationships/image" Target="../media/image3.png"/><Relationship Id="rId51" Type="http://schemas.openxmlformats.org/officeDocument/2006/relationships/image" Target="../media/image56.png"/><Relationship Id="rId72" Type="http://schemas.openxmlformats.org/officeDocument/2006/relationships/image" Target="../media/image17.svg"/><Relationship Id="rId3" Type="http://schemas.openxmlformats.org/officeDocument/2006/relationships/image" Target="../media/image4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51.sv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15.svg"/><Relationship Id="rId41" Type="http://schemas.openxmlformats.org/officeDocument/2006/relationships/image" Target="../media/image46.png"/><Relationship Id="rId54" Type="http://schemas.openxmlformats.org/officeDocument/2006/relationships/image" Target="../media/image59.svg"/><Relationship Id="rId62" Type="http://schemas.openxmlformats.org/officeDocument/2006/relationships/image" Target="../media/image67.svg"/><Relationship Id="rId70" Type="http://schemas.openxmlformats.org/officeDocument/2006/relationships/image" Target="../media/image75.svg"/><Relationship Id="rId75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24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image" Target="../media/image34.png"/><Relationship Id="rId44" Type="http://schemas.openxmlformats.org/officeDocument/2006/relationships/image" Target="../media/image49.svg"/><Relationship Id="rId52" Type="http://schemas.openxmlformats.org/officeDocument/2006/relationships/image" Target="../media/image57.svg"/><Relationship Id="rId60" Type="http://schemas.openxmlformats.org/officeDocument/2006/relationships/image" Target="../media/image65.svg"/><Relationship Id="rId65" Type="http://schemas.openxmlformats.org/officeDocument/2006/relationships/image" Target="../media/image70.png"/><Relationship Id="rId73" Type="http://schemas.openxmlformats.org/officeDocument/2006/relationships/image" Target="../media/image76.png"/><Relationship Id="rId78" Type="http://schemas.openxmlformats.org/officeDocument/2006/relationships/image" Target="../media/image81.svg"/><Relationship Id="rId4" Type="http://schemas.openxmlformats.org/officeDocument/2006/relationships/image" Target="../media/image43.svg"/><Relationship Id="rId9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9" Type="http://schemas.openxmlformats.org/officeDocument/2006/relationships/image" Target="../media/image44.png"/><Relationship Id="rId34" Type="http://schemas.openxmlformats.org/officeDocument/2006/relationships/image" Target="../media/image37.svg"/><Relationship Id="rId50" Type="http://schemas.openxmlformats.org/officeDocument/2006/relationships/image" Target="../media/image55.svg"/><Relationship Id="rId55" Type="http://schemas.openxmlformats.org/officeDocument/2006/relationships/image" Target="../media/image60.png"/><Relationship Id="rId76" Type="http://schemas.openxmlformats.org/officeDocument/2006/relationships/image" Target="../media/image79.svg"/><Relationship Id="rId7" Type="http://schemas.openxmlformats.org/officeDocument/2006/relationships/image" Target="../media/image2.png"/><Relationship Id="rId71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29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svg"/><Relationship Id="rId21" Type="http://schemas.openxmlformats.org/officeDocument/2006/relationships/image" Target="../media/image70.png"/><Relationship Id="rId42" Type="http://schemas.openxmlformats.org/officeDocument/2006/relationships/image" Target="../media/image22.svg"/><Relationship Id="rId47" Type="http://schemas.openxmlformats.org/officeDocument/2006/relationships/image" Target="../media/image52.png"/><Relationship Id="rId63" Type="http://schemas.openxmlformats.org/officeDocument/2006/relationships/image" Target="../media/image88.png"/><Relationship Id="rId68" Type="http://schemas.openxmlformats.org/officeDocument/2006/relationships/image" Target="../media/image55.svg"/><Relationship Id="rId84" Type="http://schemas.openxmlformats.org/officeDocument/2006/relationships/image" Target="../media/image73.svg"/><Relationship Id="rId16" Type="http://schemas.openxmlformats.org/officeDocument/2006/relationships/image" Target="../media/image41.svg"/><Relationship Id="rId11" Type="http://schemas.openxmlformats.org/officeDocument/2006/relationships/image" Target="../media/image8.png"/><Relationship Id="rId32" Type="http://schemas.openxmlformats.org/officeDocument/2006/relationships/image" Target="../media/image63.svg"/><Relationship Id="rId37" Type="http://schemas.openxmlformats.org/officeDocument/2006/relationships/image" Target="../media/image64.png"/><Relationship Id="rId53" Type="http://schemas.openxmlformats.org/officeDocument/2006/relationships/image" Target="../media/image44.png"/><Relationship Id="rId58" Type="http://schemas.openxmlformats.org/officeDocument/2006/relationships/image" Target="../media/image85.svg"/><Relationship Id="rId74" Type="http://schemas.openxmlformats.org/officeDocument/2006/relationships/image" Target="../media/image39.svg"/><Relationship Id="rId79" Type="http://schemas.openxmlformats.org/officeDocument/2006/relationships/image" Target="../media/image32.png"/><Relationship Id="rId5" Type="http://schemas.openxmlformats.org/officeDocument/2006/relationships/image" Target="../media/image2.png"/><Relationship Id="rId19" Type="http://schemas.openxmlformats.org/officeDocument/2006/relationships/image" Target="../media/image68.png"/><Relationship Id="rId14" Type="http://schemas.openxmlformats.org/officeDocument/2006/relationships/image" Target="../media/image11.png"/><Relationship Id="rId22" Type="http://schemas.openxmlformats.org/officeDocument/2006/relationships/image" Target="../media/image71.svg"/><Relationship Id="rId27" Type="http://schemas.openxmlformats.org/officeDocument/2006/relationships/image" Target="../media/image46.png"/><Relationship Id="rId30" Type="http://schemas.openxmlformats.org/officeDocument/2006/relationships/image" Target="../media/image43.svg"/><Relationship Id="rId35" Type="http://schemas.openxmlformats.org/officeDocument/2006/relationships/image" Target="../media/image82.png"/><Relationship Id="rId43" Type="http://schemas.openxmlformats.org/officeDocument/2006/relationships/image" Target="../media/image28.png"/><Relationship Id="rId48" Type="http://schemas.openxmlformats.org/officeDocument/2006/relationships/image" Target="../media/image53.svg"/><Relationship Id="rId56" Type="http://schemas.openxmlformats.org/officeDocument/2006/relationships/image" Target="../media/image57.svg"/><Relationship Id="rId64" Type="http://schemas.openxmlformats.org/officeDocument/2006/relationships/image" Target="../media/image89.svg"/><Relationship Id="rId69" Type="http://schemas.openxmlformats.org/officeDocument/2006/relationships/image" Target="../media/image50.png"/><Relationship Id="rId77" Type="http://schemas.openxmlformats.org/officeDocument/2006/relationships/image" Target="../media/image66.png"/><Relationship Id="rId8" Type="http://schemas.openxmlformats.org/officeDocument/2006/relationships/image" Target="../media/image5.png"/><Relationship Id="rId51" Type="http://schemas.openxmlformats.org/officeDocument/2006/relationships/image" Target="../media/image36.png"/><Relationship Id="rId72" Type="http://schemas.openxmlformats.org/officeDocument/2006/relationships/image" Target="../media/image35.svg"/><Relationship Id="rId80" Type="http://schemas.openxmlformats.org/officeDocument/2006/relationships/image" Target="../media/image33.svg"/><Relationship Id="rId85" Type="http://schemas.openxmlformats.org/officeDocument/2006/relationships/image" Target="../media/image14.png"/><Relationship Id="rId3" Type="http://schemas.openxmlformats.org/officeDocument/2006/relationships/hyperlink" Target="http://creativecommons.org/licenses/by-sa/3.0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76.png"/><Relationship Id="rId25" Type="http://schemas.openxmlformats.org/officeDocument/2006/relationships/image" Target="../media/image48.png"/><Relationship Id="rId33" Type="http://schemas.openxmlformats.org/officeDocument/2006/relationships/image" Target="../media/image74.png"/><Relationship Id="rId38" Type="http://schemas.openxmlformats.org/officeDocument/2006/relationships/image" Target="../media/image65.svg"/><Relationship Id="rId46" Type="http://schemas.openxmlformats.org/officeDocument/2006/relationships/image" Target="../media/image31.svg"/><Relationship Id="rId59" Type="http://schemas.openxmlformats.org/officeDocument/2006/relationships/image" Target="../media/image58.png"/><Relationship Id="rId67" Type="http://schemas.openxmlformats.org/officeDocument/2006/relationships/image" Target="../media/image54.png"/><Relationship Id="rId20" Type="http://schemas.openxmlformats.org/officeDocument/2006/relationships/image" Target="../media/image69.svg"/><Relationship Id="rId41" Type="http://schemas.openxmlformats.org/officeDocument/2006/relationships/image" Target="../media/image21.png"/><Relationship Id="rId54" Type="http://schemas.openxmlformats.org/officeDocument/2006/relationships/image" Target="../media/image45.svg"/><Relationship Id="rId62" Type="http://schemas.openxmlformats.org/officeDocument/2006/relationships/image" Target="../media/image87.svg"/><Relationship Id="rId70" Type="http://schemas.openxmlformats.org/officeDocument/2006/relationships/image" Target="../media/image51.svg"/><Relationship Id="rId75" Type="http://schemas.openxmlformats.org/officeDocument/2006/relationships/image" Target="../media/image90.png"/><Relationship Id="rId83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image" Target="../media/image40.png"/><Relationship Id="rId23" Type="http://schemas.openxmlformats.org/officeDocument/2006/relationships/image" Target="../media/image60.png"/><Relationship Id="rId28" Type="http://schemas.openxmlformats.org/officeDocument/2006/relationships/image" Target="../media/image47.svg"/><Relationship Id="rId36" Type="http://schemas.openxmlformats.org/officeDocument/2006/relationships/image" Target="../media/image83.svg"/><Relationship Id="rId49" Type="http://schemas.openxmlformats.org/officeDocument/2006/relationships/image" Target="../media/image24.png"/><Relationship Id="rId57" Type="http://schemas.openxmlformats.org/officeDocument/2006/relationships/image" Target="../media/image84.png"/><Relationship Id="rId10" Type="http://schemas.openxmlformats.org/officeDocument/2006/relationships/image" Target="../media/image7.png"/><Relationship Id="rId31" Type="http://schemas.openxmlformats.org/officeDocument/2006/relationships/image" Target="../media/image62.png"/><Relationship Id="rId44" Type="http://schemas.openxmlformats.org/officeDocument/2006/relationships/image" Target="../media/image29.svg"/><Relationship Id="rId52" Type="http://schemas.openxmlformats.org/officeDocument/2006/relationships/image" Target="../media/image37.svg"/><Relationship Id="rId60" Type="http://schemas.openxmlformats.org/officeDocument/2006/relationships/image" Target="../media/image59.svg"/><Relationship Id="rId65" Type="http://schemas.openxmlformats.org/officeDocument/2006/relationships/image" Target="../media/image12.png"/><Relationship Id="rId73" Type="http://schemas.openxmlformats.org/officeDocument/2006/relationships/image" Target="../media/image38.png"/><Relationship Id="rId78" Type="http://schemas.openxmlformats.org/officeDocument/2006/relationships/image" Target="../media/image67.svg"/><Relationship Id="rId81" Type="http://schemas.openxmlformats.org/officeDocument/2006/relationships/image" Target="../media/image80.png"/><Relationship Id="rId86" Type="http://schemas.openxmlformats.org/officeDocument/2006/relationships/image" Target="../media/image15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77.svg"/><Relationship Id="rId39" Type="http://schemas.openxmlformats.org/officeDocument/2006/relationships/image" Target="../media/image78.png"/><Relationship Id="rId34" Type="http://schemas.openxmlformats.org/officeDocument/2006/relationships/image" Target="../media/image75.svg"/><Relationship Id="rId50" Type="http://schemas.openxmlformats.org/officeDocument/2006/relationships/image" Target="../media/image25.svg"/><Relationship Id="rId55" Type="http://schemas.openxmlformats.org/officeDocument/2006/relationships/image" Target="../media/image56.png"/><Relationship Id="rId76" Type="http://schemas.openxmlformats.org/officeDocument/2006/relationships/image" Target="../media/image91.svg"/><Relationship Id="rId7" Type="http://schemas.openxmlformats.org/officeDocument/2006/relationships/image" Target="../media/image4.png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29" Type="http://schemas.openxmlformats.org/officeDocument/2006/relationships/image" Target="../media/image42.png"/><Relationship Id="rId24" Type="http://schemas.openxmlformats.org/officeDocument/2006/relationships/image" Target="../media/image61.svg"/><Relationship Id="rId40" Type="http://schemas.openxmlformats.org/officeDocument/2006/relationships/image" Target="../media/image79.svg"/><Relationship Id="rId45" Type="http://schemas.openxmlformats.org/officeDocument/2006/relationships/image" Target="../media/image30.png"/><Relationship Id="rId66" Type="http://schemas.openxmlformats.org/officeDocument/2006/relationships/image" Target="../media/image13.svg"/><Relationship Id="rId61" Type="http://schemas.openxmlformats.org/officeDocument/2006/relationships/image" Target="../media/image86.png"/><Relationship Id="rId82" Type="http://schemas.openxmlformats.org/officeDocument/2006/relationships/image" Target="../media/image8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svg"/><Relationship Id="rId20" Type="http://schemas.openxmlformats.org/officeDocument/2006/relationships/image" Target="../media/image20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svg"/><Relationship Id="rId21" Type="http://schemas.openxmlformats.org/officeDocument/2006/relationships/image" Target="../media/image70.png"/><Relationship Id="rId42" Type="http://schemas.openxmlformats.org/officeDocument/2006/relationships/image" Target="../media/image22.svg"/><Relationship Id="rId47" Type="http://schemas.openxmlformats.org/officeDocument/2006/relationships/image" Target="../media/image52.png"/><Relationship Id="rId63" Type="http://schemas.openxmlformats.org/officeDocument/2006/relationships/image" Target="../media/image88.png"/><Relationship Id="rId68" Type="http://schemas.openxmlformats.org/officeDocument/2006/relationships/image" Target="../media/image55.svg"/><Relationship Id="rId84" Type="http://schemas.openxmlformats.org/officeDocument/2006/relationships/image" Target="../media/image73.svg"/><Relationship Id="rId16" Type="http://schemas.openxmlformats.org/officeDocument/2006/relationships/image" Target="../media/image41.svg"/><Relationship Id="rId11" Type="http://schemas.openxmlformats.org/officeDocument/2006/relationships/image" Target="../media/image8.png"/><Relationship Id="rId32" Type="http://schemas.openxmlformats.org/officeDocument/2006/relationships/image" Target="../media/image63.svg"/><Relationship Id="rId37" Type="http://schemas.openxmlformats.org/officeDocument/2006/relationships/image" Target="../media/image64.png"/><Relationship Id="rId53" Type="http://schemas.openxmlformats.org/officeDocument/2006/relationships/image" Target="../media/image44.png"/><Relationship Id="rId58" Type="http://schemas.openxmlformats.org/officeDocument/2006/relationships/image" Target="../media/image85.svg"/><Relationship Id="rId74" Type="http://schemas.openxmlformats.org/officeDocument/2006/relationships/image" Target="../media/image39.svg"/><Relationship Id="rId79" Type="http://schemas.openxmlformats.org/officeDocument/2006/relationships/image" Target="../media/image32.png"/><Relationship Id="rId5" Type="http://schemas.openxmlformats.org/officeDocument/2006/relationships/image" Target="../media/image2.png"/><Relationship Id="rId19" Type="http://schemas.openxmlformats.org/officeDocument/2006/relationships/image" Target="../media/image68.png"/><Relationship Id="rId14" Type="http://schemas.openxmlformats.org/officeDocument/2006/relationships/image" Target="../media/image11.png"/><Relationship Id="rId22" Type="http://schemas.openxmlformats.org/officeDocument/2006/relationships/image" Target="../media/image71.svg"/><Relationship Id="rId27" Type="http://schemas.openxmlformats.org/officeDocument/2006/relationships/image" Target="../media/image46.png"/><Relationship Id="rId30" Type="http://schemas.openxmlformats.org/officeDocument/2006/relationships/image" Target="../media/image43.svg"/><Relationship Id="rId35" Type="http://schemas.openxmlformats.org/officeDocument/2006/relationships/image" Target="../media/image82.png"/><Relationship Id="rId43" Type="http://schemas.openxmlformats.org/officeDocument/2006/relationships/image" Target="../media/image28.png"/><Relationship Id="rId48" Type="http://schemas.openxmlformats.org/officeDocument/2006/relationships/image" Target="../media/image53.svg"/><Relationship Id="rId56" Type="http://schemas.openxmlformats.org/officeDocument/2006/relationships/image" Target="../media/image57.svg"/><Relationship Id="rId64" Type="http://schemas.openxmlformats.org/officeDocument/2006/relationships/image" Target="../media/image89.svg"/><Relationship Id="rId69" Type="http://schemas.openxmlformats.org/officeDocument/2006/relationships/image" Target="../media/image50.png"/><Relationship Id="rId77" Type="http://schemas.openxmlformats.org/officeDocument/2006/relationships/image" Target="../media/image66.png"/><Relationship Id="rId8" Type="http://schemas.openxmlformats.org/officeDocument/2006/relationships/image" Target="../media/image5.png"/><Relationship Id="rId51" Type="http://schemas.openxmlformats.org/officeDocument/2006/relationships/image" Target="../media/image36.png"/><Relationship Id="rId72" Type="http://schemas.openxmlformats.org/officeDocument/2006/relationships/image" Target="../media/image35.svg"/><Relationship Id="rId80" Type="http://schemas.openxmlformats.org/officeDocument/2006/relationships/image" Target="../media/image33.svg"/><Relationship Id="rId85" Type="http://schemas.openxmlformats.org/officeDocument/2006/relationships/image" Target="../media/image14.png"/><Relationship Id="rId3" Type="http://schemas.openxmlformats.org/officeDocument/2006/relationships/hyperlink" Target="http://creativecommons.org/licenses/by-sa/3.0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76.png"/><Relationship Id="rId25" Type="http://schemas.openxmlformats.org/officeDocument/2006/relationships/image" Target="../media/image48.png"/><Relationship Id="rId33" Type="http://schemas.openxmlformats.org/officeDocument/2006/relationships/image" Target="../media/image74.png"/><Relationship Id="rId38" Type="http://schemas.openxmlformats.org/officeDocument/2006/relationships/image" Target="../media/image65.svg"/><Relationship Id="rId46" Type="http://schemas.openxmlformats.org/officeDocument/2006/relationships/image" Target="../media/image31.svg"/><Relationship Id="rId59" Type="http://schemas.openxmlformats.org/officeDocument/2006/relationships/image" Target="../media/image58.png"/><Relationship Id="rId67" Type="http://schemas.openxmlformats.org/officeDocument/2006/relationships/image" Target="../media/image54.png"/><Relationship Id="rId20" Type="http://schemas.openxmlformats.org/officeDocument/2006/relationships/image" Target="../media/image69.svg"/><Relationship Id="rId41" Type="http://schemas.openxmlformats.org/officeDocument/2006/relationships/image" Target="../media/image21.png"/><Relationship Id="rId54" Type="http://schemas.openxmlformats.org/officeDocument/2006/relationships/image" Target="../media/image45.svg"/><Relationship Id="rId62" Type="http://schemas.openxmlformats.org/officeDocument/2006/relationships/image" Target="../media/image87.svg"/><Relationship Id="rId70" Type="http://schemas.openxmlformats.org/officeDocument/2006/relationships/image" Target="../media/image51.svg"/><Relationship Id="rId75" Type="http://schemas.openxmlformats.org/officeDocument/2006/relationships/image" Target="../media/image90.png"/><Relationship Id="rId83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image" Target="../media/image40.png"/><Relationship Id="rId23" Type="http://schemas.openxmlformats.org/officeDocument/2006/relationships/image" Target="../media/image60.png"/><Relationship Id="rId28" Type="http://schemas.openxmlformats.org/officeDocument/2006/relationships/image" Target="../media/image47.svg"/><Relationship Id="rId36" Type="http://schemas.openxmlformats.org/officeDocument/2006/relationships/image" Target="../media/image83.svg"/><Relationship Id="rId49" Type="http://schemas.openxmlformats.org/officeDocument/2006/relationships/image" Target="../media/image24.png"/><Relationship Id="rId57" Type="http://schemas.openxmlformats.org/officeDocument/2006/relationships/image" Target="../media/image84.png"/><Relationship Id="rId10" Type="http://schemas.openxmlformats.org/officeDocument/2006/relationships/image" Target="../media/image7.png"/><Relationship Id="rId31" Type="http://schemas.openxmlformats.org/officeDocument/2006/relationships/image" Target="../media/image62.png"/><Relationship Id="rId44" Type="http://schemas.openxmlformats.org/officeDocument/2006/relationships/image" Target="../media/image29.svg"/><Relationship Id="rId52" Type="http://schemas.openxmlformats.org/officeDocument/2006/relationships/image" Target="../media/image37.svg"/><Relationship Id="rId60" Type="http://schemas.openxmlformats.org/officeDocument/2006/relationships/image" Target="../media/image59.svg"/><Relationship Id="rId65" Type="http://schemas.openxmlformats.org/officeDocument/2006/relationships/image" Target="../media/image12.png"/><Relationship Id="rId73" Type="http://schemas.openxmlformats.org/officeDocument/2006/relationships/image" Target="../media/image38.png"/><Relationship Id="rId78" Type="http://schemas.openxmlformats.org/officeDocument/2006/relationships/image" Target="../media/image67.svg"/><Relationship Id="rId81" Type="http://schemas.openxmlformats.org/officeDocument/2006/relationships/image" Target="../media/image80.png"/><Relationship Id="rId86" Type="http://schemas.openxmlformats.org/officeDocument/2006/relationships/image" Target="../media/image15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77.svg"/><Relationship Id="rId39" Type="http://schemas.openxmlformats.org/officeDocument/2006/relationships/image" Target="../media/image78.png"/><Relationship Id="rId34" Type="http://schemas.openxmlformats.org/officeDocument/2006/relationships/image" Target="../media/image75.svg"/><Relationship Id="rId50" Type="http://schemas.openxmlformats.org/officeDocument/2006/relationships/image" Target="../media/image25.svg"/><Relationship Id="rId55" Type="http://schemas.openxmlformats.org/officeDocument/2006/relationships/image" Target="../media/image56.png"/><Relationship Id="rId76" Type="http://schemas.openxmlformats.org/officeDocument/2006/relationships/image" Target="../media/image91.svg"/><Relationship Id="rId7" Type="http://schemas.openxmlformats.org/officeDocument/2006/relationships/image" Target="../media/image4.png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29" Type="http://schemas.openxmlformats.org/officeDocument/2006/relationships/image" Target="../media/image42.png"/><Relationship Id="rId24" Type="http://schemas.openxmlformats.org/officeDocument/2006/relationships/image" Target="../media/image61.svg"/><Relationship Id="rId40" Type="http://schemas.openxmlformats.org/officeDocument/2006/relationships/image" Target="../media/image79.svg"/><Relationship Id="rId45" Type="http://schemas.openxmlformats.org/officeDocument/2006/relationships/image" Target="../media/image30.png"/><Relationship Id="rId66" Type="http://schemas.openxmlformats.org/officeDocument/2006/relationships/image" Target="../media/image13.svg"/><Relationship Id="rId87" Type="http://schemas.openxmlformats.org/officeDocument/2006/relationships/image" Target="../media/image92.jpg"/><Relationship Id="rId61" Type="http://schemas.openxmlformats.org/officeDocument/2006/relationships/image" Target="../media/image86.png"/><Relationship Id="rId82" Type="http://schemas.openxmlformats.org/officeDocument/2006/relationships/image" Target="../media/image81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7.sv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://creativecommons.org/licenses/by-sa/3.0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500DC5-4F16-DD44-AFB0-6AEE3271E36D}"/>
              </a:ext>
            </a:extLst>
          </p:cNvPr>
          <p:cNvSpPr/>
          <p:nvPr/>
        </p:nvSpPr>
        <p:spPr>
          <a:xfrm>
            <a:off x="1426469" y="3136900"/>
            <a:ext cx="12272762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Get-It</a:t>
            </a:r>
          </a:p>
          <a:p>
            <a:pPr algn="ctr"/>
            <a:r>
              <a:rPr lang="zh-CN" altLang="en-US" sz="7200" b="1" cap="none" spc="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cs typeface="Fira Code Retina" pitchFamily="49" charset="0"/>
              </a:rPr>
              <a:t>视觉化商业模式画布讲解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9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83FFC5B9-6833-704B-8CB1-2478A4794C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951256" y="1918052"/>
            <a:ext cx="3051249" cy="3051249"/>
          </a:xfrm>
          <a:prstGeom prst="rect">
            <a:avLst/>
          </a:prstGeom>
        </p:spPr>
      </p:pic>
      <p:pic>
        <p:nvPicPr>
          <p:cNvPr id="96" name="图形 95" descr="放大镜 纯色填充">
            <a:extLst>
              <a:ext uri="{FF2B5EF4-FFF2-40B4-BE49-F238E27FC236}">
                <a16:creationId xmlns:a16="http://schemas.microsoft.com/office/drawing/2014/main" id="{92C0CCC6-66F6-C245-8DB5-B9622701E39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922234" y="3581431"/>
            <a:ext cx="3051249" cy="3051249"/>
          </a:xfrm>
          <a:prstGeom prst="rect">
            <a:avLst/>
          </a:prstGeom>
        </p:spPr>
      </p:pic>
      <p:pic>
        <p:nvPicPr>
          <p:cNvPr id="98" name="图形 97" descr="放大镜 纯色填充">
            <a:extLst>
              <a:ext uri="{FF2B5EF4-FFF2-40B4-BE49-F238E27FC236}">
                <a16:creationId xmlns:a16="http://schemas.microsoft.com/office/drawing/2014/main" id="{1A79A771-6C9F-694A-8A50-42D1BBA76F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76120" y="4418475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9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 descr="放大镜 纯色填充">
            <a:extLst>
              <a:ext uri="{FF2B5EF4-FFF2-40B4-BE49-F238E27FC236}">
                <a16:creationId xmlns:a16="http://schemas.microsoft.com/office/drawing/2014/main" id="{BE8540D0-92D3-924C-9D12-1A173F9F9DF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445661" y="7162857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1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47691" y="1245861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425725" y="6920256"/>
            <a:ext cx="3552014" cy="3552014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9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23194" y="1278965"/>
            <a:ext cx="3552014" cy="3552014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285391" y="2699740"/>
            <a:ext cx="2099970" cy="209997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698910" y="2429164"/>
            <a:ext cx="2580385" cy="2580385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349185" y="1800232"/>
            <a:ext cx="1905001" cy="1905001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392080" y="2207768"/>
            <a:ext cx="1496208" cy="1496208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0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2569583" y="3857041"/>
            <a:ext cx="2775639" cy="2775639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96A2782-80B0-8447-7097-E2578A73226A}"/>
              </a:ext>
            </a:extLst>
          </p:cNvPr>
          <p:cNvSpPr txBox="1"/>
          <p:nvPr/>
        </p:nvSpPr>
        <p:spPr>
          <a:xfrm>
            <a:off x="12869768" y="2038090"/>
            <a:ext cx="1350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日常网络交流者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350696E-8019-6254-1047-DAD0EC23C6F0}"/>
              </a:ext>
            </a:extLst>
          </p:cNvPr>
          <p:cNvSpPr txBox="1"/>
          <p:nvPr/>
        </p:nvSpPr>
        <p:spPr>
          <a:xfrm>
            <a:off x="11905953" y="5848581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</p:spTree>
    <p:extLst>
      <p:ext uri="{BB962C8B-B14F-4D97-AF65-F5344CB8AC3E}">
        <p14:creationId xmlns:p14="http://schemas.microsoft.com/office/powerpoint/2010/main" val="151904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778127" y="3060514"/>
            <a:ext cx="2775639" cy="2775639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778127" y="3060514"/>
            <a:ext cx="2775639" cy="2775639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8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4" name="图形 93" descr="放大镜 纯色填充">
            <a:extLst>
              <a:ext uri="{FF2B5EF4-FFF2-40B4-BE49-F238E27FC236}">
                <a16:creationId xmlns:a16="http://schemas.microsoft.com/office/drawing/2014/main" id="{B12F124D-1EB4-8C49-943D-F68CC71C63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63716" y="6861958"/>
            <a:ext cx="3660995" cy="3660995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165722" y="6902081"/>
            <a:ext cx="3660995" cy="36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1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563880" y="2314824"/>
            <a:ext cx="2932187" cy="29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28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666579" y="3027795"/>
            <a:ext cx="2318905" cy="2318905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1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68535" y="1248882"/>
            <a:ext cx="3642071" cy="3642071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3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7201928" y="3868716"/>
            <a:ext cx="2403246" cy="2403246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17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669430" y="1350695"/>
            <a:ext cx="2403246" cy="2403246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2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758554" y="2504323"/>
            <a:ext cx="2403246" cy="2403246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668890" y="4259648"/>
            <a:ext cx="2403246" cy="2403246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47" name="图形 46" descr="放大镜 纯色填充">
            <a:extLst>
              <a:ext uri="{FF2B5EF4-FFF2-40B4-BE49-F238E27FC236}">
                <a16:creationId xmlns:a16="http://schemas.microsoft.com/office/drawing/2014/main" id="{61152F97-7804-0947-B031-054932FF8C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9926" y="5122944"/>
            <a:ext cx="3051249" cy="3051249"/>
          </a:xfrm>
          <a:prstGeom prst="rect">
            <a:avLst/>
          </a:prstGeom>
        </p:spPr>
      </p:pic>
      <p:pic>
        <p:nvPicPr>
          <p:cNvPr id="90" name="图形 89" descr="放大镜 纯色填充">
            <a:extLst>
              <a:ext uri="{FF2B5EF4-FFF2-40B4-BE49-F238E27FC236}">
                <a16:creationId xmlns:a16="http://schemas.microsoft.com/office/drawing/2014/main" id="{DC6DFD62-33BD-884F-836A-90B3835608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346850" y="1557722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8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865303" y="1728772"/>
            <a:ext cx="2403246" cy="2403246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3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788808" y="3065373"/>
            <a:ext cx="2766478" cy="2766478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34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893385" y="4610191"/>
            <a:ext cx="2514305" cy="2514305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2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976415" y="1447031"/>
            <a:ext cx="2514305" cy="2514305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68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889545" y="3881310"/>
            <a:ext cx="2213938" cy="2213938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106" name="图形 105" descr="放大镜 纯色填充">
            <a:extLst>
              <a:ext uri="{FF2B5EF4-FFF2-40B4-BE49-F238E27FC236}">
                <a16:creationId xmlns:a16="http://schemas.microsoft.com/office/drawing/2014/main" id="{D894B398-BD63-5F4F-BEE6-68AB857BC22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280633" y="6822368"/>
            <a:ext cx="3962485" cy="39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7290609" y="7024892"/>
            <a:ext cx="3438762" cy="3438762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641657" y="2363352"/>
            <a:ext cx="2748484" cy="2748484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7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328172" y="913650"/>
            <a:ext cx="1939475" cy="1939475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81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55686" y="1452072"/>
            <a:ext cx="3240112" cy="3240112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7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126859" y="4331441"/>
            <a:ext cx="2238978" cy="2238978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 descr="放大镜 纯色填充">
            <a:extLst>
              <a:ext uri="{FF2B5EF4-FFF2-40B4-BE49-F238E27FC236}">
                <a16:creationId xmlns:a16="http://schemas.microsoft.com/office/drawing/2014/main" id="{1E047F7A-2643-D94A-B409-52581C5C2B1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359970" y="4770063"/>
            <a:ext cx="2238978" cy="22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sp>
        <p:nvSpPr>
          <p:cNvPr id="56" name="圆角矩形 55">
            <a:extLst>
              <a:ext uri="{FF2B5EF4-FFF2-40B4-BE49-F238E27FC236}">
                <a16:creationId xmlns:a16="http://schemas.microsoft.com/office/drawing/2014/main" id="{46FE4BA6-F729-0148-9DA2-28C4351FDB4E}"/>
              </a:ext>
            </a:extLst>
          </p:cNvPr>
          <p:cNvSpPr/>
          <p:nvPr/>
        </p:nvSpPr>
        <p:spPr>
          <a:xfrm>
            <a:off x="-1362270" y="-454546"/>
            <a:ext cx="17602200" cy="12192000"/>
          </a:xfrm>
          <a:prstGeom prst="roundRect">
            <a:avLst/>
          </a:prstGeom>
          <a:solidFill>
            <a:schemeClr val="bg1">
              <a:lumMod val="65000"/>
              <a:alpha val="50327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13E4F02-4113-794C-824A-6875792EE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17" y="1028670"/>
            <a:ext cx="4762500" cy="847090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413479EF-3314-8748-AF89-ADE262F4B754}"/>
              </a:ext>
            </a:extLst>
          </p:cNvPr>
          <p:cNvSpPr/>
          <p:nvPr/>
        </p:nvSpPr>
        <p:spPr>
          <a:xfrm>
            <a:off x="1631629" y="2068383"/>
            <a:ext cx="951979" cy="363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709D00-E37D-DC46-9C22-97A9AFF181D5}"/>
              </a:ext>
            </a:extLst>
          </p:cNvPr>
          <p:cNvSpPr txBox="1"/>
          <p:nvPr/>
        </p:nvSpPr>
        <p:spPr>
          <a:xfrm>
            <a:off x="1440978" y="2109872"/>
            <a:ext cx="148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😭😅👋🏻👋🏻👋🏻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D4BE88E-FCE1-6B45-9ABE-A03E447537AC}"/>
              </a:ext>
            </a:extLst>
          </p:cNvPr>
          <p:cNvSpPr/>
          <p:nvPr/>
        </p:nvSpPr>
        <p:spPr>
          <a:xfrm>
            <a:off x="1631285" y="2817758"/>
            <a:ext cx="633159" cy="26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C482081-2411-524B-A6BA-0868F6A3E11F}"/>
              </a:ext>
            </a:extLst>
          </p:cNvPr>
          <p:cNvSpPr txBox="1"/>
          <p:nvPr/>
        </p:nvSpPr>
        <p:spPr>
          <a:xfrm>
            <a:off x="1478944" y="2817758"/>
            <a:ext cx="93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😆😭🤡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750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126859" y="4331441"/>
            <a:ext cx="2238978" cy="2238978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12" name="图形 111" descr="放大镜 纯色填充">
            <a:extLst>
              <a:ext uri="{FF2B5EF4-FFF2-40B4-BE49-F238E27FC236}">
                <a16:creationId xmlns:a16="http://schemas.microsoft.com/office/drawing/2014/main" id="{1E047F7A-2643-D94A-B409-52581C5C2B1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359970" y="4770063"/>
            <a:ext cx="2238978" cy="22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6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105" name="图形 104" descr="放大镜 纯色填充">
            <a:extLst>
              <a:ext uri="{FF2B5EF4-FFF2-40B4-BE49-F238E27FC236}">
                <a16:creationId xmlns:a16="http://schemas.microsoft.com/office/drawing/2014/main" id="{A0450FE2-544D-364A-98FE-A37F3DA15E2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384494" y="5693080"/>
            <a:ext cx="2238978" cy="2238978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06B2B9F5-989B-AE4F-915D-77B7F1F204B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0" name="图形 109" descr="放大镜 纯色填充">
            <a:extLst>
              <a:ext uri="{FF2B5EF4-FFF2-40B4-BE49-F238E27FC236}">
                <a16:creationId xmlns:a16="http://schemas.microsoft.com/office/drawing/2014/main" id="{9C4DA9E0-DAB9-AE45-AF27-C3881A64F7D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627701" y="2400066"/>
            <a:ext cx="2731149" cy="27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43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06B2B9F5-989B-AE4F-915D-77B7F1F204B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0" name="图形 109" descr="放大镜 纯色填充">
            <a:extLst>
              <a:ext uri="{FF2B5EF4-FFF2-40B4-BE49-F238E27FC236}">
                <a16:creationId xmlns:a16="http://schemas.microsoft.com/office/drawing/2014/main" id="{9C4DA9E0-DAB9-AE45-AF27-C3881A64F7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668598" y="4816175"/>
            <a:ext cx="3037583" cy="3037583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7300865B-1FC3-1A4A-8794-1EE9EEF57B13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17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06B2B9F5-989B-AE4F-915D-77B7F1F204B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0" name="图形 109" descr="放大镜 纯色填充">
            <a:extLst>
              <a:ext uri="{FF2B5EF4-FFF2-40B4-BE49-F238E27FC236}">
                <a16:creationId xmlns:a16="http://schemas.microsoft.com/office/drawing/2014/main" id="{9C4DA9E0-DAB9-AE45-AF27-C3881A64F7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783588" y="1263492"/>
            <a:ext cx="3037583" cy="3037583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7300865B-1FC3-1A4A-8794-1EE9EEF57B13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06B2B9F5-989B-AE4F-915D-77B7F1F204B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0" name="图形 109" descr="放大镜 纯色填充">
            <a:extLst>
              <a:ext uri="{FF2B5EF4-FFF2-40B4-BE49-F238E27FC236}">
                <a16:creationId xmlns:a16="http://schemas.microsoft.com/office/drawing/2014/main" id="{9C4DA9E0-DAB9-AE45-AF27-C3881A64F7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889717" y="-68529"/>
            <a:ext cx="6889705" cy="6889705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7300865B-1FC3-1A4A-8794-1EE9EEF57B13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9116E80E-1831-574D-B612-51B01047CD67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F1C4F795-CCA3-A047-B872-0ED707365A9E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3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06B2B9F5-989B-AE4F-915D-77B7F1F204B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0" name="图形 109" descr="放大镜 纯色填充">
            <a:extLst>
              <a:ext uri="{FF2B5EF4-FFF2-40B4-BE49-F238E27FC236}">
                <a16:creationId xmlns:a16="http://schemas.microsoft.com/office/drawing/2014/main" id="{9C4DA9E0-DAB9-AE45-AF27-C3881A64F7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468065" y="4041474"/>
            <a:ext cx="1783256" cy="178325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7300865B-1FC3-1A4A-8794-1EE9EEF57B13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9116E80E-1831-574D-B612-51B01047CD67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F1C4F795-CCA3-A047-B872-0ED707365A9E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D099ED0C-3207-5B46-859E-F6E38CFF67B0}"/>
              </a:ext>
            </a:extLst>
          </p:cNvPr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89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06B2B9F5-989B-AE4F-915D-77B7F1F204B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0" name="图形 109" descr="放大镜 纯色填充">
            <a:extLst>
              <a:ext uri="{FF2B5EF4-FFF2-40B4-BE49-F238E27FC236}">
                <a16:creationId xmlns:a16="http://schemas.microsoft.com/office/drawing/2014/main" id="{9C4DA9E0-DAB9-AE45-AF27-C3881A64F7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391533" y="1806901"/>
            <a:ext cx="1783256" cy="1783256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7300865B-1FC3-1A4A-8794-1EE9EEF57B13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9116E80E-1831-574D-B612-51B01047CD67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F1C4F795-CCA3-A047-B872-0ED707365A9E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D099ED0C-3207-5B46-859E-F6E38CFF67B0}"/>
              </a:ext>
            </a:extLst>
          </p:cNvPr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115" name="图形 114" descr="放大镜 纯色填充">
            <a:extLst>
              <a:ext uri="{FF2B5EF4-FFF2-40B4-BE49-F238E27FC236}">
                <a16:creationId xmlns:a16="http://schemas.microsoft.com/office/drawing/2014/main" id="{1579B429-D8A1-2441-890C-E4CF8FEF56C4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4381960" y="2798168"/>
            <a:ext cx="1783256" cy="17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2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06B2B9F5-989B-AE4F-915D-77B7F1F204B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7300865B-1FC3-1A4A-8794-1EE9EEF57B1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9116E80E-1831-574D-B612-51B01047CD67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F1C4F795-CCA3-A047-B872-0ED707365A9E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D099ED0C-3207-5B46-859E-F6E38CFF67B0}"/>
              </a:ext>
            </a:extLst>
          </p:cNvPr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115" name="图形 114" descr="放大镜 纯色填充">
            <a:extLst>
              <a:ext uri="{FF2B5EF4-FFF2-40B4-BE49-F238E27FC236}">
                <a16:creationId xmlns:a16="http://schemas.microsoft.com/office/drawing/2014/main" id="{1579B429-D8A1-2441-890C-E4CF8FEF56C4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603732" y="2990908"/>
            <a:ext cx="3307190" cy="3307190"/>
          </a:xfrm>
          <a:prstGeom prst="rect">
            <a:avLst/>
          </a:prstGeom>
        </p:spPr>
      </p:pic>
      <p:pic>
        <p:nvPicPr>
          <p:cNvPr id="117" name="图形 116">
            <a:extLst>
              <a:ext uri="{FF2B5EF4-FFF2-40B4-BE49-F238E27FC236}">
                <a16:creationId xmlns:a16="http://schemas.microsoft.com/office/drawing/2014/main" id="{DD5C2659-FBBC-0048-ACB9-B88EB3CA0E89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8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形 97">
            <a:extLst>
              <a:ext uri="{FF2B5EF4-FFF2-40B4-BE49-F238E27FC236}">
                <a16:creationId xmlns:a16="http://schemas.microsoft.com/office/drawing/2014/main" id="{F4FF321E-A5B3-254A-965E-3A9BF16C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5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009E98FC-22B6-EF48-B75C-9D7F5910AD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B9556B11-23C1-924E-9B16-A6ADE9667A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663DFE21-6163-5D43-9A7E-4CB252A5F9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6795229A-71C4-834B-87B1-2B9B7AE31D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3DF5B156-6996-134F-BF59-F7E263B17D8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21000D48-42E8-5C45-9BB3-83246F38C6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911862" y="7448564"/>
            <a:ext cx="1905000" cy="1905000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F135CED9-66F8-4146-A36B-A198A44D221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4FEE8D0-5176-1543-8EC2-EA5CCADC9E0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A1580BAC-C39F-8842-AADE-6BB3BB94441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65C1F3AA-9EBF-064D-B78E-2762DB434EB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F096A80F-2271-384C-A595-451F72D363E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40178D78-3CE2-104E-A51E-3C5B18BED4C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A22306CF-0BF8-174C-8B0B-12E123A132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D6DC38BB-9257-8842-B8C0-21F17D2B551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0E4D4A8-8AC9-5249-B6A5-99D5BE93E34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B88E255C-F454-804A-97E2-23F28ED5D475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A9D1360B-F663-104D-AC51-51B1D473CCF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CF0E9AB7-721B-A745-A3A4-8A5FBC8DF0B9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06B2B9F5-989B-AE4F-915D-77B7F1F204B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7300865B-1FC3-1A4A-8794-1EE9EEF57B1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9116E80E-1831-574D-B612-51B01047CD67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F1C4F795-CCA3-A047-B872-0ED707365A9E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D099ED0C-3207-5B46-859E-F6E38CFF67B0}"/>
              </a:ext>
            </a:extLst>
          </p:cNvPr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115" name="图形 114" descr="放大镜 纯色填充">
            <a:extLst>
              <a:ext uri="{FF2B5EF4-FFF2-40B4-BE49-F238E27FC236}">
                <a16:creationId xmlns:a16="http://schemas.microsoft.com/office/drawing/2014/main" id="{1579B429-D8A1-2441-890C-E4CF8FEF56C4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1592214" y="6978675"/>
            <a:ext cx="3307190" cy="3307190"/>
          </a:xfrm>
          <a:prstGeom prst="rect">
            <a:avLst/>
          </a:prstGeom>
        </p:spPr>
      </p:pic>
      <p:pic>
        <p:nvPicPr>
          <p:cNvPr id="117" name="图形 116">
            <a:extLst>
              <a:ext uri="{FF2B5EF4-FFF2-40B4-BE49-F238E27FC236}">
                <a16:creationId xmlns:a16="http://schemas.microsoft.com/office/drawing/2014/main" id="{DD5C2659-FBBC-0048-ACB9-B88EB3CA0E89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0DED5C27-1153-DB46-B861-4A57EC0004CA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35DB3B8C-63DF-234A-ACBF-2FEFBAAE7FE1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119" name="图形 118" descr="放大镜 纯色填充">
            <a:extLst>
              <a:ext uri="{FF2B5EF4-FFF2-40B4-BE49-F238E27FC236}">
                <a16:creationId xmlns:a16="http://schemas.microsoft.com/office/drawing/2014/main" id="{F2214C2E-0112-7347-A563-79F099E4DC37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3798233" y="6978841"/>
            <a:ext cx="3307190" cy="33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41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C63BC51D-C001-8443-47F2-EF7C62DFF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3C9141E-4153-EBB0-AA57-E544E05CB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24155C41-0B74-4673-513B-2A933EEEBD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1B7C879-246E-F12A-E6D9-B5D553D5255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5950AE2-C75B-2E92-E0D1-652FB10359C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EBD0D04-7D6E-53D5-C792-63BD03AACE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013A2A12-AB52-73E5-0B2C-640D8200F47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2D07171-A155-BA28-4E31-005F8D0806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6C44155E-764C-34DC-C7B9-9BC16FAE61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7BADE583-0FC9-618D-B140-D1C7D09A5F5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DC12DF87-1426-E5FB-0464-FC9F9198EE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3EC1AF36-358E-4D36-B594-C2459E853E6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027FA17-DBBF-6379-2205-DA90BFE0E1A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8AF6DC7C-CBC2-141F-4609-A04A008EAE4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DAD926C0-D527-8C17-4BA7-A60CE70CF39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46858554-F80E-D84E-A4BA-4AA91D43E72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90A5E81-F4BE-EAAE-C987-E0588FEE431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CCFD800-1CF5-3C5D-5E6F-44795C1040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13796573-9776-CF24-469F-394DF3A540C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49BED56C-5396-0AC2-69D9-3C355E0BD7D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7F812232-D2F0-5424-6E1D-D0A8C9BAB6A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C15E87E5-1A4E-4AD1-9D3E-7CA4F042906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ECE07AE5-3EF2-8B59-C0D0-64FBDEDC6F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8" name="图形 97">
            <a:extLst>
              <a:ext uri="{FF2B5EF4-FFF2-40B4-BE49-F238E27FC236}">
                <a16:creationId xmlns:a16="http://schemas.microsoft.com/office/drawing/2014/main" id="{26DA9079-90E9-8BA9-B91A-E9D7846F3F1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B8ABA8F-CF8A-9EAA-9738-9ED1E8A0846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ED489BD9-8C2E-6BCD-EE84-5ABA8DB9810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D7775F56-8618-B17A-5A27-718EBCC5FE50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BBFC545D-EC10-058D-5416-61773D3F8BA8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A29A2CF8-A61A-CFA6-CEBD-058880C56546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83303E29-C6C5-ADFB-6B5C-7CC71EEC08D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8FBE41A-8370-8313-277C-EF8FEFB8B60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DBEA63BB-F541-A93B-0E0A-8923AF94A41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ABC4CACE-D210-912F-575F-66A7FE95B22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0F02B986-4976-CB67-52E5-6E88AB7A165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C99C84A-CFD4-8ACB-3954-FA1FC2AC884E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F07FB5E9-4DDE-B442-9478-A5C8F0750E8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sp>
        <p:nvSpPr>
          <p:cNvPr id="56" name="圆角矩形 55">
            <a:extLst>
              <a:ext uri="{FF2B5EF4-FFF2-40B4-BE49-F238E27FC236}">
                <a16:creationId xmlns:a16="http://schemas.microsoft.com/office/drawing/2014/main" id="{46FE4BA6-F729-0148-9DA2-28C4351FDB4E}"/>
              </a:ext>
            </a:extLst>
          </p:cNvPr>
          <p:cNvSpPr/>
          <p:nvPr/>
        </p:nvSpPr>
        <p:spPr>
          <a:xfrm>
            <a:off x="-1428682" y="-639848"/>
            <a:ext cx="17602200" cy="12192000"/>
          </a:xfrm>
          <a:prstGeom prst="roundRect">
            <a:avLst/>
          </a:prstGeom>
          <a:solidFill>
            <a:schemeClr val="bg1">
              <a:lumMod val="65000"/>
              <a:alpha val="50327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13E4F02-4113-794C-824A-6875792EE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117" y="1028670"/>
            <a:ext cx="4762500" cy="847090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413479EF-3314-8748-AF89-ADE262F4B754}"/>
              </a:ext>
            </a:extLst>
          </p:cNvPr>
          <p:cNvSpPr/>
          <p:nvPr/>
        </p:nvSpPr>
        <p:spPr>
          <a:xfrm>
            <a:off x="1631629" y="2068383"/>
            <a:ext cx="951979" cy="363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709D00-E37D-DC46-9C22-97A9AFF181D5}"/>
              </a:ext>
            </a:extLst>
          </p:cNvPr>
          <p:cNvSpPr txBox="1"/>
          <p:nvPr/>
        </p:nvSpPr>
        <p:spPr>
          <a:xfrm>
            <a:off x="1440978" y="2109872"/>
            <a:ext cx="148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😭😅👋🏻👋🏻👋🏻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D4BE88E-FCE1-6B45-9ABE-A03E447537AC}"/>
              </a:ext>
            </a:extLst>
          </p:cNvPr>
          <p:cNvSpPr/>
          <p:nvPr/>
        </p:nvSpPr>
        <p:spPr>
          <a:xfrm>
            <a:off x="1631285" y="2817758"/>
            <a:ext cx="633159" cy="26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C482081-2411-524B-A6BA-0868F6A3E11F}"/>
              </a:ext>
            </a:extLst>
          </p:cNvPr>
          <p:cNvSpPr txBox="1"/>
          <p:nvPr/>
        </p:nvSpPr>
        <p:spPr>
          <a:xfrm>
            <a:off x="1478944" y="2817758"/>
            <a:ext cx="93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😆😭🤡</a:t>
            </a:r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DFEA05-3FE3-1443-B146-BF6C2F9CDC39}"/>
              </a:ext>
            </a:extLst>
          </p:cNvPr>
          <p:cNvSpPr/>
          <p:nvPr/>
        </p:nvSpPr>
        <p:spPr>
          <a:xfrm>
            <a:off x="4150404" y="3498019"/>
            <a:ext cx="345595" cy="295350"/>
          </a:xfrm>
          <a:prstGeom prst="rect">
            <a:avLst/>
          </a:prstGeom>
          <a:solidFill>
            <a:srgbClr val="94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5FE197-BA8B-0F4E-A194-861BACC86DDC}"/>
              </a:ext>
            </a:extLst>
          </p:cNvPr>
          <p:cNvSpPr txBox="1"/>
          <p:nvPr/>
        </p:nvSpPr>
        <p:spPr>
          <a:xfrm>
            <a:off x="4129969" y="3511954"/>
            <a:ext cx="398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😭</a:t>
            </a:r>
            <a:endParaRPr lang="zh-CN" altLang="en-US" dirty="0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1B2C48DA-B49F-8242-9117-94EB404308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82" y="3533700"/>
            <a:ext cx="3310105" cy="32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90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C63BC51D-C001-8443-47F2-EF7C62DFF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3C9141E-4153-EBB0-AA57-E544E05CB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24155C41-0B74-4673-513B-2A933EEEBD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1B7C879-246E-F12A-E6D9-B5D553D5255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5950AE2-C75B-2E92-E0D1-652FB10359C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EBD0D04-7D6E-53D5-C792-63BD03AACE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013A2A12-AB52-73E5-0B2C-640D8200F47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2D07171-A155-BA28-4E31-005F8D0806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6C44155E-764C-34DC-C7B9-9BC16FAE61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7BADE583-0FC9-618D-B140-D1C7D09A5F5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DC12DF87-1426-E5FB-0464-FC9F9198EE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3EC1AF36-358E-4D36-B594-C2459E853E6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027FA17-DBBF-6379-2205-DA90BFE0E1A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8AF6DC7C-CBC2-141F-4609-A04A008EAE4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DAD926C0-D527-8C17-4BA7-A60CE70CF39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46858554-F80E-D84E-A4BA-4AA91D43E72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90A5E81-F4BE-EAAE-C987-E0588FEE431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CCFD800-1CF5-3C5D-5E6F-44795C1040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13796573-9776-CF24-469F-394DF3A540C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49BED56C-5396-0AC2-69D9-3C355E0BD7D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7F812232-D2F0-5424-6E1D-D0A8C9BAB6A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C15E87E5-1A4E-4AD1-9D3E-7CA4F042906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ECE07AE5-3EF2-8B59-C0D0-64FBDEDC6F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8" name="图形 97">
            <a:extLst>
              <a:ext uri="{FF2B5EF4-FFF2-40B4-BE49-F238E27FC236}">
                <a16:creationId xmlns:a16="http://schemas.microsoft.com/office/drawing/2014/main" id="{26DA9079-90E9-8BA9-B91A-E9D7846F3F1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B8ABA8F-CF8A-9EAA-9738-9ED1E8A0846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ED489BD9-8C2E-6BCD-EE84-5ABA8DB9810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D7775F56-8618-B17A-5A27-718EBCC5FE50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BBFC545D-EC10-058D-5416-61773D3F8BA8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A29A2CF8-A61A-CFA6-CEBD-058880C56546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83303E29-C6C5-ADFB-6B5C-7CC71EEC08D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8FBE41A-8370-8313-277C-EF8FEFB8B60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DBEA63BB-F541-A93B-0E0A-8923AF94A41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ABC4CACE-D210-912F-575F-66A7FE95B22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0F02B986-4976-CB67-52E5-6E88AB7A165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C99C84A-CFD4-8ACB-3954-FA1FC2AC884E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F07FB5E9-4DDE-B442-9478-A5C8F0750E8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6CECE0AB-0DAB-C746-B235-90F60DDEC676}"/>
              </a:ext>
            </a:extLst>
          </p:cNvPr>
          <p:cNvSpPr/>
          <p:nvPr/>
        </p:nvSpPr>
        <p:spPr>
          <a:xfrm>
            <a:off x="-285750" y="-292100"/>
            <a:ext cx="15925800" cy="11353800"/>
          </a:xfrm>
          <a:prstGeom prst="rect">
            <a:avLst/>
          </a:prstGeom>
          <a:solidFill>
            <a:schemeClr val="bg1">
              <a:lumMod val="75000"/>
              <a:alpha val="9393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5133692F-3622-6845-B908-646345E93166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05" y="5206106"/>
            <a:ext cx="2079890" cy="4534467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436E89B5-866E-6547-9BE8-CDF3C4EA18CC}"/>
              </a:ext>
            </a:extLst>
          </p:cNvPr>
          <p:cNvSpPr/>
          <p:nvPr/>
        </p:nvSpPr>
        <p:spPr>
          <a:xfrm>
            <a:off x="1457922" y="604776"/>
            <a:ext cx="12272762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9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Get-It</a:t>
            </a:r>
          </a:p>
          <a:p>
            <a:pPr algn="ctr"/>
            <a:r>
              <a:rPr lang="zh-CN" altLang="en-US" sz="7200" b="1" cap="none" spc="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cs typeface="Fira Code Retina" pitchFamily="49" charset="0"/>
              </a:rPr>
              <a:t>视觉化商业模式画布讲解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33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96A2782-80B0-8447-7097-E2578A73226A}"/>
              </a:ext>
            </a:extLst>
          </p:cNvPr>
          <p:cNvSpPr txBox="1"/>
          <p:nvPr/>
        </p:nvSpPr>
        <p:spPr>
          <a:xfrm>
            <a:off x="12869768" y="2038090"/>
            <a:ext cx="1350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日常网络交流者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350696E-8019-6254-1047-DAD0EC23C6F0}"/>
              </a:ext>
            </a:extLst>
          </p:cNvPr>
          <p:cNvSpPr txBox="1"/>
          <p:nvPr/>
        </p:nvSpPr>
        <p:spPr>
          <a:xfrm>
            <a:off x="11905953" y="5848581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</p:spTree>
    <p:extLst>
      <p:ext uri="{BB962C8B-B14F-4D97-AF65-F5344CB8AC3E}">
        <p14:creationId xmlns:p14="http://schemas.microsoft.com/office/powerpoint/2010/main" val="175218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78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90" name="图形 89" descr="放大镜 纯色填充">
            <a:extLst>
              <a:ext uri="{FF2B5EF4-FFF2-40B4-BE49-F238E27FC236}">
                <a16:creationId xmlns:a16="http://schemas.microsoft.com/office/drawing/2014/main" id="{D34FD449-5AAD-184C-B634-5E8737E6300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586845" y="1436249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1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sp>
        <p:nvSpPr>
          <p:cNvPr id="82" name="圆角矩形 81">
            <a:extLst>
              <a:ext uri="{FF2B5EF4-FFF2-40B4-BE49-F238E27FC236}">
                <a16:creationId xmlns:a16="http://schemas.microsoft.com/office/drawing/2014/main" id="{B2EA0D00-3330-B444-B9A3-1502FE2C485A}"/>
              </a:ext>
            </a:extLst>
          </p:cNvPr>
          <p:cNvSpPr/>
          <p:nvPr/>
        </p:nvSpPr>
        <p:spPr>
          <a:xfrm>
            <a:off x="-1362270" y="-454546"/>
            <a:ext cx="17602200" cy="12192000"/>
          </a:xfrm>
          <a:prstGeom prst="roundRect">
            <a:avLst/>
          </a:prstGeom>
          <a:solidFill>
            <a:schemeClr val="bg1">
              <a:lumMod val="65000"/>
              <a:alpha val="50327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52168AEA-2E09-6847-A354-492DFE0ACE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30" y="1012663"/>
            <a:ext cx="4762500" cy="847090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5FD7755E-9516-6441-A7F1-2C8B545A185E}"/>
              </a:ext>
            </a:extLst>
          </p:cNvPr>
          <p:cNvSpPr/>
          <p:nvPr/>
        </p:nvSpPr>
        <p:spPr>
          <a:xfrm>
            <a:off x="1600143" y="2106745"/>
            <a:ext cx="481022" cy="24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5D27AE-3349-6944-96F0-E7A53E340617}"/>
              </a:ext>
            </a:extLst>
          </p:cNvPr>
          <p:cNvSpPr txBox="1"/>
          <p:nvPr/>
        </p:nvSpPr>
        <p:spPr>
          <a:xfrm>
            <a:off x="1503578" y="2070100"/>
            <a:ext cx="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🤣🤡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81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A2497CD9-B10D-C14B-A59B-E9EFA6BA42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90" name="图形 89" descr="放大镜 纯色填充">
            <a:extLst>
              <a:ext uri="{FF2B5EF4-FFF2-40B4-BE49-F238E27FC236}">
                <a16:creationId xmlns:a16="http://schemas.microsoft.com/office/drawing/2014/main" id="{443FA7F3-28FD-7D43-ADAA-23CCAD56FEB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03849" y="1077728"/>
            <a:ext cx="3051249" cy="3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  <p:pic>
        <p:nvPicPr>
          <p:cNvPr id="86" name="图形 85">
            <a:extLst>
              <a:ext uri="{FF2B5EF4-FFF2-40B4-BE49-F238E27FC236}">
                <a16:creationId xmlns:a16="http://schemas.microsoft.com/office/drawing/2014/main" id="{E2DC2A3A-543A-3D42-A81A-53CA25C3A4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3B6E3584-80CE-8141-BD83-2B62C9B134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74B5214B-A304-EB4B-858C-0524CA284B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sp>
        <p:nvSpPr>
          <p:cNvPr id="82" name="圆角矩形 81">
            <a:extLst>
              <a:ext uri="{FF2B5EF4-FFF2-40B4-BE49-F238E27FC236}">
                <a16:creationId xmlns:a16="http://schemas.microsoft.com/office/drawing/2014/main" id="{B2EA0D00-3330-B444-B9A3-1502FE2C485A}"/>
              </a:ext>
            </a:extLst>
          </p:cNvPr>
          <p:cNvSpPr/>
          <p:nvPr/>
        </p:nvSpPr>
        <p:spPr>
          <a:xfrm>
            <a:off x="-1255307" y="1011"/>
            <a:ext cx="17602200" cy="12192000"/>
          </a:xfrm>
          <a:prstGeom prst="roundRect">
            <a:avLst/>
          </a:prstGeom>
          <a:solidFill>
            <a:schemeClr val="bg1">
              <a:lumMod val="65000"/>
              <a:alpha val="50327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52168AEA-2E09-6847-A354-492DFE0ACE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30" y="1012663"/>
            <a:ext cx="4762500" cy="847090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5FD7755E-9516-6441-A7F1-2C8B545A185E}"/>
              </a:ext>
            </a:extLst>
          </p:cNvPr>
          <p:cNvSpPr/>
          <p:nvPr/>
        </p:nvSpPr>
        <p:spPr>
          <a:xfrm>
            <a:off x="1600143" y="2106745"/>
            <a:ext cx="481022" cy="24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5D27AE-3349-6944-96F0-E7A53E340617}"/>
              </a:ext>
            </a:extLst>
          </p:cNvPr>
          <p:cNvSpPr txBox="1"/>
          <p:nvPr/>
        </p:nvSpPr>
        <p:spPr>
          <a:xfrm>
            <a:off x="1503578" y="2070100"/>
            <a:ext cx="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🤣🤡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A7A4EBF-A01E-7D4A-830A-8418D5C3EAE6}"/>
              </a:ext>
            </a:extLst>
          </p:cNvPr>
          <p:cNvSpPr/>
          <p:nvPr/>
        </p:nvSpPr>
        <p:spPr>
          <a:xfrm>
            <a:off x="4057650" y="2802576"/>
            <a:ext cx="480436" cy="276510"/>
          </a:xfrm>
          <a:prstGeom prst="rect">
            <a:avLst/>
          </a:prstGeom>
          <a:solidFill>
            <a:srgbClr val="94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BFCFD2-D9B7-DF4B-B23B-70D650CAFB12}"/>
              </a:ext>
            </a:extLst>
          </p:cNvPr>
          <p:cNvSpPr txBox="1"/>
          <p:nvPr/>
        </p:nvSpPr>
        <p:spPr>
          <a:xfrm>
            <a:off x="3988612" y="2756951"/>
            <a:ext cx="6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JetBrains Mono"/>
              </a:rPr>
              <a:t>🤣👉🏻</a:t>
            </a:r>
            <a:endParaRPr kumimoji="1"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5AFB96A5-FEFD-7542-B9EE-F85F76E795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4" y="3366670"/>
            <a:ext cx="2650974" cy="26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8187</Words>
  <Application>Microsoft Macintosh PowerPoint</Application>
  <PresentationFormat>自定义</PresentationFormat>
  <Paragraphs>1962</Paragraphs>
  <Slides>52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等线</vt:lpstr>
      <vt:lpstr>SimHei</vt:lpstr>
      <vt:lpstr>微软雅黑</vt:lpstr>
      <vt:lpstr>JetBrains Mono</vt:lpstr>
      <vt:lpstr>Calibri</vt:lpstr>
      <vt:lpstr>Fira Code Retina</vt:lpstr>
      <vt:lpstr>Lucida Sans</vt:lpstr>
      <vt:lpstr>Segoe Print</vt:lpstr>
      <vt:lpstr>Tahoma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170</cp:revision>
  <dcterms:created xsi:type="dcterms:W3CDTF">2022-12-02T10:48:43Z</dcterms:created>
  <dcterms:modified xsi:type="dcterms:W3CDTF">2022-12-18T02:43:35Z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2022-12-02T00:00:00Z</vt:filetime>
  </property>
</Properties>
</file>