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3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2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Eagle Bear </a:t>
            </a:r>
            <a:r>
              <a:rPr lang="zh-CN" altLang="en-US" dirty="0"/>
              <a:t>是南京大学软件学院的本科生和 </a:t>
            </a:r>
            <a:r>
              <a:rPr lang="en-US" altLang="zh-CN" dirty="0"/>
              <a:t>Get-It </a:t>
            </a:r>
            <a:r>
              <a:rPr lang="zh-CN" altLang="en-US" dirty="0"/>
              <a:t>平台的创始人之一。在匡老师的精心指导下，</a:t>
            </a:r>
            <a:r>
              <a:rPr lang="en-US" altLang="zh-CN" dirty="0"/>
              <a:t>Eagle </a:t>
            </a:r>
            <a:r>
              <a:rPr lang="zh-CN" altLang="en-US" dirty="0"/>
              <a:t>抱着三个队友的大腿顺利完成了平台的初期开发运维工作。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svg"/><Relationship Id="rId21" Type="http://schemas.openxmlformats.org/officeDocument/2006/relationships/image" Target="../media/image18.png"/><Relationship Id="rId42" Type="http://schemas.openxmlformats.org/officeDocument/2006/relationships/image" Target="../media/image39.svg"/><Relationship Id="rId47" Type="http://schemas.openxmlformats.org/officeDocument/2006/relationships/image" Target="../media/image44.png"/><Relationship Id="rId63" Type="http://schemas.openxmlformats.org/officeDocument/2006/relationships/image" Target="../media/image60.png"/><Relationship Id="rId68" Type="http://schemas.openxmlformats.org/officeDocument/2006/relationships/image" Target="../media/image65.svg"/><Relationship Id="rId84" Type="http://schemas.openxmlformats.org/officeDocument/2006/relationships/image" Target="../media/image81.svg"/><Relationship Id="rId16" Type="http://schemas.openxmlformats.org/officeDocument/2006/relationships/image" Target="../media/image13.svg"/><Relationship Id="rId11" Type="http://schemas.openxmlformats.org/officeDocument/2006/relationships/image" Target="../media/image8.pn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53" Type="http://schemas.openxmlformats.org/officeDocument/2006/relationships/image" Target="../media/image50.png"/><Relationship Id="rId58" Type="http://schemas.openxmlformats.org/officeDocument/2006/relationships/image" Target="../media/image55.svg"/><Relationship Id="rId74" Type="http://schemas.openxmlformats.org/officeDocument/2006/relationships/image" Target="../media/image71.svg"/><Relationship Id="rId79" Type="http://schemas.openxmlformats.org/officeDocument/2006/relationships/image" Target="../media/image76.png"/><Relationship Id="rId5" Type="http://schemas.openxmlformats.org/officeDocument/2006/relationships/image" Target="../media/image2.png"/><Relationship Id="rId19" Type="http://schemas.openxmlformats.org/officeDocument/2006/relationships/image" Target="../media/image16.png"/><Relationship Id="rId14" Type="http://schemas.openxmlformats.org/officeDocument/2006/relationships/image" Target="../media/image11.pn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image" Target="../media/image45.svg"/><Relationship Id="rId56" Type="http://schemas.openxmlformats.org/officeDocument/2006/relationships/image" Target="../media/image53.svg"/><Relationship Id="rId64" Type="http://schemas.openxmlformats.org/officeDocument/2006/relationships/image" Target="../media/image61.svg"/><Relationship Id="rId69" Type="http://schemas.openxmlformats.org/officeDocument/2006/relationships/image" Target="../media/image66.png"/><Relationship Id="rId77" Type="http://schemas.openxmlformats.org/officeDocument/2006/relationships/image" Target="../media/image74.png"/><Relationship Id="rId8" Type="http://schemas.openxmlformats.org/officeDocument/2006/relationships/image" Target="../media/image5.png"/><Relationship Id="rId51" Type="http://schemas.openxmlformats.org/officeDocument/2006/relationships/image" Target="../media/image48.png"/><Relationship Id="rId72" Type="http://schemas.openxmlformats.org/officeDocument/2006/relationships/image" Target="../media/image69.svg"/><Relationship Id="rId80" Type="http://schemas.openxmlformats.org/officeDocument/2006/relationships/image" Target="../media/image77.svg"/><Relationship Id="rId85" Type="http://schemas.openxmlformats.org/officeDocument/2006/relationships/image" Target="../media/image82.png"/><Relationship Id="rId3" Type="http://schemas.openxmlformats.org/officeDocument/2006/relationships/hyperlink" Target="http://creativecommons.org/licenses/by-sa/3.0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svg"/><Relationship Id="rId46" Type="http://schemas.openxmlformats.org/officeDocument/2006/relationships/image" Target="../media/image43.svg"/><Relationship Id="rId59" Type="http://schemas.openxmlformats.org/officeDocument/2006/relationships/image" Target="../media/image56.png"/><Relationship Id="rId67" Type="http://schemas.openxmlformats.org/officeDocument/2006/relationships/image" Target="../media/image64.png"/><Relationship Id="rId20" Type="http://schemas.openxmlformats.org/officeDocument/2006/relationships/image" Target="../media/image17.svg"/><Relationship Id="rId41" Type="http://schemas.openxmlformats.org/officeDocument/2006/relationships/image" Target="../media/image38.png"/><Relationship Id="rId54" Type="http://schemas.openxmlformats.org/officeDocument/2006/relationships/image" Target="../media/image51.svg"/><Relationship Id="rId62" Type="http://schemas.openxmlformats.org/officeDocument/2006/relationships/image" Target="../media/image59.svg"/><Relationship Id="rId70" Type="http://schemas.openxmlformats.org/officeDocument/2006/relationships/image" Target="../media/image67.svg"/><Relationship Id="rId75" Type="http://schemas.openxmlformats.org/officeDocument/2006/relationships/image" Target="../media/image72.png"/><Relationship Id="rId83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3.svg"/><Relationship Id="rId49" Type="http://schemas.openxmlformats.org/officeDocument/2006/relationships/image" Target="../media/image46.png"/><Relationship Id="rId57" Type="http://schemas.openxmlformats.org/officeDocument/2006/relationships/image" Target="../media/image54.png"/><Relationship Id="rId10" Type="http://schemas.openxmlformats.org/officeDocument/2006/relationships/image" Target="../media/image7.png"/><Relationship Id="rId31" Type="http://schemas.openxmlformats.org/officeDocument/2006/relationships/image" Target="../media/image28.png"/><Relationship Id="rId44" Type="http://schemas.openxmlformats.org/officeDocument/2006/relationships/image" Target="../media/image41.svg"/><Relationship Id="rId52" Type="http://schemas.openxmlformats.org/officeDocument/2006/relationships/image" Target="../media/image49.svg"/><Relationship Id="rId60" Type="http://schemas.openxmlformats.org/officeDocument/2006/relationships/image" Target="../media/image57.svg"/><Relationship Id="rId65" Type="http://schemas.openxmlformats.org/officeDocument/2006/relationships/image" Target="../media/image62.png"/><Relationship Id="rId73" Type="http://schemas.openxmlformats.org/officeDocument/2006/relationships/image" Target="../media/image70.png"/><Relationship Id="rId78" Type="http://schemas.openxmlformats.org/officeDocument/2006/relationships/image" Target="../media/image75.svg"/><Relationship Id="rId81" Type="http://schemas.openxmlformats.org/officeDocument/2006/relationships/image" Target="../media/image78.png"/><Relationship Id="rId86" Type="http://schemas.openxmlformats.org/officeDocument/2006/relationships/image" Target="../media/image83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9" Type="http://schemas.openxmlformats.org/officeDocument/2006/relationships/image" Target="../media/image36.png"/><Relationship Id="rId34" Type="http://schemas.openxmlformats.org/officeDocument/2006/relationships/image" Target="../media/image31.svg"/><Relationship Id="rId50" Type="http://schemas.openxmlformats.org/officeDocument/2006/relationships/image" Target="../media/image47.svg"/><Relationship Id="rId55" Type="http://schemas.openxmlformats.org/officeDocument/2006/relationships/image" Target="../media/image52.png"/><Relationship Id="rId76" Type="http://schemas.openxmlformats.org/officeDocument/2006/relationships/image" Target="../media/image73.svg"/><Relationship Id="rId7" Type="http://schemas.openxmlformats.org/officeDocument/2006/relationships/image" Target="../media/image4.png"/><Relationship Id="rId71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6.png"/><Relationship Id="rId24" Type="http://schemas.openxmlformats.org/officeDocument/2006/relationships/image" Target="../media/image21.svg"/><Relationship Id="rId40" Type="http://schemas.openxmlformats.org/officeDocument/2006/relationships/image" Target="../media/image37.svg"/><Relationship Id="rId45" Type="http://schemas.openxmlformats.org/officeDocument/2006/relationships/image" Target="../media/image42.png"/><Relationship Id="rId66" Type="http://schemas.openxmlformats.org/officeDocument/2006/relationships/image" Target="../media/image63.svg"/><Relationship Id="rId61" Type="http://schemas.openxmlformats.org/officeDocument/2006/relationships/image" Target="../media/image58.png"/><Relationship Id="rId82" Type="http://schemas.openxmlformats.org/officeDocument/2006/relationships/image" Target="../media/image7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8" name="图形 47">
            <a:extLst>
              <a:ext uri="{FF2B5EF4-FFF2-40B4-BE49-F238E27FC236}">
                <a16:creationId xmlns:a16="http://schemas.microsoft.com/office/drawing/2014/main" id="{C63BC51D-C001-8443-47F2-EF7C62DF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9241" y="1884605"/>
            <a:ext cx="1528415" cy="1528415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F3C9141E-4153-EBB0-AA57-E544E05CB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03900" y="3566344"/>
            <a:ext cx="1439988" cy="143998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24155C41-0B74-4673-513B-2A933EEEBD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1294" y="5553631"/>
            <a:ext cx="1435939" cy="990798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31B7C879-246E-F12A-E6D9-B5D553D5255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8148" y="1596630"/>
            <a:ext cx="902972" cy="902972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45950AE2-C75B-2E92-E0D1-652FB10359C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705339" y="1289814"/>
            <a:ext cx="805893" cy="805893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EBD0D04-7D6E-53D5-C792-63BD03AACE0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00166" y="2310186"/>
            <a:ext cx="981993" cy="981993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013A2A12-AB52-73E5-0B2C-640D8200F47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68059" y="2142951"/>
            <a:ext cx="760345" cy="760345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2D07171-A155-BA28-4E31-005F8D0806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12385" y="3046124"/>
            <a:ext cx="991800" cy="9918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6C44155E-764C-34DC-C7B9-9BC16FAE61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14913" y="4764797"/>
            <a:ext cx="952500" cy="9525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7BADE583-0FC9-618D-B140-D1C7D09A5F5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62314" y="4286338"/>
            <a:ext cx="828549" cy="828549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DC12DF87-1426-E5FB-0464-FC9F9198EE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14913" y="5880094"/>
            <a:ext cx="952501" cy="952501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3EC1AF36-358E-4D36-B594-C2459E853E6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03656" y="5203877"/>
            <a:ext cx="796186" cy="796186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027FA17-DBBF-6379-2205-DA90BFE0E1A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217005" y="7547578"/>
            <a:ext cx="1435939" cy="1435939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8AF6DC7C-CBC2-141F-4609-A04A008EAE4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96572" y="2106745"/>
            <a:ext cx="1084133" cy="1084133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DAD926C0-D527-8C17-4BA7-A60CE70CF39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542911" y="2478971"/>
            <a:ext cx="1271155" cy="1271155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46858554-F80E-D84E-A4BA-4AA91D43E72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679913" y="4340139"/>
            <a:ext cx="952500" cy="9525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90A5E81-F4BE-EAAE-C987-E0588FEE43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6352479" y="3577462"/>
            <a:ext cx="1201293" cy="1201293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1CCFD800-1CF5-3C5D-5E6F-44795C1040B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8913166" y="1618906"/>
            <a:ext cx="1429011" cy="1429011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13796573-9776-CF24-469F-394DF3A540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361929" y="1797427"/>
            <a:ext cx="1229380" cy="1186352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49BED56C-5396-0AC2-69D9-3C355E0BD7D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059435" y="2766842"/>
            <a:ext cx="1385993" cy="1385993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7F812232-D2F0-5424-6E1D-D0A8C9BAB6A7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059435" y="4676945"/>
            <a:ext cx="1124700" cy="11247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C15E87E5-1A4E-4AD1-9D3E-7CA4F042906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16946" y="5888301"/>
            <a:ext cx="1209677" cy="1209677"/>
          </a:xfrm>
          <a:prstGeom prst="rect">
            <a:avLst/>
          </a:prstGeom>
        </p:spPr>
      </p:pic>
      <p:pic>
        <p:nvPicPr>
          <p:cNvPr id="96" name="图形 95">
            <a:extLst>
              <a:ext uri="{FF2B5EF4-FFF2-40B4-BE49-F238E27FC236}">
                <a16:creationId xmlns:a16="http://schemas.microsoft.com/office/drawing/2014/main" id="{ECE07AE5-3EF2-8B59-C0D0-64FBDEDC6F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301085" y="4247150"/>
            <a:ext cx="947244" cy="947244"/>
          </a:xfrm>
          <a:prstGeom prst="rect">
            <a:avLst/>
          </a:prstGeom>
        </p:spPr>
      </p:pic>
      <p:pic>
        <p:nvPicPr>
          <p:cNvPr id="98" name="图形 97">
            <a:extLst>
              <a:ext uri="{FF2B5EF4-FFF2-40B4-BE49-F238E27FC236}">
                <a16:creationId xmlns:a16="http://schemas.microsoft.com/office/drawing/2014/main" id="{26DA9079-90E9-8BA9-B91A-E9D7846F3F1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398239" y="5171216"/>
            <a:ext cx="865321" cy="865321"/>
          </a:xfrm>
          <a:prstGeom prst="rect">
            <a:avLst/>
          </a:prstGeom>
        </p:spPr>
      </p:pic>
      <p:pic>
        <p:nvPicPr>
          <p:cNvPr id="100" name="图形 99">
            <a:extLst>
              <a:ext uri="{FF2B5EF4-FFF2-40B4-BE49-F238E27FC236}">
                <a16:creationId xmlns:a16="http://schemas.microsoft.com/office/drawing/2014/main" id="{7B8ABA8F-CF8A-9EAA-9738-9ED1E8A0846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383933" y="6143520"/>
            <a:ext cx="865321" cy="865321"/>
          </a:xfrm>
          <a:prstGeom prst="rect">
            <a:avLst/>
          </a:prstGeom>
        </p:spPr>
      </p:pic>
      <p:pic>
        <p:nvPicPr>
          <p:cNvPr id="102" name="图形 101">
            <a:extLst>
              <a:ext uri="{FF2B5EF4-FFF2-40B4-BE49-F238E27FC236}">
                <a16:creationId xmlns:a16="http://schemas.microsoft.com/office/drawing/2014/main" id="{ED489BD9-8C2E-6BCD-EE84-5ABA8DB9810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880034" y="1936773"/>
            <a:ext cx="1355406" cy="1355406"/>
          </a:xfrm>
          <a:prstGeom prst="rect">
            <a:avLst/>
          </a:prstGeom>
        </p:spPr>
      </p:pic>
      <p:pic>
        <p:nvPicPr>
          <p:cNvPr id="104" name="图形 103">
            <a:extLst>
              <a:ext uri="{FF2B5EF4-FFF2-40B4-BE49-F238E27FC236}">
                <a16:creationId xmlns:a16="http://schemas.microsoft.com/office/drawing/2014/main" id="{D7775F56-8618-B17A-5A27-718EBCC5FE5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031571" y="3396381"/>
            <a:ext cx="1123571" cy="1123571"/>
          </a:xfrm>
          <a:prstGeom prst="rect">
            <a:avLst/>
          </a:prstGeom>
        </p:spPr>
      </p:pic>
      <p:pic>
        <p:nvPicPr>
          <p:cNvPr id="106" name="图形 105">
            <a:extLst>
              <a:ext uri="{FF2B5EF4-FFF2-40B4-BE49-F238E27FC236}">
                <a16:creationId xmlns:a16="http://schemas.microsoft.com/office/drawing/2014/main" id="{BBFC545D-EC10-058D-5416-61773D3F8BA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3105500" y="4323580"/>
            <a:ext cx="1209677" cy="1209677"/>
          </a:xfrm>
          <a:prstGeom prst="rect">
            <a:avLst/>
          </a:prstGeom>
        </p:spPr>
      </p:pic>
      <p:pic>
        <p:nvPicPr>
          <p:cNvPr id="108" name="图形 107">
            <a:extLst>
              <a:ext uri="{FF2B5EF4-FFF2-40B4-BE49-F238E27FC236}">
                <a16:creationId xmlns:a16="http://schemas.microsoft.com/office/drawing/2014/main" id="{A29A2CF8-A61A-CFA6-CEBD-058880C56546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880457" y="7560661"/>
            <a:ext cx="1604059" cy="1596039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83303E29-C6C5-ADFB-6B5C-7CC71EEC08D5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9883968" y="7442938"/>
            <a:ext cx="1905000" cy="19050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08FBE41A-8370-8313-277C-EF8FEFB8B602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081627" y="7530833"/>
            <a:ext cx="1654135" cy="1654135"/>
          </a:xfrm>
          <a:prstGeom prst="rect">
            <a:avLst/>
          </a:prstGeom>
        </p:spPr>
      </p:pic>
      <p:pic>
        <p:nvPicPr>
          <p:cNvPr id="114" name="图形 113">
            <a:extLst>
              <a:ext uri="{FF2B5EF4-FFF2-40B4-BE49-F238E27FC236}">
                <a16:creationId xmlns:a16="http://schemas.microsoft.com/office/drawing/2014/main" id="{DBEA63BB-F541-A93B-0E0A-8923AF94A413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18128" y="6115948"/>
            <a:ext cx="904610" cy="904610"/>
          </a:xfrm>
          <a:prstGeom prst="rect">
            <a:avLst/>
          </a:prstGeom>
        </p:spPr>
      </p:pic>
      <p:pic>
        <p:nvPicPr>
          <p:cNvPr id="118" name="图形 117">
            <a:extLst>
              <a:ext uri="{FF2B5EF4-FFF2-40B4-BE49-F238E27FC236}">
                <a16:creationId xmlns:a16="http://schemas.microsoft.com/office/drawing/2014/main" id="{ABC4CACE-D210-912F-575F-66A7FE95B22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6065771" y="4809729"/>
            <a:ext cx="1584948" cy="1584948"/>
          </a:xfrm>
          <a:prstGeom prst="rect">
            <a:avLst/>
          </a:prstGeom>
        </p:spPr>
      </p:pic>
      <p:pic>
        <p:nvPicPr>
          <p:cNvPr id="120" name="图形 119">
            <a:extLst>
              <a:ext uri="{FF2B5EF4-FFF2-40B4-BE49-F238E27FC236}">
                <a16:creationId xmlns:a16="http://schemas.microsoft.com/office/drawing/2014/main" id="{0F02B986-4976-CB67-52E5-6E88AB7A165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416534" y="7554887"/>
            <a:ext cx="1463394" cy="1463394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C99C84A-CFD4-8ACB-3954-FA1FC2AC884E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3490417" y="3121771"/>
            <a:ext cx="991800" cy="9918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F07FB5E9-4DDE-B442-9478-A5C8F0750E83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11772443" y="5456152"/>
            <a:ext cx="1641826" cy="1641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C7EB-9CCD-B517-57E5-F5C709B53246}"/>
              </a:ext>
            </a:extLst>
          </p:cNvPr>
          <p:cNvSpPr txBox="1"/>
          <p:nvPr/>
        </p:nvSpPr>
        <p:spPr>
          <a:xfrm>
            <a:off x="993263" y="2268391"/>
            <a:ext cx="19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素材资源版权方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7044CB-5130-3170-3A90-3F653B319BC2}"/>
              </a:ext>
            </a:extLst>
          </p:cNvPr>
          <p:cNvSpPr txBox="1"/>
          <p:nvPr/>
        </p:nvSpPr>
        <p:spPr>
          <a:xfrm>
            <a:off x="936252" y="3944790"/>
            <a:ext cx="2125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云服务公司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B3A3E9E-0CED-47A9-180D-22F2994807E2}"/>
              </a:ext>
            </a:extLst>
          </p:cNvPr>
          <p:cNvSpPr txBox="1"/>
          <p:nvPr/>
        </p:nvSpPr>
        <p:spPr>
          <a:xfrm>
            <a:off x="1101272" y="5619980"/>
            <a:ext cx="178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13424D-C300-2930-2BA7-50DAFD8A10E1}"/>
              </a:ext>
            </a:extLst>
          </p:cNvPr>
          <p:cNvSpPr txBox="1"/>
          <p:nvPr/>
        </p:nvSpPr>
        <p:spPr>
          <a:xfrm>
            <a:off x="3463948" y="1589715"/>
            <a:ext cx="122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软件平台开发维护和升级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4EB9C7-79AF-14E0-7AA9-E5C118C63A0E}"/>
              </a:ext>
            </a:extLst>
          </p:cNvPr>
          <p:cNvSpPr txBox="1"/>
          <p:nvPr/>
        </p:nvSpPr>
        <p:spPr>
          <a:xfrm>
            <a:off x="4636599" y="139872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高质量图文的原始积累与迭代更新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4173C67-82CF-FDD4-1717-59D9FDAB4398}"/>
              </a:ext>
            </a:extLst>
          </p:cNvPr>
          <p:cNvSpPr txBox="1"/>
          <p:nvPr/>
        </p:nvSpPr>
        <p:spPr>
          <a:xfrm>
            <a:off x="3444454" y="2494982"/>
            <a:ext cx="122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搜索引擎推荐算法研发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622185D-DC43-7A87-0F99-D9ECD1851733}"/>
              </a:ext>
            </a:extLst>
          </p:cNvPr>
          <p:cNvSpPr txBox="1"/>
          <p:nvPr/>
        </p:nvSpPr>
        <p:spPr>
          <a:xfrm>
            <a:off x="3452350" y="3172438"/>
            <a:ext cx="1222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Dark Mode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网络流行工具集研发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C231B7-934A-B2D0-6425-045E6C80F293}"/>
              </a:ext>
            </a:extLst>
          </p:cNvPr>
          <p:cNvSpPr txBox="1"/>
          <p:nvPr/>
        </p:nvSpPr>
        <p:spPr>
          <a:xfrm>
            <a:off x="4665446" y="2226382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平台社区监管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052179F-5783-77DD-509B-170F5779B56E}"/>
              </a:ext>
            </a:extLst>
          </p:cNvPr>
          <p:cNvSpPr txBox="1"/>
          <p:nvPr/>
        </p:nvSpPr>
        <p:spPr>
          <a:xfrm>
            <a:off x="4686076" y="314407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跟进用户反馈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7F7FFA6-9595-75E9-4EE5-A9FA6408885F}"/>
              </a:ext>
            </a:extLst>
          </p:cNvPr>
          <p:cNvSpPr txBox="1"/>
          <p:nvPr/>
        </p:nvSpPr>
        <p:spPr>
          <a:xfrm>
            <a:off x="3455835" y="4810457"/>
            <a:ext cx="11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9C6EF08-3609-EC9E-5622-6AEC88680C57}"/>
              </a:ext>
            </a:extLst>
          </p:cNvPr>
          <p:cNvSpPr txBox="1"/>
          <p:nvPr/>
        </p:nvSpPr>
        <p:spPr>
          <a:xfrm>
            <a:off x="3509334" y="5848581"/>
            <a:ext cx="102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2719CCD-D04E-D71D-9657-8F8080FC5574}"/>
              </a:ext>
            </a:extLst>
          </p:cNvPr>
          <p:cNvSpPr txBox="1"/>
          <p:nvPr/>
        </p:nvSpPr>
        <p:spPr>
          <a:xfrm>
            <a:off x="4783312" y="4229530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BE12099-AF11-7337-54D7-9E3FE1F052B2}"/>
              </a:ext>
            </a:extLst>
          </p:cNvPr>
          <p:cNvSpPr txBox="1"/>
          <p:nvPr/>
        </p:nvSpPr>
        <p:spPr>
          <a:xfrm>
            <a:off x="4839368" y="5113103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素材资源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87712AE-9154-86D0-44E3-42B7A09AD706}"/>
              </a:ext>
            </a:extLst>
          </p:cNvPr>
          <p:cNvSpPr txBox="1"/>
          <p:nvPr/>
        </p:nvSpPr>
        <p:spPr>
          <a:xfrm>
            <a:off x="4822674" y="6036537"/>
            <a:ext cx="101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社区资源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ADD322D-6888-C67A-263B-180283765E2B}"/>
              </a:ext>
            </a:extLst>
          </p:cNvPr>
          <p:cNvSpPr txBox="1"/>
          <p:nvPr/>
        </p:nvSpPr>
        <p:spPr>
          <a:xfrm>
            <a:off x="6313640" y="2294538"/>
            <a:ext cx="1071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029B3-F0DA-CD67-247A-9FBE41BDB1CA}"/>
              </a:ext>
            </a:extLst>
          </p:cNvPr>
          <p:cNvSpPr txBox="1"/>
          <p:nvPr/>
        </p:nvSpPr>
        <p:spPr>
          <a:xfrm>
            <a:off x="6367643" y="3556476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C3B71DB-AE3D-36D7-126E-E9C4515C8679}"/>
              </a:ext>
            </a:extLst>
          </p:cNvPr>
          <p:cNvSpPr txBox="1"/>
          <p:nvPr/>
        </p:nvSpPr>
        <p:spPr>
          <a:xfrm>
            <a:off x="6313639" y="5217336"/>
            <a:ext cx="1071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3CD75CA-9E43-0CE5-0CAA-5CAA56C2CF85}"/>
              </a:ext>
            </a:extLst>
          </p:cNvPr>
          <p:cNvSpPr txBox="1"/>
          <p:nvPr/>
        </p:nvSpPr>
        <p:spPr>
          <a:xfrm>
            <a:off x="7562850" y="2839262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3A6919-60F2-DDE1-E22D-75B2951F5E10}"/>
              </a:ext>
            </a:extLst>
          </p:cNvPr>
          <p:cNvSpPr txBox="1"/>
          <p:nvPr/>
        </p:nvSpPr>
        <p:spPr>
          <a:xfrm>
            <a:off x="7591425" y="4323580"/>
            <a:ext cx="107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D108017-5B80-8B2F-7352-EE1F561B547A}"/>
              </a:ext>
            </a:extLst>
          </p:cNvPr>
          <p:cNvSpPr txBox="1"/>
          <p:nvPr/>
        </p:nvSpPr>
        <p:spPr>
          <a:xfrm>
            <a:off x="9068348" y="1879237"/>
            <a:ext cx="1285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2CD6F3A-85AB-9ED0-4E22-D361E3166516}"/>
              </a:ext>
            </a:extLst>
          </p:cNvPr>
          <p:cNvSpPr txBox="1"/>
          <p:nvPr/>
        </p:nvSpPr>
        <p:spPr>
          <a:xfrm>
            <a:off x="10420660" y="1978258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0FAE7A-8AB1-25AF-3CEC-F44BB4233952}"/>
              </a:ext>
            </a:extLst>
          </p:cNvPr>
          <p:cNvSpPr txBox="1"/>
          <p:nvPr/>
        </p:nvSpPr>
        <p:spPr>
          <a:xfrm>
            <a:off x="9015032" y="2802576"/>
            <a:ext cx="156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与客户协作、共同创造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3478C6-9CD6-C878-D8E5-F4D938E754D3}"/>
              </a:ext>
            </a:extLst>
          </p:cNvPr>
          <p:cNvSpPr txBox="1"/>
          <p:nvPr/>
        </p:nvSpPr>
        <p:spPr>
          <a:xfrm>
            <a:off x="9169441" y="4955726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2ACC69E-BD5E-C002-79A5-F701DAC524F5}"/>
              </a:ext>
            </a:extLst>
          </p:cNvPr>
          <p:cNvSpPr txBox="1"/>
          <p:nvPr/>
        </p:nvSpPr>
        <p:spPr>
          <a:xfrm>
            <a:off x="9172992" y="60479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5CCC311-2DE6-1C12-1EB8-4662A33504B4}"/>
              </a:ext>
            </a:extLst>
          </p:cNvPr>
          <p:cNvSpPr txBox="1"/>
          <p:nvPr/>
        </p:nvSpPr>
        <p:spPr>
          <a:xfrm>
            <a:off x="10292885" y="451058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7D4F77-5614-CCCC-3A91-67AFAF537800}"/>
              </a:ext>
            </a:extLst>
          </p:cNvPr>
          <p:cNvSpPr txBox="1"/>
          <p:nvPr/>
        </p:nvSpPr>
        <p:spPr>
          <a:xfrm>
            <a:off x="10300874" y="5350505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B31D679-8986-084B-AEEF-65CCBDB5A918}"/>
              </a:ext>
            </a:extLst>
          </p:cNvPr>
          <p:cNvSpPr txBox="1"/>
          <p:nvPr/>
        </p:nvSpPr>
        <p:spPr>
          <a:xfrm>
            <a:off x="10280656" y="6217913"/>
            <a:ext cx="107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6A2782-80B0-8447-7097-E2578A73226A}"/>
              </a:ext>
            </a:extLst>
          </p:cNvPr>
          <p:cNvSpPr txBox="1"/>
          <p:nvPr/>
        </p:nvSpPr>
        <p:spPr>
          <a:xfrm>
            <a:off x="12869768" y="2038090"/>
            <a:ext cx="135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日常网络交流者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58AB2D-AFA8-2D25-5AA3-5C423253E160}"/>
              </a:ext>
            </a:extLst>
          </p:cNvPr>
          <p:cNvSpPr txBox="1"/>
          <p:nvPr/>
        </p:nvSpPr>
        <p:spPr>
          <a:xfrm>
            <a:off x="11788968" y="3525315"/>
            <a:ext cx="1561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宣传工作者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25C7F72-ABA5-5921-E3A5-E0552189C8BB}"/>
              </a:ext>
            </a:extLst>
          </p:cNvPr>
          <p:cNvSpPr txBox="1"/>
          <p:nvPr/>
        </p:nvSpPr>
        <p:spPr>
          <a:xfrm>
            <a:off x="12951807" y="4542762"/>
            <a:ext cx="1446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书面写作者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350696E-8019-6254-1047-DAD0EC23C6F0}"/>
              </a:ext>
            </a:extLst>
          </p:cNvPr>
          <p:cNvSpPr txBox="1"/>
          <p:nvPr/>
        </p:nvSpPr>
        <p:spPr>
          <a:xfrm>
            <a:off x="11905953" y="5848581"/>
            <a:ext cx="128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1C6D47E-F8F6-5ABA-08AE-1C6C7E36FD3B}"/>
              </a:ext>
            </a:extLst>
          </p:cNvPr>
          <p:cNvSpPr txBox="1"/>
          <p:nvPr/>
        </p:nvSpPr>
        <p:spPr>
          <a:xfrm>
            <a:off x="2358805" y="7636959"/>
            <a:ext cx="14058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56D7E61-E7FF-1E4B-429E-55AFDB7494E7}"/>
              </a:ext>
            </a:extLst>
          </p:cNvPr>
          <p:cNvSpPr txBox="1"/>
          <p:nvPr/>
        </p:nvSpPr>
        <p:spPr>
          <a:xfrm>
            <a:off x="4447905" y="7614314"/>
            <a:ext cx="14058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DD3DAAD-A9E5-3DB7-D625-F90F3FDC61F1}"/>
              </a:ext>
            </a:extLst>
          </p:cNvPr>
          <p:cNvSpPr txBox="1"/>
          <p:nvPr/>
        </p:nvSpPr>
        <p:spPr>
          <a:xfrm>
            <a:off x="7898815" y="8006291"/>
            <a:ext cx="2110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使用费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86ACF6F-205C-9420-550B-D06EDB204452}"/>
              </a:ext>
            </a:extLst>
          </p:cNvPr>
          <p:cNvSpPr txBox="1"/>
          <p:nvPr/>
        </p:nvSpPr>
        <p:spPr>
          <a:xfrm>
            <a:off x="9938121" y="7980280"/>
            <a:ext cx="176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874800-DBD3-3219-88EE-0932F028FA83}"/>
              </a:ext>
            </a:extLst>
          </p:cNvPr>
          <p:cNvSpPr txBox="1"/>
          <p:nvPr/>
        </p:nvSpPr>
        <p:spPr>
          <a:xfrm>
            <a:off x="11917141" y="7698188"/>
            <a:ext cx="1800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工具使用费</a:t>
            </a:r>
          </a:p>
        </p:txBody>
      </p:sp>
    </p:spTree>
    <p:extLst>
      <p:ext uri="{BB962C8B-B14F-4D97-AF65-F5344CB8AC3E}">
        <p14:creationId xmlns:p14="http://schemas.microsoft.com/office/powerpoint/2010/main" val="41256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b="1" spc="5" dirty="0">
                <a:solidFill>
                  <a:srgbClr val="231F20"/>
                </a:solidFill>
                <a:latin typeface="Tahoma"/>
                <a:cs typeface="Tahoma"/>
              </a:rPr>
              <a:t>Get-It 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视觉化商业模式画布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462</Words>
  <Application>Microsoft Office PowerPoint</Application>
  <PresentationFormat>自定义</PresentationFormat>
  <Paragraphs>94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Lucida Sans</vt:lpstr>
      <vt:lpstr>Segoe Print</vt:lpstr>
      <vt:lpstr>Tahoma</vt:lpstr>
      <vt:lpstr>Verdana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47</cp:revision>
  <dcterms:created xsi:type="dcterms:W3CDTF">2022-12-02T10:48:43Z</dcterms:created>
  <dcterms:modified xsi:type="dcterms:W3CDTF">2022-12-10T01:26:17Z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