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3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svg"/><Relationship Id="rId21" Type="http://schemas.openxmlformats.org/officeDocument/2006/relationships/image" Target="../media/image18.png"/><Relationship Id="rId42" Type="http://schemas.openxmlformats.org/officeDocument/2006/relationships/image" Target="../media/image39.svg"/><Relationship Id="rId47" Type="http://schemas.openxmlformats.org/officeDocument/2006/relationships/image" Target="../media/image44.png"/><Relationship Id="rId63" Type="http://schemas.openxmlformats.org/officeDocument/2006/relationships/image" Target="../media/image60.png"/><Relationship Id="rId68" Type="http://schemas.openxmlformats.org/officeDocument/2006/relationships/image" Target="../media/image65.svg"/><Relationship Id="rId84" Type="http://schemas.openxmlformats.org/officeDocument/2006/relationships/image" Target="../media/image81.svg"/><Relationship Id="rId16" Type="http://schemas.openxmlformats.org/officeDocument/2006/relationships/image" Target="../media/image13.svg"/><Relationship Id="rId11" Type="http://schemas.openxmlformats.org/officeDocument/2006/relationships/image" Target="../media/image8.pn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53" Type="http://schemas.openxmlformats.org/officeDocument/2006/relationships/image" Target="../media/image50.png"/><Relationship Id="rId58" Type="http://schemas.openxmlformats.org/officeDocument/2006/relationships/image" Target="../media/image55.svg"/><Relationship Id="rId74" Type="http://schemas.openxmlformats.org/officeDocument/2006/relationships/image" Target="../media/image71.svg"/><Relationship Id="rId79" Type="http://schemas.openxmlformats.org/officeDocument/2006/relationships/image" Target="../media/image76.png"/><Relationship Id="rId5" Type="http://schemas.openxmlformats.org/officeDocument/2006/relationships/image" Target="../media/image2.png"/><Relationship Id="rId19" Type="http://schemas.openxmlformats.org/officeDocument/2006/relationships/image" Target="../media/image16.png"/><Relationship Id="rId14" Type="http://schemas.openxmlformats.org/officeDocument/2006/relationships/image" Target="../media/image11.pn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image" Target="../media/image45.svg"/><Relationship Id="rId56" Type="http://schemas.openxmlformats.org/officeDocument/2006/relationships/image" Target="../media/image53.svg"/><Relationship Id="rId64" Type="http://schemas.openxmlformats.org/officeDocument/2006/relationships/image" Target="../media/image61.svg"/><Relationship Id="rId69" Type="http://schemas.openxmlformats.org/officeDocument/2006/relationships/image" Target="../media/image66.png"/><Relationship Id="rId77" Type="http://schemas.openxmlformats.org/officeDocument/2006/relationships/image" Target="../media/image74.png"/><Relationship Id="rId8" Type="http://schemas.openxmlformats.org/officeDocument/2006/relationships/image" Target="../media/image5.png"/><Relationship Id="rId51" Type="http://schemas.openxmlformats.org/officeDocument/2006/relationships/image" Target="../media/image48.png"/><Relationship Id="rId72" Type="http://schemas.openxmlformats.org/officeDocument/2006/relationships/image" Target="../media/image69.svg"/><Relationship Id="rId80" Type="http://schemas.openxmlformats.org/officeDocument/2006/relationships/image" Target="../media/image77.svg"/><Relationship Id="rId85" Type="http://schemas.openxmlformats.org/officeDocument/2006/relationships/image" Target="../media/image82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svg"/><Relationship Id="rId46" Type="http://schemas.openxmlformats.org/officeDocument/2006/relationships/image" Target="../media/image43.svg"/><Relationship Id="rId59" Type="http://schemas.openxmlformats.org/officeDocument/2006/relationships/image" Target="../media/image56.png"/><Relationship Id="rId67" Type="http://schemas.openxmlformats.org/officeDocument/2006/relationships/image" Target="../media/image64.png"/><Relationship Id="rId20" Type="http://schemas.openxmlformats.org/officeDocument/2006/relationships/image" Target="../media/image17.svg"/><Relationship Id="rId41" Type="http://schemas.openxmlformats.org/officeDocument/2006/relationships/image" Target="../media/image38.png"/><Relationship Id="rId54" Type="http://schemas.openxmlformats.org/officeDocument/2006/relationships/image" Target="../media/image51.svg"/><Relationship Id="rId62" Type="http://schemas.openxmlformats.org/officeDocument/2006/relationships/image" Target="../media/image59.svg"/><Relationship Id="rId70" Type="http://schemas.openxmlformats.org/officeDocument/2006/relationships/image" Target="../media/image67.svg"/><Relationship Id="rId75" Type="http://schemas.openxmlformats.org/officeDocument/2006/relationships/image" Target="../media/image72.png"/><Relationship Id="rId83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3.svg"/><Relationship Id="rId49" Type="http://schemas.openxmlformats.org/officeDocument/2006/relationships/image" Target="../media/image46.png"/><Relationship Id="rId57" Type="http://schemas.openxmlformats.org/officeDocument/2006/relationships/image" Target="../media/image54.png"/><Relationship Id="rId10" Type="http://schemas.openxmlformats.org/officeDocument/2006/relationships/image" Target="../media/image7.png"/><Relationship Id="rId31" Type="http://schemas.openxmlformats.org/officeDocument/2006/relationships/image" Target="../media/image28.png"/><Relationship Id="rId44" Type="http://schemas.openxmlformats.org/officeDocument/2006/relationships/image" Target="../media/image41.svg"/><Relationship Id="rId52" Type="http://schemas.openxmlformats.org/officeDocument/2006/relationships/image" Target="../media/image49.svg"/><Relationship Id="rId60" Type="http://schemas.openxmlformats.org/officeDocument/2006/relationships/image" Target="../media/image57.svg"/><Relationship Id="rId65" Type="http://schemas.openxmlformats.org/officeDocument/2006/relationships/image" Target="../media/image62.png"/><Relationship Id="rId73" Type="http://schemas.openxmlformats.org/officeDocument/2006/relationships/image" Target="../media/image70.png"/><Relationship Id="rId78" Type="http://schemas.openxmlformats.org/officeDocument/2006/relationships/image" Target="../media/image75.svg"/><Relationship Id="rId81" Type="http://schemas.openxmlformats.org/officeDocument/2006/relationships/image" Target="../media/image78.png"/><Relationship Id="rId86" Type="http://schemas.openxmlformats.org/officeDocument/2006/relationships/image" Target="../media/image83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9" Type="http://schemas.openxmlformats.org/officeDocument/2006/relationships/image" Target="../media/image36.png"/><Relationship Id="rId34" Type="http://schemas.openxmlformats.org/officeDocument/2006/relationships/image" Target="../media/image31.svg"/><Relationship Id="rId50" Type="http://schemas.openxmlformats.org/officeDocument/2006/relationships/image" Target="../media/image47.svg"/><Relationship Id="rId55" Type="http://schemas.openxmlformats.org/officeDocument/2006/relationships/image" Target="../media/image52.png"/><Relationship Id="rId76" Type="http://schemas.openxmlformats.org/officeDocument/2006/relationships/image" Target="../media/image73.svg"/><Relationship Id="rId7" Type="http://schemas.openxmlformats.org/officeDocument/2006/relationships/image" Target="../media/image4.png"/><Relationship Id="rId71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6.png"/><Relationship Id="rId24" Type="http://schemas.openxmlformats.org/officeDocument/2006/relationships/image" Target="../media/image21.svg"/><Relationship Id="rId40" Type="http://schemas.openxmlformats.org/officeDocument/2006/relationships/image" Target="../media/image37.svg"/><Relationship Id="rId45" Type="http://schemas.openxmlformats.org/officeDocument/2006/relationships/image" Target="../media/image42.png"/><Relationship Id="rId66" Type="http://schemas.openxmlformats.org/officeDocument/2006/relationships/image" Target="../media/image63.svg"/><Relationship Id="rId61" Type="http://schemas.openxmlformats.org/officeDocument/2006/relationships/image" Target="../media/image58.png"/><Relationship Id="rId82" Type="http://schemas.openxmlformats.org/officeDocument/2006/relationships/image" Target="../media/image7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41256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423</Words>
  <Application>Microsoft Office PowerPoint</Application>
  <PresentationFormat>自定义</PresentationFormat>
  <Paragraphs>93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微软雅黑</vt:lpstr>
      <vt:lpstr>Calibri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48</cp:revision>
  <dcterms:created xsi:type="dcterms:W3CDTF">2022-12-02T10:48:43Z</dcterms:created>
  <dcterms:modified xsi:type="dcterms:W3CDTF">2022-12-10T01:29:01Z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