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8"/>
        <p:guide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移情图-书面写作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0"/>
            <a:ext cx="8855710" cy="6858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5975" y="5414010"/>
            <a:ext cx="36683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2320290" y="1336675"/>
            <a:ext cx="12484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8163560" y="1716405"/>
            <a:ext cx="23120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6603365" y="5414010"/>
            <a:ext cx="36188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43" name="文本框 42"/>
          <p:cNvSpPr txBox="1"/>
          <p:nvPr/>
        </p:nvSpPr>
        <p:spPr>
          <a:xfrm rot="17940000">
            <a:off x="9171305" y="125857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同事写的文章文笔真好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 rot="21180000">
            <a:off x="7753350" y="178625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这篇文案的收尾运用了典故，效果很好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 rot="19680000">
            <a:off x="9250680" y="252539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互联网时代对秘书的计算机能力要求越来越高了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9250680" y="3488690"/>
            <a:ext cx="1181100" cy="7067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全球互联时代对秘书的外语能力要求也越来越高了</a:t>
            </a:r>
            <a:endParaRPr lang="zh-CN" altLang="en-US" sz="1000"/>
          </a:p>
        </p:txBody>
      </p:sp>
      <p:sp>
        <p:nvSpPr>
          <p:cNvPr id="16" name="文本框 15"/>
          <p:cNvSpPr txBox="1"/>
          <p:nvPr/>
        </p:nvSpPr>
        <p:spPr>
          <a:xfrm rot="1920000">
            <a:off x="7780655" y="296799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文章素材资源种类繁多，质量参次不齐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6508750" y="494665"/>
            <a:ext cx="1181100" cy="245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计算机好难学呀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6514465" y="108204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真羡慕同事的文笔呀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 rot="2160000">
            <a:off x="5032375" y="55689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我写的文章质量怎么样？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 rot="3300000">
            <a:off x="3872865" y="81851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这个稿子我这么结尾合适吗？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 rot="19860000">
            <a:off x="7927975" y="34226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学一门外语好难呀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 rot="19920000">
            <a:off x="3685540" y="276415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你应该提高你的表达能力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 rot="300000">
            <a:off x="1953895" y="237807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你应该加强一下你的语言文字应用能力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 rot="240000">
            <a:off x="3329940" y="186372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你应该懂两三门外语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 rot="19860000">
            <a:off x="1992630" y="109601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你应该具备基本的计算机操作能力</a:t>
            </a:r>
            <a:endParaRPr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 rot="19620000">
            <a:off x="2332355" y="352869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明天晚上前把下次会议的稿子给我写好了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 rot="20160000">
            <a:off x="7193280" y="431927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我要找到一个合适的素材获取渠道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 rot="1800000">
            <a:off x="4171315" y="442150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我要提升我的文笔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 rot="19980000">
            <a:off x="6319520" y="3878580"/>
            <a:ext cx="1181100" cy="245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我能够应用英语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 rot="2880000">
            <a:off x="4991100" y="411797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我熟练掌握计算机的相关技术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 rot="720000">
            <a:off x="3133725" y="561784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写的文案被领导退回修改润色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4806950" y="549973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老板嫌弃我文笔差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 rot="21000000">
            <a:off x="4176395" y="618426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临近</a:t>
            </a:r>
            <a:r>
              <a:rPr lang="en-US" altLang="zh-CN" sz="1000">
                <a:sym typeface="+mn-ea"/>
              </a:rPr>
              <a:t>ddl</a:t>
            </a:r>
            <a:r>
              <a:rPr lang="zh-CN" altLang="en-US" sz="1000">
                <a:sym typeface="+mn-ea"/>
              </a:rPr>
              <a:t>还没赶完稿子</a:t>
            </a:r>
            <a:endParaRPr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 rot="1500000">
            <a:off x="2130425" y="600202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找不到合适的素材获取渠道来润色文章</a:t>
            </a:r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 rot="720000">
            <a:off x="7192645" y="5533390"/>
            <a:ext cx="1181100" cy="245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老板的肯定</a:t>
            </a:r>
            <a:endParaRPr lang="zh-CN" altLang="en-US" sz="1000"/>
          </a:p>
        </p:txBody>
      </p:sp>
      <p:sp>
        <p:nvSpPr>
          <p:cNvPr id="36" name="文本框 35"/>
          <p:cNvSpPr txBox="1"/>
          <p:nvPr/>
        </p:nvSpPr>
        <p:spPr>
          <a:xfrm rot="1860000">
            <a:off x="6325870" y="600900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写的文案依次通过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 rot="20760000">
            <a:off x="7707630" y="618426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同事们羡慕我的文笔</a:t>
            </a:r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>
            <a:off x="8634095" y="5533390"/>
            <a:ext cx="1181100" cy="245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升职加薪</a:t>
            </a:r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 rot="1140000">
            <a:off x="9103995" y="608012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写的文章被人称赞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jI1MzBjY2Q1OGQ3YTgyZWQ2MWFlZmNiNTliOWFkZT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宽屏</PresentationFormat>
  <Paragraphs>74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¥$</cp:lastModifiedBy>
  <cp:revision>178</cp:revision>
  <dcterms:created xsi:type="dcterms:W3CDTF">2019-06-19T02:08:00Z</dcterms:created>
  <dcterms:modified xsi:type="dcterms:W3CDTF">2022-12-03T04:04:51Z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6C6D36DD881D4316B76E151B081FAE7B</vt:lpwstr>
  </property>
</Properties>
</file>