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59" r:id="rId3"/>
    <p:sldId id="256" r:id="rId4"/>
    <p:sldId id="257" r:id="rId5"/>
  </p:sldIdLst>
  <p:sldSz cx="15125700" cy="10693400"/>
  <p:notesSz cx="15125700" cy="106934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193" autoAdjust="0"/>
  </p:normalViewPr>
  <p:slideViewPr>
    <p:cSldViewPr>
      <p:cViewPr varScale="1">
        <p:scale>
          <a:sx n="65" d="100"/>
          <a:sy n="65" d="100"/>
        </p:scale>
        <p:origin x="1560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554788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8567738" y="0"/>
            <a:ext cx="6554787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FEFEA-28FA-4A28-A221-459B8F68BF39}" type="datetimeFigureOut">
              <a:rPr lang="zh-CN" altLang="en-US" smtClean="0"/>
              <a:t>22/12/17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5010150" y="1336675"/>
            <a:ext cx="51054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512888" y="5146675"/>
            <a:ext cx="1209992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6554788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8567738" y="10156825"/>
            <a:ext cx="6554787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DFFE7-7814-42A3-B248-976011B95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779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针对甚嚣尘上的“网络失语症”，我们小组设计了 </a:t>
            </a:r>
            <a:r>
              <a:rPr lang="en-US" altLang="zh-CN" dirty="0"/>
              <a:t>Get-It </a:t>
            </a:r>
            <a:r>
              <a:rPr lang="zh-CN" altLang="en-US" dirty="0"/>
              <a:t>这一用户平台，以改善用户的表达体验并促进互联网文化的良心发展。接下来我们将为大家介绍 </a:t>
            </a:r>
            <a:r>
              <a:rPr lang="en-US" altLang="zh-CN" dirty="0"/>
              <a:t>Get-It </a:t>
            </a:r>
            <a:r>
              <a:rPr lang="zh-CN" altLang="en-US"/>
              <a:t>商业模式画布的主要元素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DFFE7-7814-42A3-B248-976011B9578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260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DFFE7-7814-42A3-B248-976011B9578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638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DFFE7-7814-42A3-B248-976011B9578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224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DFFE7-7814-42A3-B248-976011B9578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827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34427" y="3314954"/>
            <a:ext cx="1285684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268855" y="5988304"/>
            <a:ext cx="1058799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56285" y="2459482"/>
            <a:ext cx="657967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789735" y="2459482"/>
            <a:ext cx="657967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5119985" cy="10692130"/>
          </a:xfrm>
          <a:custGeom>
            <a:avLst/>
            <a:gdLst/>
            <a:ahLst/>
            <a:cxnLst/>
            <a:rect l="l" t="t" r="r" b="b"/>
            <a:pathLst>
              <a:path w="15119985" h="10692130">
                <a:moveTo>
                  <a:pt x="0" y="10692003"/>
                </a:moveTo>
                <a:lnTo>
                  <a:pt x="15119985" y="10692003"/>
                </a:lnTo>
                <a:lnTo>
                  <a:pt x="15119985" y="0"/>
                </a:lnTo>
                <a:lnTo>
                  <a:pt x="0" y="0"/>
                </a:lnTo>
                <a:lnTo>
                  <a:pt x="0" y="10692003"/>
                </a:lnTo>
                <a:close/>
              </a:path>
            </a:pathLst>
          </a:custGeom>
          <a:solidFill>
            <a:srgbClr val="EDED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85611" y="1157643"/>
            <a:ext cx="14149069" cy="8276590"/>
          </a:xfrm>
          <a:custGeom>
            <a:avLst/>
            <a:gdLst/>
            <a:ahLst/>
            <a:cxnLst/>
            <a:rect l="l" t="t" r="r" b="b"/>
            <a:pathLst>
              <a:path w="14149069" h="8276590">
                <a:moveTo>
                  <a:pt x="14149044" y="0"/>
                </a:moveTo>
                <a:lnTo>
                  <a:pt x="0" y="0"/>
                </a:lnTo>
                <a:lnTo>
                  <a:pt x="0" y="8276539"/>
                </a:lnTo>
                <a:lnTo>
                  <a:pt x="14149044" y="8276539"/>
                </a:lnTo>
                <a:lnTo>
                  <a:pt x="141490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85611" y="1157643"/>
            <a:ext cx="14149069" cy="8276590"/>
          </a:xfrm>
          <a:custGeom>
            <a:avLst/>
            <a:gdLst/>
            <a:ahLst/>
            <a:cxnLst/>
            <a:rect l="l" t="t" r="r" b="b"/>
            <a:pathLst>
              <a:path w="14149069" h="8276590">
                <a:moveTo>
                  <a:pt x="0" y="28409"/>
                </a:moveTo>
                <a:lnTo>
                  <a:pt x="0" y="8248129"/>
                </a:lnTo>
                <a:lnTo>
                  <a:pt x="0" y="8276539"/>
                </a:lnTo>
                <a:lnTo>
                  <a:pt x="28409" y="8276539"/>
                </a:lnTo>
                <a:lnTo>
                  <a:pt x="14120634" y="8276539"/>
                </a:lnTo>
                <a:lnTo>
                  <a:pt x="14149044" y="8276539"/>
                </a:lnTo>
                <a:lnTo>
                  <a:pt x="14149044" y="8248129"/>
                </a:lnTo>
                <a:lnTo>
                  <a:pt x="14149044" y="28409"/>
                </a:lnTo>
                <a:lnTo>
                  <a:pt x="14149044" y="0"/>
                </a:lnTo>
                <a:lnTo>
                  <a:pt x="14120634" y="0"/>
                </a:lnTo>
                <a:lnTo>
                  <a:pt x="28409" y="0"/>
                </a:lnTo>
                <a:lnTo>
                  <a:pt x="0" y="0"/>
                </a:lnTo>
                <a:lnTo>
                  <a:pt x="0" y="28409"/>
                </a:lnTo>
                <a:close/>
              </a:path>
            </a:pathLst>
          </a:custGeom>
          <a:ln w="5681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87681" y="7158041"/>
            <a:ext cx="14145260" cy="25400"/>
          </a:xfrm>
          <a:custGeom>
            <a:avLst/>
            <a:gdLst/>
            <a:ahLst/>
            <a:cxnLst/>
            <a:rect l="l" t="t" r="r" b="b"/>
            <a:pathLst>
              <a:path w="14145260" h="25400">
                <a:moveTo>
                  <a:pt x="0" y="25120"/>
                </a:moveTo>
                <a:lnTo>
                  <a:pt x="14144637" y="25120"/>
                </a:lnTo>
                <a:lnTo>
                  <a:pt x="14144637" y="0"/>
                </a:lnTo>
                <a:lnTo>
                  <a:pt x="0" y="0"/>
                </a:lnTo>
                <a:lnTo>
                  <a:pt x="0" y="2512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337787" y="1129225"/>
            <a:ext cx="0" cy="6054090"/>
          </a:xfrm>
          <a:custGeom>
            <a:avLst/>
            <a:gdLst/>
            <a:ahLst/>
            <a:cxnLst/>
            <a:rect l="l" t="t" r="r" b="b"/>
            <a:pathLst>
              <a:path h="6054090">
                <a:moveTo>
                  <a:pt x="0" y="6053899"/>
                </a:moveTo>
                <a:lnTo>
                  <a:pt x="0" y="0"/>
                </a:lnTo>
              </a:path>
            </a:pathLst>
          </a:custGeom>
          <a:ln w="2512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6147305" y="1129233"/>
            <a:ext cx="0" cy="6054090"/>
          </a:xfrm>
          <a:custGeom>
            <a:avLst/>
            <a:gdLst/>
            <a:ahLst/>
            <a:cxnLst/>
            <a:rect l="l" t="t" r="r" b="b"/>
            <a:pathLst>
              <a:path h="6054090">
                <a:moveTo>
                  <a:pt x="0" y="6053874"/>
                </a:moveTo>
                <a:lnTo>
                  <a:pt x="0" y="0"/>
                </a:lnTo>
              </a:path>
            </a:pathLst>
          </a:custGeom>
          <a:ln w="2512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8956824" y="1129225"/>
            <a:ext cx="0" cy="6054090"/>
          </a:xfrm>
          <a:custGeom>
            <a:avLst/>
            <a:gdLst/>
            <a:ahLst/>
            <a:cxnLst/>
            <a:rect l="l" t="t" r="r" b="b"/>
            <a:pathLst>
              <a:path h="6054090">
                <a:moveTo>
                  <a:pt x="0" y="6053899"/>
                </a:moveTo>
                <a:lnTo>
                  <a:pt x="0" y="0"/>
                </a:lnTo>
              </a:path>
            </a:pathLst>
          </a:custGeom>
          <a:ln w="2512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1766345" y="1129225"/>
            <a:ext cx="0" cy="6054090"/>
          </a:xfrm>
          <a:custGeom>
            <a:avLst/>
            <a:gdLst/>
            <a:ahLst/>
            <a:cxnLst/>
            <a:rect l="l" t="t" r="r" b="b"/>
            <a:pathLst>
              <a:path h="6054090">
                <a:moveTo>
                  <a:pt x="0" y="6053899"/>
                </a:moveTo>
                <a:lnTo>
                  <a:pt x="0" y="0"/>
                </a:lnTo>
              </a:path>
            </a:pathLst>
          </a:custGeom>
          <a:ln w="2512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3325887" y="4161510"/>
            <a:ext cx="2834005" cy="0"/>
          </a:xfrm>
          <a:custGeom>
            <a:avLst/>
            <a:gdLst/>
            <a:ahLst/>
            <a:cxnLst/>
            <a:rect l="l" t="t" r="r" b="b"/>
            <a:pathLst>
              <a:path w="2834004">
                <a:moveTo>
                  <a:pt x="0" y="0"/>
                </a:moveTo>
                <a:lnTo>
                  <a:pt x="2833979" y="0"/>
                </a:lnTo>
              </a:path>
            </a:pathLst>
          </a:custGeom>
          <a:ln w="2512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7533210" y="7164278"/>
            <a:ext cx="0" cy="2265680"/>
          </a:xfrm>
          <a:custGeom>
            <a:avLst/>
            <a:gdLst/>
            <a:ahLst/>
            <a:cxnLst/>
            <a:rect l="l" t="t" r="r" b="b"/>
            <a:pathLst>
              <a:path h="2265679">
                <a:moveTo>
                  <a:pt x="0" y="2265121"/>
                </a:moveTo>
                <a:lnTo>
                  <a:pt x="0" y="0"/>
                </a:lnTo>
              </a:path>
            </a:pathLst>
          </a:custGeom>
          <a:ln w="2512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8944265" y="4161510"/>
            <a:ext cx="2834005" cy="0"/>
          </a:xfrm>
          <a:custGeom>
            <a:avLst/>
            <a:gdLst/>
            <a:ahLst/>
            <a:cxnLst/>
            <a:rect l="l" t="t" r="r" b="b"/>
            <a:pathLst>
              <a:path w="2834004">
                <a:moveTo>
                  <a:pt x="0" y="0"/>
                </a:moveTo>
                <a:lnTo>
                  <a:pt x="2833979" y="0"/>
                </a:lnTo>
              </a:path>
            </a:pathLst>
          </a:custGeom>
          <a:ln w="2512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6285" y="427736"/>
            <a:ext cx="1361313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6285" y="2459482"/>
            <a:ext cx="1361313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142738" y="9944862"/>
            <a:ext cx="484022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56285" y="9944862"/>
            <a:ext cx="3478911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890504" y="9944862"/>
            <a:ext cx="3478911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hyperlink" Target="http://creativecommons.org/licenses/by-sa/3.0/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hyperlink" Target="http://creativecommons.org/licenses/by-sa/3.0/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3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svg"/><Relationship Id="rId21" Type="http://schemas.openxmlformats.org/officeDocument/2006/relationships/image" Target="../media/image20.png"/><Relationship Id="rId42" Type="http://schemas.openxmlformats.org/officeDocument/2006/relationships/image" Target="../media/image41.svg"/><Relationship Id="rId47" Type="http://schemas.openxmlformats.org/officeDocument/2006/relationships/image" Target="../media/image46.png"/><Relationship Id="rId63" Type="http://schemas.openxmlformats.org/officeDocument/2006/relationships/image" Target="../media/image62.png"/><Relationship Id="rId68" Type="http://schemas.openxmlformats.org/officeDocument/2006/relationships/image" Target="../media/image65.svg"/><Relationship Id="rId84" Type="http://schemas.openxmlformats.org/officeDocument/2006/relationships/image" Target="../media/image81.svg"/><Relationship Id="rId16" Type="http://schemas.openxmlformats.org/officeDocument/2006/relationships/image" Target="../media/image15.svg"/><Relationship Id="rId11" Type="http://schemas.openxmlformats.org/officeDocument/2006/relationships/image" Target="../media/image8.png"/><Relationship Id="rId32" Type="http://schemas.openxmlformats.org/officeDocument/2006/relationships/image" Target="../media/image31.svg"/><Relationship Id="rId37" Type="http://schemas.openxmlformats.org/officeDocument/2006/relationships/image" Target="../media/image36.png"/><Relationship Id="rId53" Type="http://schemas.openxmlformats.org/officeDocument/2006/relationships/image" Target="../media/image52.png"/><Relationship Id="rId58" Type="http://schemas.openxmlformats.org/officeDocument/2006/relationships/image" Target="../media/image57.svg"/><Relationship Id="rId74" Type="http://schemas.openxmlformats.org/officeDocument/2006/relationships/image" Target="../media/image71.svg"/><Relationship Id="rId79" Type="http://schemas.openxmlformats.org/officeDocument/2006/relationships/image" Target="../media/image76.png"/><Relationship Id="rId5" Type="http://schemas.openxmlformats.org/officeDocument/2006/relationships/image" Target="../media/image2.png"/><Relationship Id="rId19" Type="http://schemas.openxmlformats.org/officeDocument/2006/relationships/image" Target="../media/image18.png"/><Relationship Id="rId14" Type="http://schemas.openxmlformats.org/officeDocument/2006/relationships/image" Target="../media/image11.png"/><Relationship Id="rId22" Type="http://schemas.openxmlformats.org/officeDocument/2006/relationships/image" Target="../media/image21.svg"/><Relationship Id="rId27" Type="http://schemas.openxmlformats.org/officeDocument/2006/relationships/image" Target="../media/image26.png"/><Relationship Id="rId30" Type="http://schemas.openxmlformats.org/officeDocument/2006/relationships/image" Target="../media/image29.sv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svg"/><Relationship Id="rId56" Type="http://schemas.openxmlformats.org/officeDocument/2006/relationships/image" Target="../media/image55.svg"/><Relationship Id="rId64" Type="http://schemas.openxmlformats.org/officeDocument/2006/relationships/image" Target="../media/image63.svg"/><Relationship Id="rId69" Type="http://schemas.openxmlformats.org/officeDocument/2006/relationships/image" Target="../media/image66.png"/><Relationship Id="rId77" Type="http://schemas.openxmlformats.org/officeDocument/2006/relationships/image" Target="../media/image74.png"/><Relationship Id="rId8" Type="http://schemas.openxmlformats.org/officeDocument/2006/relationships/image" Target="../media/image5.png"/><Relationship Id="rId51" Type="http://schemas.openxmlformats.org/officeDocument/2006/relationships/image" Target="../media/image50.png"/><Relationship Id="rId72" Type="http://schemas.openxmlformats.org/officeDocument/2006/relationships/image" Target="../media/image69.svg"/><Relationship Id="rId80" Type="http://schemas.openxmlformats.org/officeDocument/2006/relationships/image" Target="../media/image77.svg"/><Relationship Id="rId85" Type="http://schemas.openxmlformats.org/officeDocument/2006/relationships/image" Target="../media/image82.png"/><Relationship Id="rId3" Type="http://schemas.openxmlformats.org/officeDocument/2006/relationships/hyperlink" Target="http://creativecommons.org/licenses/by-sa/3.0/" TargetMode="External"/><Relationship Id="rId12" Type="http://schemas.openxmlformats.org/officeDocument/2006/relationships/image" Target="../media/image9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svg"/><Relationship Id="rId46" Type="http://schemas.openxmlformats.org/officeDocument/2006/relationships/image" Target="../media/image45.svg"/><Relationship Id="rId59" Type="http://schemas.openxmlformats.org/officeDocument/2006/relationships/image" Target="../media/image58.png"/><Relationship Id="rId67" Type="http://schemas.openxmlformats.org/officeDocument/2006/relationships/image" Target="../media/image64.png"/><Relationship Id="rId20" Type="http://schemas.openxmlformats.org/officeDocument/2006/relationships/image" Target="../media/image19.svg"/><Relationship Id="rId41" Type="http://schemas.openxmlformats.org/officeDocument/2006/relationships/image" Target="../media/image40.png"/><Relationship Id="rId54" Type="http://schemas.openxmlformats.org/officeDocument/2006/relationships/image" Target="../media/image53.svg"/><Relationship Id="rId62" Type="http://schemas.openxmlformats.org/officeDocument/2006/relationships/image" Target="../media/image61.svg"/><Relationship Id="rId70" Type="http://schemas.openxmlformats.org/officeDocument/2006/relationships/image" Target="../media/image67.svg"/><Relationship Id="rId75" Type="http://schemas.openxmlformats.org/officeDocument/2006/relationships/image" Target="../media/image72.png"/><Relationship Id="rId83" Type="http://schemas.openxmlformats.org/officeDocument/2006/relationships/image" Target="../media/image8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36" Type="http://schemas.openxmlformats.org/officeDocument/2006/relationships/image" Target="../media/image35.svg"/><Relationship Id="rId49" Type="http://schemas.openxmlformats.org/officeDocument/2006/relationships/image" Target="../media/image48.png"/><Relationship Id="rId57" Type="http://schemas.openxmlformats.org/officeDocument/2006/relationships/image" Target="../media/image56.png"/><Relationship Id="rId10" Type="http://schemas.openxmlformats.org/officeDocument/2006/relationships/image" Target="../media/image7.png"/><Relationship Id="rId31" Type="http://schemas.openxmlformats.org/officeDocument/2006/relationships/image" Target="../media/image30.png"/><Relationship Id="rId44" Type="http://schemas.openxmlformats.org/officeDocument/2006/relationships/image" Target="../media/image43.svg"/><Relationship Id="rId52" Type="http://schemas.openxmlformats.org/officeDocument/2006/relationships/image" Target="../media/image51.svg"/><Relationship Id="rId60" Type="http://schemas.openxmlformats.org/officeDocument/2006/relationships/image" Target="../media/image59.svg"/><Relationship Id="rId65" Type="http://schemas.openxmlformats.org/officeDocument/2006/relationships/image" Target="../media/image12.png"/><Relationship Id="rId73" Type="http://schemas.openxmlformats.org/officeDocument/2006/relationships/image" Target="../media/image70.png"/><Relationship Id="rId78" Type="http://schemas.openxmlformats.org/officeDocument/2006/relationships/image" Target="../media/image75.svg"/><Relationship Id="rId81" Type="http://schemas.openxmlformats.org/officeDocument/2006/relationships/image" Target="../media/image78.png"/><Relationship Id="rId86" Type="http://schemas.openxmlformats.org/officeDocument/2006/relationships/image" Target="../media/image83.sv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3" Type="http://schemas.openxmlformats.org/officeDocument/2006/relationships/image" Target="../media/image10.png"/><Relationship Id="rId18" Type="http://schemas.openxmlformats.org/officeDocument/2006/relationships/image" Target="../media/image17.svg"/><Relationship Id="rId39" Type="http://schemas.openxmlformats.org/officeDocument/2006/relationships/image" Target="../media/image38.png"/><Relationship Id="rId34" Type="http://schemas.openxmlformats.org/officeDocument/2006/relationships/image" Target="../media/image33.svg"/><Relationship Id="rId50" Type="http://schemas.openxmlformats.org/officeDocument/2006/relationships/image" Target="../media/image49.svg"/><Relationship Id="rId55" Type="http://schemas.openxmlformats.org/officeDocument/2006/relationships/image" Target="../media/image54.png"/><Relationship Id="rId76" Type="http://schemas.openxmlformats.org/officeDocument/2006/relationships/image" Target="../media/image73.svg"/><Relationship Id="rId7" Type="http://schemas.openxmlformats.org/officeDocument/2006/relationships/image" Target="../media/image4.png"/><Relationship Id="rId71" Type="http://schemas.openxmlformats.org/officeDocument/2006/relationships/image" Target="../media/image68.png"/><Relationship Id="rId2" Type="http://schemas.openxmlformats.org/officeDocument/2006/relationships/notesSlide" Target="../notesSlides/notesSlide3.xml"/><Relationship Id="rId29" Type="http://schemas.openxmlformats.org/officeDocument/2006/relationships/image" Target="../media/image28.png"/><Relationship Id="rId24" Type="http://schemas.openxmlformats.org/officeDocument/2006/relationships/image" Target="../media/image23.svg"/><Relationship Id="rId40" Type="http://schemas.openxmlformats.org/officeDocument/2006/relationships/image" Target="../media/image39.svg"/><Relationship Id="rId45" Type="http://schemas.openxmlformats.org/officeDocument/2006/relationships/image" Target="../media/image44.png"/><Relationship Id="rId66" Type="http://schemas.openxmlformats.org/officeDocument/2006/relationships/image" Target="../media/image13.svg"/><Relationship Id="rId61" Type="http://schemas.openxmlformats.org/officeDocument/2006/relationships/image" Target="../media/image60.png"/><Relationship Id="rId82" Type="http://schemas.openxmlformats.org/officeDocument/2006/relationships/image" Target="../media/image7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hyperlink" Target="http://creativecommons.org/licenses/by-sa/3.0/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698" y="540312"/>
            <a:ext cx="4948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5" dirty="0">
                <a:solidFill>
                  <a:srgbClr val="231F20"/>
                </a:solidFill>
                <a:latin typeface="Tahoma"/>
                <a:cs typeface="Tahoma"/>
              </a:rPr>
              <a:t>Get-It </a:t>
            </a:r>
            <a:r>
              <a:rPr lang="zh-CN" altLang="en-US" sz="2800" b="1" spc="5" dirty="0">
                <a:solidFill>
                  <a:srgbClr val="231F20"/>
                </a:solidFill>
                <a:latin typeface="Tahoma"/>
                <a:cs typeface="Tahoma"/>
              </a:rPr>
              <a:t>视觉化商业模式画布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983437"/>
            <a:ext cx="2625090" cy="2819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50" b="1" spc="-15" dirty="0">
                <a:solidFill>
                  <a:srgbClr val="231F20"/>
                </a:solidFill>
                <a:latin typeface="Tahoma"/>
                <a:cs typeface="Tahoma"/>
              </a:rPr>
              <a:t>DesigneD </a:t>
            </a:r>
            <a:r>
              <a:rPr sz="850" b="1" spc="-5" dirty="0">
                <a:solidFill>
                  <a:srgbClr val="231F20"/>
                </a:solidFill>
                <a:latin typeface="Tahoma"/>
                <a:cs typeface="Tahoma"/>
              </a:rPr>
              <a:t>by</a:t>
            </a:r>
            <a:r>
              <a:rPr sz="850" b="1" spc="-5" dirty="0">
                <a:solidFill>
                  <a:srgbClr val="231F20"/>
                </a:solidFill>
                <a:latin typeface="Segoe Print"/>
                <a:cs typeface="Segoe Print"/>
              </a:rPr>
              <a:t>: </a:t>
            </a:r>
            <a:r>
              <a:rPr sz="850" spc="55" dirty="0">
                <a:solidFill>
                  <a:srgbClr val="231F20"/>
                </a:solidFill>
                <a:latin typeface="Tahoma"/>
                <a:cs typeface="Tahoma"/>
              </a:rPr>
              <a:t>Strategyzer</a:t>
            </a:r>
            <a:r>
              <a:rPr sz="85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45" dirty="0">
                <a:solidFill>
                  <a:srgbClr val="231F20"/>
                </a:solidFill>
                <a:latin typeface="Tahoma"/>
                <a:cs typeface="Tahoma"/>
              </a:rPr>
              <a:t>AG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700" i="1" spc="-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makers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Business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10" dirty="0">
                <a:solidFill>
                  <a:srgbClr val="231F20"/>
                </a:solidFill>
                <a:latin typeface="Verdana"/>
                <a:cs typeface="Verdana"/>
              </a:rPr>
              <a:t>Model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Generation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Strategyzer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5906" y="9740573"/>
            <a:ext cx="46856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This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work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licensed under the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Commons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Attribution-Share Alike </a:t>
            </a:r>
            <a:r>
              <a:rPr sz="500" dirty="0">
                <a:solidFill>
                  <a:srgbClr val="231F20"/>
                </a:solidFill>
                <a:latin typeface="Tahoma"/>
                <a:cs typeface="Tahoma"/>
              </a:rPr>
              <a:t>3.0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Unported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License. </a:t>
            </a:r>
            <a:r>
              <a:rPr sz="500" spc="-5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view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copy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of this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license,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visit: 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  <a:hlinkClick r:id="rId3"/>
              </a:rPr>
              <a:t>http://creativecommons.org/licenses/by-sa/3.0/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  <a:hlinkClick r:id="rId3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send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letter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Commons,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171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Second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Street,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Suite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300,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San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Francisco,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California,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94105,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USA.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2430" y="9747522"/>
            <a:ext cx="198399" cy="1983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158" y="9747522"/>
            <a:ext cx="968964" cy="1985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9681" y="9759622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4">
                <a:moveTo>
                  <a:pt x="0" y="0"/>
                </a:moveTo>
                <a:lnTo>
                  <a:pt x="0" y="177812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44728" y="1313109"/>
            <a:ext cx="282575" cy="244475"/>
          </a:xfrm>
          <a:custGeom>
            <a:avLst/>
            <a:gdLst/>
            <a:ahLst/>
            <a:cxnLst/>
            <a:rect l="l" t="t" r="r" b="b"/>
            <a:pathLst>
              <a:path w="282575" h="244475">
                <a:moveTo>
                  <a:pt x="69402" y="0"/>
                </a:moveTo>
                <a:lnTo>
                  <a:pt x="41460" y="6897"/>
                </a:lnTo>
                <a:lnTo>
                  <a:pt x="18399" y="24119"/>
                </a:lnTo>
                <a:lnTo>
                  <a:pt x="4209" y="48053"/>
                </a:lnTo>
                <a:lnTo>
                  <a:pt x="0" y="75589"/>
                </a:lnTo>
                <a:lnTo>
                  <a:pt x="6878" y="103620"/>
                </a:lnTo>
                <a:lnTo>
                  <a:pt x="35008" y="140877"/>
                </a:lnTo>
                <a:lnTo>
                  <a:pt x="80303" y="187441"/>
                </a:lnTo>
                <a:lnTo>
                  <a:pt x="122407" y="227198"/>
                </a:lnTo>
                <a:lnTo>
                  <a:pt x="140965" y="244031"/>
                </a:lnTo>
                <a:lnTo>
                  <a:pt x="140990" y="243713"/>
                </a:lnTo>
                <a:lnTo>
                  <a:pt x="141396" y="243713"/>
                </a:lnTo>
                <a:lnTo>
                  <a:pt x="208973" y="183280"/>
                </a:lnTo>
                <a:lnTo>
                  <a:pt x="245584" y="148403"/>
                </a:lnTo>
                <a:lnTo>
                  <a:pt x="275127" y="103620"/>
                </a:lnTo>
                <a:lnTo>
                  <a:pt x="281997" y="75589"/>
                </a:lnTo>
                <a:lnTo>
                  <a:pt x="278233" y="51029"/>
                </a:lnTo>
                <a:lnTo>
                  <a:pt x="140990" y="51029"/>
                </a:lnTo>
                <a:lnTo>
                  <a:pt x="140088" y="47346"/>
                </a:lnTo>
                <a:lnTo>
                  <a:pt x="139047" y="44196"/>
                </a:lnTo>
                <a:lnTo>
                  <a:pt x="137866" y="41656"/>
                </a:lnTo>
                <a:lnTo>
                  <a:pt x="120704" y="18500"/>
                </a:lnTo>
                <a:lnTo>
                  <a:pt x="96850" y="4241"/>
                </a:lnTo>
                <a:lnTo>
                  <a:pt x="69402" y="0"/>
                </a:lnTo>
                <a:close/>
              </a:path>
              <a:path w="282575" h="244475">
                <a:moveTo>
                  <a:pt x="141396" y="243713"/>
                </a:moveTo>
                <a:lnTo>
                  <a:pt x="140990" y="243713"/>
                </a:lnTo>
                <a:lnTo>
                  <a:pt x="141041" y="244031"/>
                </a:lnTo>
                <a:lnTo>
                  <a:pt x="141396" y="243713"/>
                </a:lnTo>
                <a:close/>
              </a:path>
              <a:path w="282575" h="244475">
                <a:moveTo>
                  <a:pt x="212549" y="0"/>
                </a:moveTo>
                <a:lnTo>
                  <a:pt x="161257" y="18500"/>
                </a:lnTo>
                <a:lnTo>
                  <a:pt x="140990" y="51029"/>
                </a:lnTo>
                <a:lnTo>
                  <a:pt x="278233" y="51029"/>
                </a:lnTo>
                <a:lnTo>
                  <a:pt x="277777" y="48053"/>
                </a:lnTo>
                <a:lnTo>
                  <a:pt x="263567" y="24119"/>
                </a:lnTo>
                <a:lnTo>
                  <a:pt x="240469" y="6897"/>
                </a:lnTo>
                <a:lnTo>
                  <a:pt x="21254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76940" y="10069066"/>
            <a:ext cx="1198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st</a:t>
            </a:r>
            <a:r>
              <a:rPr sz="1200" spc="4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ateg</a:t>
            </a:r>
            <a:r>
              <a:rPr sz="1200" spc="15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ze</a:t>
            </a:r>
            <a:r>
              <a:rPr sz="1200" spc="-4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-55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1200" spc="7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1200" spc="80" dirty="0">
                <a:solidFill>
                  <a:srgbClr val="231F20"/>
                </a:solidFill>
                <a:latin typeface="Tahoma"/>
                <a:cs typeface="Tahoma"/>
              </a:rPr>
              <a:t>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53094" y="1317767"/>
            <a:ext cx="260972" cy="3011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4616" y="1313049"/>
            <a:ext cx="274270" cy="2742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49338" y="4301075"/>
            <a:ext cx="358414" cy="3326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610" y="1315381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143421" y="0"/>
                </a:moveTo>
                <a:lnTo>
                  <a:pt x="98088" y="7311"/>
                </a:lnTo>
                <a:lnTo>
                  <a:pt x="58718" y="27671"/>
                </a:lnTo>
                <a:lnTo>
                  <a:pt x="27671" y="58718"/>
                </a:lnTo>
                <a:lnTo>
                  <a:pt x="7311" y="98088"/>
                </a:lnTo>
                <a:lnTo>
                  <a:pt x="0" y="143421"/>
                </a:lnTo>
                <a:lnTo>
                  <a:pt x="7311" y="188753"/>
                </a:lnTo>
                <a:lnTo>
                  <a:pt x="27671" y="228124"/>
                </a:lnTo>
                <a:lnTo>
                  <a:pt x="58718" y="259170"/>
                </a:lnTo>
                <a:lnTo>
                  <a:pt x="98088" y="279530"/>
                </a:lnTo>
                <a:lnTo>
                  <a:pt x="143421" y="286842"/>
                </a:lnTo>
                <a:lnTo>
                  <a:pt x="188753" y="279530"/>
                </a:lnTo>
                <a:lnTo>
                  <a:pt x="228124" y="259170"/>
                </a:lnTo>
                <a:lnTo>
                  <a:pt x="259170" y="228124"/>
                </a:lnTo>
                <a:lnTo>
                  <a:pt x="268053" y="210947"/>
                </a:lnTo>
                <a:lnTo>
                  <a:pt x="122542" y="210947"/>
                </a:lnTo>
                <a:lnTo>
                  <a:pt x="65252" y="153644"/>
                </a:lnTo>
                <a:lnTo>
                  <a:pt x="84874" y="134023"/>
                </a:lnTo>
                <a:lnTo>
                  <a:pt x="152885" y="134023"/>
                </a:lnTo>
                <a:lnTo>
                  <a:pt x="203987" y="75539"/>
                </a:lnTo>
                <a:lnTo>
                  <a:pt x="267869" y="75539"/>
                </a:lnTo>
                <a:lnTo>
                  <a:pt x="259170" y="58718"/>
                </a:lnTo>
                <a:lnTo>
                  <a:pt x="228124" y="27671"/>
                </a:lnTo>
                <a:lnTo>
                  <a:pt x="188753" y="7311"/>
                </a:lnTo>
                <a:lnTo>
                  <a:pt x="143421" y="0"/>
                </a:lnTo>
                <a:close/>
              </a:path>
              <a:path w="287020" h="287019">
                <a:moveTo>
                  <a:pt x="267869" y="75539"/>
                </a:moveTo>
                <a:lnTo>
                  <a:pt x="203987" y="75539"/>
                </a:lnTo>
                <a:lnTo>
                  <a:pt x="224904" y="93802"/>
                </a:lnTo>
                <a:lnTo>
                  <a:pt x="122542" y="210947"/>
                </a:lnTo>
                <a:lnTo>
                  <a:pt x="268053" y="210947"/>
                </a:lnTo>
                <a:lnTo>
                  <a:pt x="279530" y="188753"/>
                </a:lnTo>
                <a:lnTo>
                  <a:pt x="286842" y="143421"/>
                </a:lnTo>
                <a:lnTo>
                  <a:pt x="279530" y="98088"/>
                </a:lnTo>
                <a:lnTo>
                  <a:pt x="267869" y="75539"/>
                </a:lnTo>
                <a:close/>
              </a:path>
              <a:path w="287020" h="287019">
                <a:moveTo>
                  <a:pt x="152885" y="134023"/>
                </a:moveTo>
                <a:lnTo>
                  <a:pt x="84874" y="134023"/>
                </a:lnTo>
                <a:lnTo>
                  <a:pt x="121170" y="170319"/>
                </a:lnTo>
                <a:lnTo>
                  <a:pt x="152885" y="134023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57573" y="4306261"/>
            <a:ext cx="369208" cy="2436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8685" y="7372636"/>
            <a:ext cx="255270" cy="257810"/>
          </a:xfrm>
          <a:custGeom>
            <a:avLst/>
            <a:gdLst/>
            <a:ahLst/>
            <a:cxnLst/>
            <a:rect l="l" t="t" r="r" b="b"/>
            <a:pathLst>
              <a:path w="255270" h="257809">
                <a:moveTo>
                  <a:pt x="233387" y="0"/>
                </a:moveTo>
                <a:lnTo>
                  <a:pt x="152247" y="0"/>
                </a:lnTo>
                <a:lnTo>
                  <a:pt x="0" y="152006"/>
                </a:lnTo>
                <a:lnTo>
                  <a:pt x="105308" y="257670"/>
                </a:lnTo>
                <a:lnTo>
                  <a:pt x="254965" y="107505"/>
                </a:lnTo>
                <a:lnTo>
                  <a:pt x="254965" y="64795"/>
                </a:lnTo>
                <a:lnTo>
                  <a:pt x="212123" y="64795"/>
                </a:lnTo>
                <a:lnTo>
                  <a:pt x="203933" y="63195"/>
                </a:lnTo>
                <a:lnTo>
                  <a:pt x="196723" y="58394"/>
                </a:lnTo>
                <a:lnTo>
                  <a:pt x="191958" y="51190"/>
                </a:lnTo>
                <a:lnTo>
                  <a:pt x="190369" y="42987"/>
                </a:lnTo>
                <a:lnTo>
                  <a:pt x="191958" y="34782"/>
                </a:lnTo>
                <a:lnTo>
                  <a:pt x="196723" y="27571"/>
                </a:lnTo>
                <a:lnTo>
                  <a:pt x="203933" y="22778"/>
                </a:lnTo>
                <a:lnTo>
                  <a:pt x="212123" y="21180"/>
                </a:lnTo>
                <a:lnTo>
                  <a:pt x="254518" y="21180"/>
                </a:lnTo>
                <a:lnTo>
                  <a:pt x="233387" y="0"/>
                </a:lnTo>
                <a:close/>
              </a:path>
              <a:path w="255270" h="257809">
                <a:moveTo>
                  <a:pt x="254518" y="21180"/>
                </a:moveTo>
                <a:lnTo>
                  <a:pt x="212123" y="21180"/>
                </a:lnTo>
                <a:lnTo>
                  <a:pt x="220306" y="22778"/>
                </a:lnTo>
                <a:lnTo>
                  <a:pt x="227495" y="27571"/>
                </a:lnTo>
                <a:lnTo>
                  <a:pt x="232274" y="34782"/>
                </a:lnTo>
                <a:lnTo>
                  <a:pt x="233867" y="42987"/>
                </a:lnTo>
                <a:lnTo>
                  <a:pt x="232274" y="51190"/>
                </a:lnTo>
                <a:lnTo>
                  <a:pt x="227495" y="58394"/>
                </a:lnTo>
                <a:lnTo>
                  <a:pt x="220306" y="63195"/>
                </a:lnTo>
                <a:lnTo>
                  <a:pt x="212123" y="64795"/>
                </a:lnTo>
                <a:lnTo>
                  <a:pt x="254965" y="64795"/>
                </a:lnTo>
                <a:lnTo>
                  <a:pt x="254965" y="21628"/>
                </a:lnTo>
                <a:lnTo>
                  <a:pt x="254518" y="211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7148" y="7310156"/>
            <a:ext cx="255270" cy="182245"/>
          </a:xfrm>
          <a:custGeom>
            <a:avLst/>
            <a:gdLst/>
            <a:ahLst/>
            <a:cxnLst/>
            <a:rect l="l" t="t" r="r" b="b"/>
            <a:pathLst>
              <a:path w="255270" h="182245">
                <a:moveTo>
                  <a:pt x="233400" y="0"/>
                </a:moveTo>
                <a:lnTo>
                  <a:pt x="152247" y="0"/>
                </a:lnTo>
                <a:lnTo>
                  <a:pt x="0" y="152031"/>
                </a:lnTo>
                <a:lnTo>
                  <a:pt x="30073" y="182232"/>
                </a:lnTo>
                <a:lnTo>
                  <a:pt x="166865" y="45669"/>
                </a:lnTo>
                <a:lnTo>
                  <a:pt x="254927" y="45669"/>
                </a:lnTo>
                <a:lnTo>
                  <a:pt x="254927" y="21653"/>
                </a:lnTo>
                <a:lnTo>
                  <a:pt x="23340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93336" y="7388369"/>
            <a:ext cx="282575" cy="273685"/>
          </a:xfrm>
          <a:custGeom>
            <a:avLst/>
            <a:gdLst/>
            <a:ahLst/>
            <a:cxnLst/>
            <a:rect l="l" t="t" r="r" b="b"/>
            <a:pathLst>
              <a:path w="282575" h="273684">
                <a:moveTo>
                  <a:pt x="189344" y="0"/>
                </a:moveTo>
                <a:lnTo>
                  <a:pt x="92951" y="0"/>
                </a:lnTo>
                <a:lnTo>
                  <a:pt x="55781" y="20262"/>
                </a:lnTo>
                <a:lnTo>
                  <a:pt x="26454" y="50306"/>
                </a:lnTo>
                <a:lnTo>
                  <a:pt x="7137" y="88048"/>
                </a:lnTo>
                <a:lnTo>
                  <a:pt x="0" y="131406"/>
                </a:lnTo>
                <a:lnTo>
                  <a:pt x="6871" y="176043"/>
                </a:lnTo>
                <a:lnTo>
                  <a:pt x="26618" y="214909"/>
                </a:lnTo>
                <a:lnTo>
                  <a:pt x="56936" y="245665"/>
                </a:lnTo>
                <a:lnTo>
                  <a:pt x="95517" y="265970"/>
                </a:lnTo>
                <a:lnTo>
                  <a:pt x="140055" y="273481"/>
                </a:lnTo>
                <a:lnTo>
                  <a:pt x="184698" y="266610"/>
                </a:lnTo>
                <a:lnTo>
                  <a:pt x="223568" y="246863"/>
                </a:lnTo>
                <a:lnTo>
                  <a:pt x="254326" y="216545"/>
                </a:lnTo>
                <a:lnTo>
                  <a:pt x="274631" y="177964"/>
                </a:lnTo>
                <a:lnTo>
                  <a:pt x="282143" y="133426"/>
                </a:lnTo>
                <a:lnTo>
                  <a:pt x="275488" y="89520"/>
                </a:lnTo>
                <a:lnTo>
                  <a:pt x="256332" y="51182"/>
                </a:lnTo>
                <a:lnTo>
                  <a:pt x="226880" y="20610"/>
                </a:lnTo>
                <a:lnTo>
                  <a:pt x="189344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78982" y="7310168"/>
            <a:ext cx="110845" cy="661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6388" y="7451595"/>
            <a:ext cx="96010" cy="1460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15617" y="1313526"/>
            <a:ext cx="360045" cy="330200"/>
          </a:xfrm>
          <a:custGeom>
            <a:avLst/>
            <a:gdLst/>
            <a:ahLst/>
            <a:cxnLst/>
            <a:rect l="l" t="t" r="r" b="b"/>
            <a:pathLst>
              <a:path w="360044" h="330200">
                <a:moveTo>
                  <a:pt x="181871" y="0"/>
                </a:moveTo>
                <a:lnTo>
                  <a:pt x="139827" y="8793"/>
                </a:lnTo>
                <a:lnTo>
                  <a:pt x="101524" y="28001"/>
                </a:lnTo>
                <a:lnTo>
                  <a:pt x="69112" y="56752"/>
                </a:lnTo>
                <a:lnTo>
                  <a:pt x="44742" y="94173"/>
                </a:lnTo>
                <a:lnTo>
                  <a:pt x="0" y="180368"/>
                </a:lnTo>
                <a:lnTo>
                  <a:pt x="2463" y="188115"/>
                </a:lnTo>
                <a:lnTo>
                  <a:pt x="33655" y="204308"/>
                </a:lnTo>
                <a:lnTo>
                  <a:pt x="35583" y="211441"/>
                </a:lnTo>
                <a:lnTo>
                  <a:pt x="37834" y="218473"/>
                </a:lnTo>
                <a:lnTo>
                  <a:pt x="40393" y="225398"/>
                </a:lnTo>
                <a:lnTo>
                  <a:pt x="43243" y="232210"/>
                </a:lnTo>
                <a:lnTo>
                  <a:pt x="125958" y="238483"/>
                </a:lnTo>
                <a:lnTo>
                  <a:pt x="62433" y="264937"/>
                </a:lnTo>
                <a:lnTo>
                  <a:pt x="103318" y="303485"/>
                </a:lnTo>
                <a:lnTo>
                  <a:pt x="165940" y="328303"/>
                </a:lnTo>
                <a:lnTo>
                  <a:pt x="212302" y="329767"/>
                </a:lnTo>
                <a:lnTo>
                  <a:pt x="256549" y="318578"/>
                </a:lnTo>
                <a:lnTo>
                  <a:pt x="296091" y="295786"/>
                </a:lnTo>
                <a:lnTo>
                  <a:pt x="328337" y="262442"/>
                </a:lnTo>
                <a:lnTo>
                  <a:pt x="350697" y="219598"/>
                </a:lnTo>
                <a:lnTo>
                  <a:pt x="359734" y="172161"/>
                </a:lnTo>
                <a:lnTo>
                  <a:pt x="357221" y="147974"/>
                </a:lnTo>
                <a:lnTo>
                  <a:pt x="101058" y="147974"/>
                </a:lnTo>
                <a:lnTo>
                  <a:pt x="91033" y="144389"/>
                </a:lnTo>
                <a:lnTo>
                  <a:pt x="83972" y="139690"/>
                </a:lnTo>
                <a:lnTo>
                  <a:pt x="80352" y="130775"/>
                </a:lnTo>
                <a:lnTo>
                  <a:pt x="82143" y="122494"/>
                </a:lnTo>
                <a:lnTo>
                  <a:pt x="86846" y="112937"/>
                </a:lnTo>
                <a:lnTo>
                  <a:pt x="94999" y="107081"/>
                </a:lnTo>
                <a:lnTo>
                  <a:pt x="104928" y="105605"/>
                </a:lnTo>
                <a:lnTo>
                  <a:pt x="346878" y="105605"/>
                </a:lnTo>
                <a:lnTo>
                  <a:pt x="337266" y="81905"/>
                </a:lnTo>
                <a:lnTo>
                  <a:pt x="308116" y="44889"/>
                </a:lnTo>
                <a:lnTo>
                  <a:pt x="268592" y="17148"/>
                </a:lnTo>
                <a:lnTo>
                  <a:pt x="225510" y="2494"/>
                </a:lnTo>
                <a:lnTo>
                  <a:pt x="181871" y="0"/>
                </a:lnTo>
                <a:close/>
              </a:path>
              <a:path w="360044" h="330200">
                <a:moveTo>
                  <a:pt x="346878" y="105605"/>
                </a:moveTo>
                <a:lnTo>
                  <a:pt x="104928" y="105605"/>
                </a:lnTo>
                <a:lnTo>
                  <a:pt x="114960" y="109185"/>
                </a:lnTo>
                <a:lnTo>
                  <a:pt x="122008" y="113884"/>
                </a:lnTo>
                <a:lnTo>
                  <a:pt x="125628" y="122799"/>
                </a:lnTo>
                <a:lnTo>
                  <a:pt x="123837" y="131079"/>
                </a:lnTo>
                <a:lnTo>
                  <a:pt x="119135" y="140639"/>
                </a:lnTo>
                <a:lnTo>
                  <a:pt x="110983" y="146497"/>
                </a:lnTo>
                <a:lnTo>
                  <a:pt x="101058" y="147974"/>
                </a:lnTo>
                <a:lnTo>
                  <a:pt x="357221" y="147974"/>
                </a:lnTo>
                <a:lnTo>
                  <a:pt x="354865" y="125297"/>
                </a:lnTo>
                <a:lnTo>
                  <a:pt x="346878" y="105605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71892" y="9745206"/>
            <a:ext cx="344170" cy="297180"/>
          </a:xfrm>
          <a:custGeom>
            <a:avLst/>
            <a:gdLst/>
            <a:ahLst/>
            <a:cxnLst/>
            <a:rect l="l" t="t" r="r" b="b"/>
            <a:pathLst>
              <a:path w="344170" h="297179">
                <a:moveTo>
                  <a:pt x="70345" y="0"/>
                </a:moveTo>
                <a:lnTo>
                  <a:pt x="41389" y="25684"/>
                </a:lnTo>
                <a:lnTo>
                  <a:pt x="19203" y="57078"/>
                </a:lnTo>
                <a:lnTo>
                  <a:pt x="5003" y="93070"/>
                </a:lnTo>
                <a:lnTo>
                  <a:pt x="0" y="132549"/>
                </a:lnTo>
                <a:lnTo>
                  <a:pt x="6139" y="176295"/>
                </a:lnTo>
                <a:lnTo>
                  <a:pt x="23465" y="215603"/>
                </a:lnTo>
                <a:lnTo>
                  <a:pt x="50341" y="248907"/>
                </a:lnTo>
                <a:lnTo>
                  <a:pt x="85127" y="274637"/>
                </a:lnTo>
                <a:lnTo>
                  <a:pt x="126187" y="291225"/>
                </a:lnTo>
                <a:lnTo>
                  <a:pt x="171881" y="297103"/>
                </a:lnTo>
                <a:lnTo>
                  <a:pt x="217571" y="291225"/>
                </a:lnTo>
                <a:lnTo>
                  <a:pt x="258627" y="274637"/>
                </a:lnTo>
                <a:lnTo>
                  <a:pt x="293411" y="248907"/>
                </a:lnTo>
                <a:lnTo>
                  <a:pt x="298781" y="242252"/>
                </a:lnTo>
                <a:lnTo>
                  <a:pt x="171881" y="242252"/>
                </a:lnTo>
                <a:lnTo>
                  <a:pt x="127278" y="233632"/>
                </a:lnTo>
                <a:lnTo>
                  <a:pt x="90854" y="210123"/>
                </a:lnTo>
                <a:lnTo>
                  <a:pt x="66295" y="175253"/>
                </a:lnTo>
                <a:lnTo>
                  <a:pt x="57289" y="132549"/>
                </a:lnTo>
                <a:lnTo>
                  <a:pt x="60624" y="106226"/>
                </a:lnTo>
                <a:lnTo>
                  <a:pt x="70091" y="82232"/>
                </a:lnTo>
                <a:lnTo>
                  <a:pt x="84882" y="61305"/>
                </a:lnTo>
                <a:lnTo>
                  <a:pt x="104190" y="44183"/>
                </a:lnTo>
                <a:lnTo>
                  <a:pt x="70345" y="0"/>
                </a:lnTo>
                <a:close/>
              </a:path>
              <a:path w="344170" h="297179">
                <a:moveTo>
                  <a:pt x="273405" y="0"/>
                </a:moveTo>
                <a:lnTo>
                  <a:pt x="239560" y="44183"/>
                </a:lnTo>
                <a:lnTo>
                  <a:pt x="258868" y="61305"/>
                </a:lnTo>
                <a:lnTo>
                  <a:pt x="273659" y="82232"/>
                </a:lnTo>
                <a:lnTo>
                  <a:pt x="283126" y="106226"/>
                </a:lnTo>
                <a:lnTo>
                  <a:pt x="286461" y="132549"/>
                </a:lnTo>
                <a:lnTo>
                  <a:pt x="277455" y="175253"/>
                </a:lnTo>
                <a:lnTo>
                  <a:pt x="252898" y="210123"/>
                </a:lnTo>
                <a:lnTo>
                  <a:pt x="216477" y="233632"/>
                </a:lnTo>
                <a:lnTo>
                  <a:pt x="171881" y="242252"/>
                </a:lnTo>
                <a:lnTo>
                  <a:pt x="298781" y="242252"/>
                </a:lnTo>
                <a:lnTo>
                  <a:pt x="320285" y="215603"/>
                </a:lnTo>
                <a:lnTo>
                  <a:pt x="337611" y="176295"/>
                </a:lnTo>
                <a:lnTo>
                  <a:pt x="343750" y="132549"/>
                </a:lnTo>
                <a:lnTo>
                  <a:pt x="338747" y="93070"/>
                </a:lnTo>
                <a:lnTo>
                  <a:pt x="324546" y="57078"/>
                </a:lnTo>
                <a:lnTo>
                  <a:pt x="302361" y="25684"/>
                </a:lnTo>
                <a:lnTo>
                  <a:pt x="273405" y="0"/>
                </a:lnTo>
                <a:close/>
              </a:path>
              <a:path w="344170" h="297179">
                <a:moveTo>
                  <a:pt x="138036" y="88366"/>
                </a:moveTo>
                <a:lnTo>
                  <a:pt x="128381" y="96927"/>
                </a:lnTo>
                <a:lnTo>
                  <a:pt x="120983" y="107391"/>
                </a:lnTo>
                <a:lnTo>
                  <a:pt x="116247" y="119388"/>
                </a:lnTo>
                <a:lnTo>
                  <a:pt x="114579" y="132549"/>
                </a:lnTo>
                <a:lnTo>
                  <a:pt x="119082" y="153904"/>
                </a:lnTo>
                <a:lnTo>
                  <a:pt x="131362" y="171338"/>
                </a:lnTo>
                <a:lnTo>
                  <a:pt x="149576" y="183091"/>
                </a:lnTo>
                <a:lnTo>
                  <a:pt x="171881" y="187401"/>
                </a:lnTo>
                <a:lnTo>
                  <a:pt x="194179" y="183091"/>
                </a:lnTo>
                <a:lnTo>
                  <a:pt x="212390" y="171338"/>
                </a:lnTo>
                <a:lnTo>
                  <a:pt x="224668" y="153904"/>
                </a:lnTo>
                <a:lnTo>
                  <a:pt x="229171" y="132549"/>
                </a:lnTo>
                <a:lnTo>
                  <a:pt x="171881" y="132549"/>
                </a:lnTo>
                <a:lnTo>
                  <a:pt x="138036" y="88366"/>
                </a:lnTo>
                <a:close/>
              </a:path>
              <a:path w="344170" h="297179">
                <a:moveTo>
                  <a:pt x="205714" y="88366"/>
                </a:moveTo>
                <a:lnTo>
                  <a:pt x="171881" y="132549"/>
                </a:lnTo>
                <a:lnTo>
                  <a:pt x="229171" y="132549"/>
                </a:lnTo>
                <a:lnTo>
                  <a:pt x="227503" y="119388"/>
                </a:lnTo>
                <a:lnTo>
                  <a:pt x="222767" y="107391"/>
                </a:lnTo>
                <a:lnTo>
                  <a:pt x="215369" y="96927"/>
                </a:lnTo>
                <a:lnTo>
                  <a:pt x="205714" y="88366"/>
                </a:lnTo>
                <a:close/>
              </a:path>
              <a:path w="344170" h="297179">
                <a:moveTo>
                  <a:pt x="171881" y="22847"/>
                </a:moveTo>
                <a:lnTo>
                  <a:pt x="153273" y="24304"/>
                </a:lnTo>
                <a:lnTo>
                  <a:pt x="135640" y="28509"/>
                </a:lnTo>
                <a:lnTo>
                  <a:pt x="119205" y="35218"/>
                </a:lnTo>
                <a:lnTo>
                  <a:pt x="104190" y="44183"/>
                </a:lnTo>
                <a:lnTo>
                  <a:pt x="138036" y="88366"/>
                </a:lnTo>
                <a:lnTo>
                  <a:pt x="145542" y="83881"/>
                </a:lnTo>
                <a:lnTo>
                  <a:pt x="153758" y="80527"/>
                </a:lnTo>
                <a:lnTo>
                  <a:pt x="162575" y="78426"/>
                </a:lnTo>
                <a:lnTo>
                  <a:pt x="171881" y="77698"/>
                </a:lnTo>
                <a:lnTo>
                  <a:pt x="213886" y="77698"/>
                </a:lnTo>
                <a:lnTo>
                  <a:pt x="239560" y="44183"/>
                </a:lnTo>
                <a:lnTo>
                  <a:pt x="224545" y="35218"/>
                </a:lnTo>
                <a:lnTo>
                  <a:pt x="208111" y="28509"/>
                </a:lnTo>
                <a:lnTo>
                  <a:pt x="190482" y="24304"/>
                </a:lnTo>
                <a:lnTo>
                  <a:pt x="171881" y="22847"/>
                </a:lnTo>
                <a:close/>
              </a:path>
              <a:path w="344170" h="297179">
                <a:moveTo>
                  <a:pt x="213886" y="77698"/>
                </a:moveTo>
                <a:lnTo>
                  <a:pt x="171881" y="77698"/>
                </a:lnTo>
                <a:lnTo>
                  <a:pt x="181181" y="78426"/>
                </a:lnTo>
                <a:lnTo>
                  <a:pt x="189993" y="80527"/>
                </a:lnTo>
                <a:lnTo>
                  <a:pt x="198208" y="83881"/>
                </a:lnTo>
                <a:lnTo>
                  <a:pt x="205714" y="88366"/>
                </a:lnTo>
                <a:lnTo>
                  <a:pt x="213886" y="77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44287" y="9768061"/>
            <a:ext cx="362850" cy="23768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350885" y="9768062"/>
            <a:ext cx="143510" cy="238125"/>
          </a:xfrm>
          <a:custGeom>
            <a:avLst/>
            <a:gdLst/>
            <a:ahLst/>
            <a:cxnLst/>
            <a:rect l="l" t="t" r="r" b="b"/>
            <a:pathLst>
              <a:path w="143509" h="238125">
                <a:moveTo>
                  <a:pt x="85940" y="91414"/>
                </a:moveTo>
                <a:lnTo>
                  <a:pt x="28651" y="91414"/>
                </a:lnTo>
                <a:lnTo>
                  <a:pt x="28653" y="173736"/>
                </a:lnTo>
                <a:lnTo>
                  <a:pt x="38646" y="214998"/>
                </a:lnTo>
                <a:lnTo>
                  <a:pt x="75366" y="236325"/>
                </a:lnTo>
                <a:lnTo>
                  <a:pt x="92354" y="237680"/>
                </a:lnTo>
                <a:lnTo>
                  <a:pt x="107858" y="236155"/>
                </a:lnTo>
                <a:lnTo>
                  <a:pt x="121240" y="232089"/>
                </a:lnTo>
                <a:lnTo>
                  <a:pt x="132898" y="226246"/>
                </a:lnTo>
                <a:lnTo>
                  <a:pt x="143230" y="219392"/>
                </a:lnTo>
                <a:lnTo>
                  <a:pt x="128906" y="191973"/>
                </a:lnTo>
                <a:lnTo>
                  <a:pt x="105041" y="191973"/>
                </a:lnTo>
                <a:lnTo>
                  <a:pt x="97133" y="191073"/>
                </a:lnTo>
                <a:lnTo>
                  <a:pt x="91114" y="188055"/>
                </a:lnTo>
                <a:lnTo>
                  <a:pt x="87284" y="182436"/>
                </a:lnTo>
                <a:lnTo>
                  <a:pt x="85940" y="173736"/>
                </a:lnTo>
                <a:lnTo>
                  <a:pt x="85940" y="91414"/>
                </a:lnTo>
                <a:close/>
              </a:path>
              <a:path w="143509" h="238125">
                <a:moveTo>
                  <a:pt x="124129" y="182829"/>
                </a:moveTo>
                <a:lnTo>
                  <a:pt x="118478" y="187223"/>
                </a:lnTo>
                <a:lnTo>
                  <a:pt x="114579" y="191973"/>
                </a:lnTo>
                <a:lnTo>
                  <a:pt x="128906" y="191973"/>
                </a:lnTo>
                <a:lnTo>
                  <a:pt x="124129" y="182829"/>
                </a:lnTo>
                <a:close/>
              </a:path>
              <a:path w="143509" h="238125">
                <a:moveTo>
                  <a:pt x="133680" y="45707"/>
                </a:moveTo>
                <a:lnTo>
                  <a:pt x="0" y="45707"/>
                </a:lnTo>
                <a:lnTo>
                  <a:pt x="0" y="91414"/>
                </a:lnTo>
                <a:lnTo>
                  <a:pt x="133680" y="91414"/>
                </a:lnTo>
                <a:lnTo>
                  <a:pt x="133680" y="45707"/>
                </a:lnTo>
                <a:close/>
              </a:path>
              <a:path w="143509" h="238125">
                <a:moveTo>
                  <a:pt x="85940" y="0"/>
                </a:moveTo>
                <a:lnTo>
                  <a:pt x="28651" y="0"/>
                </a:lnTo>
                <a:lnTo>
                  <a:pt x="28651" y="45707"/>
                </a:lnTo>
                <a:lnTo>
                  <a:pt x="85940" y="45707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159914" y="9813759"/>
            <a:ext cx="193675" cy="192405"/>
          </a:xfrm>
          <a:custGeom>
            <a:avLst/>
            <a:gdLst/>
            <a:ahLst/>
            <a:cxnLst/>
            <a:rect l="l" t="t" r="r" b="b"/>
            <a:pathLst>
              <a:path w="193675" h="192404">
                <a:moveTo>
                  <a:pt x="166933" y="42176"/>
                </a:moveTo>
                <a:lnTo>
                  <a:pt x="83921" y="42176"/>
                </a:lnTo>
                <a:lnTo>
                  <a:pt x="94382" y="42208"/>
                </a:lnTo>
                <a:lnTo>
                  <a:pt x="104295" y="43318"/>
                </a:lnTo>
                <a:lnTo>
                  <a:pt x="111689" y="47025"/>
                </a:lnTo>
                <a:lnTo>
                  <a:pt x="114592" y="54851"/>
                </a:lnTo>
                <a:lnTo>
                  <a:pt x="111304" y="62893"/>
                </a:lnTo>
                <a:lnTo>
                  <a:pt x="101846" y="67924"/>
                </a:lnTo>
                <a:lnTo>
                  <a:pt x="86822" y="70990"/>
                </a:lnTo>
                <a:lnTo>
                  <a:pt x="66840" y="73139"/>
                </a:lnTo>
                <a:lnTo>
                  <a:pt x="44030" y="78137"/>
                </a:lnTo>
                <a:lnTo>
                  <a:pt x="22428" y="89782"/>
                </a:lnTo>
                <a:lnTo>
                  <a:pt x="6321" y="109104"/>
                </a:lnTo>
                <a:lnTo>
                  <a:pt x="0" y="137134"/>
                </a:lnTo>
                <a:lnTo>
                  <a:pt x="5028" y="160967"/>
                </a:lnTo>
                <a:lnTo>
                  <a:pt x="18980" y="178122"/>
                </a:lnTo>
                <a:lnTo>
                  <a:pt x="40151" y="188492"/>
                </a:lnTo>
                <a:lnTo>
                  <a:pt x="66840" y="191973"/>
                </a:lnTo>
                <a:lnTo>
                  <a:pt x="83156" y="190170"/>
                </a:lnTo>
                <a:lnTo>
                  <a:pt x="98698" y="184861"/>
                </a:lnTo>
                <a:lnTo>
                  <a:pt x="112649" y="176189"/>
                </a:lnTo>
                <a:lnTo>
                  <a:pt x="124193" y="164299"/>
                </a:lnTo>
                <a:lnTo>
                  <a:pt x="192254" y="164299"/>
                </a:lnTo>
                <a:lnTo>
                  <a:pt x="191314" y="151104"/>
                </a:lnTo>
                <a:lnTo>
                  <a:pt x="79324" y="151104"/>
                </a:lnTo>
                <a:lnTo>
                  <a:pt x="68626" y="149883"/>
                </a:lnTo>
                <a:lnTo>
                  <a:pt x="60248" y="146157"/>
                </a:lnTo>
                <a:lnTo>
                  <a:pt x="54785" y="139831"/>
                </a:lnTo>
                <a:lnTo>
                  <a:pt x="52831" y="130810"/>
                </a:lnTo>
                <a:lnTo>
                  <a:pt x="55139" y="120865"/>
                </a:lnTo>
                <a:lnTo>
                  <a:pt x="61221" y="114658"/>
                </a:lnTo>
                <a:lnTo>
                  <a:pt x="69821" y="111114"/>
                </a:lnTo>
                <a:lnTo>
                  <a:pt x="79679" y="109156"/>
                </a:lnTo>
                <a:lnTo>
                  <a:pt x="90255" y="107547"/>
                </a:lnTo>
                <a:lnTo>
                  <a:pt x="99642" y="105651"/>
                </a:lnTo>
                <a:lnTo>
                  <a:pt x="107702" y="102544"/>
                </a:lnTo>
                <a:lnTo>
                  <a:pt x="114299" y="97307"/>
                </a:lnTo>
                <a:lnTo>
                  <a:pt x="171886" y="97307"/>
                </a:lnTo>
                <a:lnTo>
                  <a:pt x="171881" y="63995"/>
                </a:lnTo>
                <a:lnTo>
                  <a:pt x="166933" y="42176"/>
                </a:lnTo>
                <a:close/>
              </a:path>
              <a:path w="193675" h="192404">
                <a:moveTo>
                  <a:pt x="192254" y="164299"/>
                </a:moveTo>
                <a:lnTo>
                  <a:pt x="124193" y="164299"/>
                </a:lnTo>
                <a:lnTo>
                  <a:pt x="130000" y="175331"/>
                </a:lnTo>
                <a:lnTo>
                  <a:pt x="138618" y="184099"/>
                </a:lnTo>
                <a:lnTo>
                  <a:pt x="149558" y="189885"/>
                </a:lnTo>
                <a:lnTo>
                  <a:pt x="162331" y="191973"/>
                </a:lnTo>
                <a:lnTo>
                  <a:pt x="169874" y="190908"/>
                </a:lnTo>
                <a:lnTo>
                  <a:pt x="178419" y="188237"/>
                </a:lnTo>
                <a:lnTo>
                  <a:pt x="186702" y="184745"/>
                </a:lnTo>
                <a:lnTo>
                  <a:pt x="193459" y="181216"/>
                </a:lnTo>
                <a:lnTo>
                  <a:pt x="192254" y="164299"/>
                </a:lnTo>
                <a:close/>
              </a:path>
              <a:path w="193675" h="192404">
                <a:moveTo>
                  <a:pt x="171886" y="97307"/>
                </a:moveTo>
                <a:lnTo>
                  <a:pt x="114299" y="97307"/>
                </a:lnTo>
                <a:lnTo>
                  <a:pt x="114299" y="117957"/>
                </a:lnTo>
                <a:lnTo>
                  <a:pt x="111617" y="132695"/>
                </a:lnTo>
                <a:lnTo>
                  <a:pt x="104232" y="143027"/>
                </a:lnTo>
                <a:lnTo>
                  <a:pt x="93136" y="149111"/>
                </a:lnTo>
                <a:lnTo>
                  <a:pt x="79324" y="151104"/>
                </a:lnTo>
                <a:lnTo>
                  <a:pt x="171894" y="151104"/>
                </a:lnTo>
                <a:lnTo>
                  <a:pt x="171886" y="97307"/>
                </a:lnTo>
                <a:close/>
              </a:path>
              <a:path w="193675" h="192404">
                <a:moveTo>
                  <a:pt x="190969" y="146265"/>
                </a:moveTo>
                <a:lnTo>
                  <a:pt x="188848" y="147967"/>
                </a:lnTo>
                <a:lnTo>
                  <a:pt x="182143" y="151104"/>
                </a:lnTo>
                <a:lnTo>
                  <a:pt x="191314" y="151104"/>
                </a:lnTo>
                <a:lnTo>
                  <a:pt x="190969" y="146265"/>
                </a:lnTo>
                <a:close/>
              </a:path>
              <a:path w="193675" h="192404">
                <a:moveTo>
                  <a:pt x="85940" y="0"/>
                </a:moveTo>
                <a:lnTo>
                  <a:pt x="65260" y="859"/>
                </a:lnTo>
                <a:lnTo>
                  <a:pt x="46421" y="3814"/>
                </a:lnTo>
                <a:lnTo>
                  <a:pt x="28244" y="9435"/>
                </a:lnTo>
                <a:lnTo>
                  <a:pt x="9550" y="18288"/>
                </a:lnTo>
                <a:lnTo>
                  <a:pt x="28651" y="54851"/>
                </a:lnTo>
                <a:lnTo>
                  <a:pt x="42057" y="48156"/>
                </a:lnTo>
                <a:lnTo>
                  <a:pt x="55757" y="44323"/>
                </a:lnTo>
                <a:lnTo>
                  <a:pt x="69722" y="42585"/>
                </a:lnTo>
                <a:lnTo>
                  <a:pt x="83921" y="42176"/>
                </a:lnTo>
                <a:lnTo>
                  <a:pt x="166933" y="42176"/>
                </a:lnTo>
                <a:lnTo>
                  <a:pt x="165211" y="34584"/>
                </a:lnTo>
                <a:lnTo>
                  <a:pt x="146932" y="14743"/>
                </a:lnTo>
                <a:lnTo>
                  <a:pt x="119643" y="3528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94123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315306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713736" y="9813763"/>
            <a:ext cx="200520" cy="2468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33357" y="9813765"/>
            <a:ext cx="200660" cy="247015"/>
          </a:xfrm>
          <a:custGeom>
            <a:avLst/>
            <a:gdLst/>
            <a:ahLst/>
            <a:cxnLst/>
            <a:rect l="l" t="t" r="r" b="b"/>
            <a:pathLst>
              <a:path w="200659" h="247015">
                <a:moveTo>
                  <a:pt x="23787" y="197777"/>
                </a:moveTo>
                <a:lnTo>
                  <a:pt x="3289" y="232283"/>
                </a:lnTo>
                <a:lnTo>
                  <a:pt x="14608" y="238552"/>
                </a:lnTo>
                <a:lnTo>
                  <a:pt x="26787" y="243106"/>
                </a:lnTo>
                <a:lnTo>
                  <a:pt x="39761" y="245884"/>
                </a:lnTo>
                <a:lnTo>
                  <a:pt x="53466" y="246824"/>
                </a:lnTo>
                <a:lnTo>
                  <a:pt x="78281" y="243320"/>
                </a:lnTo>
                <a:lnTo>
                  <a:pt x="97496" y="232743"/>
                </a:lnTo>
                <a:lnTo>
                  <a:pt x="112536" y="214999"/>
                </a:lnTo>
                <a:lnTo>
                  <a:pt x="117512" y="204876"/>
                </a:lnTo>
                <a:lnTo>
                  <a:pt x="37553" y="204876"/>
                </a:lnTo>
                <a:lnTo>
                  <a:pt x="30505" y="202171"/>
                </a:lnTo>
                <a:lnTo>
                  <a:pt x="23787" y="197777"/>
                </a:lnTo>
                <a:close/>
              </a:path>
              <a:path w="200659" h="247015">
                <a:moveTo>
                  <a:pt x="57289" y="0"/>
                </a:moveTo>
                <a:lnTo>
                  <a:pt x="0" y="0"/>
                </a:lnTo>
                <a:lnTo>
                  <a:pt x="73952" y="179171"/>
                </a:lnTo>
                <a:lnTo>
                  <a:pt x="69367" y="187629"/>
                </a:lnTo>
                <a:lnTo>
                  <a:pt x="65061" y="194750"/>
                </a:lnTo>
                <a:lnTo>
                  <a:pt x="59863" y="200186"/>
                </a:lnTo>
                <a:lnTo>
                  <a:pt x="53410" y="203656"/>
                </a:lnTo>
                <a:lnTo>
                  <a:pt x="45338" y="204876"/>
                </a:lnTo>
                <a:lnTo>
                  <a:pt x="117512" y="204876"/>
                </a:lnTo>
                <a:lnTo>
                  <a:pt x="124828" y="189992"/>
                </a:lnTo>
                <a:lnTo>
                  <a:pt x="153936" y="116928"/>
                </a:lnTo>
                <a:lnTo>
                  <a:pt x="101866" y="116928"/>
                </a:lnTo>
                <a:lnTo>
                  <a:pt x="57289" y="0"/>
                </a:lnTo>
                <a:close/>
              </a:path>
              <a:path w="200659" h="247015">
                <a:moveTo>
                  <a:pt x="200520" y="0"/>
                </a:moveTo>
                <a:lnTo>
                  <a:pt x="143230" y="0"/>
                </a:lnTo>
                <a:lnTo>
                  <a:pt x="101866" y="116928"/>
                </a:lnTo>
                <a:lnTo>
                  <a:pt x="153936" y="116928"/>
                </a:lnTo>
                <a:lnTo>
                  <a:pt x="2005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133875" y="9813765"/>
            <a:ext cx="172085" cy="192405"/>
          </a:xfrm>
          <a:custGeom>
            <a:avLst/>
            <a:gdLst/>
            <a:ahLst/>
            <a:cxnLst/>
            <a:rect l="l" t="t" r="r" b="b"/>
            <a:pathLst>
              <a:path w="172084" h="192404">
                <a:moveTo>
                  <a:pt x="171869" y="0"/>
                </a:moveTo>
                <a:lnTo>
                  <a:pt x="9550" y="0"/>
                </a:lnTo>
                <a:lnTo>
                  <a:pt x="9550" y="45707"/>
                </a:lnTo>
                <a:lnTo>
                  <a:pt x="105041" y="45707"/>
                </a:lnTo>
                <a:lnTo>
                  <a:pt x="0" y="147370"/>
                </a:lnTo>
                <a:lnTo>
                  <a:pt x="0" y="191973"/>
                </a:lnTo>
                <a:lnTo>
                  <a:pt x="171869" y="191973"/>
                </a:lnTo>
                <a:lnTo>
                  <a:pt x="171869" y="137121"/>
                </a:lnTo>
                <a:lnTo>
                  <a:pt x="76390" y="137121"/>
                </a:lnTo>
                <a:lnTo>
                  <a:pt x="171869" y="39141"/>
                </a:lnTo>
                <a:lnTo>
                  <a:pt x="1718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34922" y="9813759"/>
            <a:ext cx="128600" cy="18284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26237" y="9813759"/>
            <a:ext cx="128905" cy="182880"/>
          </a:xfrm>
          <a:custGeom>
            <a:avLst/>
            <a:gdLst/>
            <a:ahLst/>
            <a:cxnLst/>
            <a:rect l="l" t="t" r="r" b="b"/>
            <a:pathLst>
              <a:path w="128905" h="182879">
                <a:moveTo>
                  <a:pt x="57289" y="0"/>
                </a:moveTo>
                <a:lnTo>
                  <a:pt x="0" y="0"/>
                </a:lnTo>
                <a:lnTo>
                  <a:pt x="0" y="182841"/>
                </a:lnTo>
                <a:lnTo>
                  <a:pt x="57289" y="182841"/>
                </a:lnTo>
                <a:lnTo>
                  <a:pt x="57289" y="95567"/>
                </a:lnTo>
                <a:lnTo>
                  <a:pt x="59732" y="77324"/>
                </a:lnTo>
                <a:lnTo>
                  <a:pt x="66801" y="63231"/>
                </a:lnTo>
                <a:lnTo>
                  <a:pt x="78110" y="54146"/>
                </a:lnTo>
                <a:lnTo>
                  <a:pt x="93268" y="50927"/>
                </a:lnTo>
                <a:lnTo>
                  <a:pt x="115944" y="50927"/>
                </a:lnTo>
                <a:lnTo>
                  <a:pt x="122313" y="27432"/>
                </a:lnTo>
                <a:lnTo>
                  <a:pt x="57289" y="27432"/>
                </a:lnTo>
                <a:lnTo>
                  <a:pt x="57289" y="0"/>
                </a:lnTo>
                <a:close/>
              </a:path>
              <a:path w="128905" h="182879">
                <a:moveTo>
                  <a:pt x="115944" y="50927"/>
                </a:moveTo>
                <a:lnTo>
                  <a:pt x="102107" y="50927"/>
                </a:lnTo>
                <a:lnTo>
                  <a:pt x="108813" y="53289"/>
                </a:lnTo>
                <a:lnTo>
                  <a:pt x="114477" y="56337"/>
                </a:lnTo>
                <a:lnTo>
                  <a:pt x="115944" y="50927"/>
                </a:lnTo>
                <a:close/>
              </a:path>
              <a:path w="128905" h="182879">
                <a:moveTo>
                  <a:pt x="114211" y="0"/>
                </a:moveTo>
                <a:lnTo>
                  <a:pt x="105028" y="0"/>
                </a:lnTo>
                <a:lnTo>
                  <a:pt x="90711" y="1718"/>
                </a:lnTo>
                <a:lnTo>
                  <a:pt x="77977" y="6867"/>
                </a:lnTo>
                <a:lnTo>
                  <a:pt x="66834" y="15441"/>
                </a:lnTo>
                <a:lnTo>
                  <a:pt x="57289" y="27432"/>
                </a:lnTo>
                <a:lnTo>
                  <a:pt x="122313" y="27432"/>
                </a:lnTo>
                <a:lnTo>
                  <a:pt x="128600" y="4241"/>
                </a:lnTo>
                <a:lnTo>
                  <a:pt x="123304" y="1206"/>
                </a:lnTo>
                <a:lnTo>
                  <a:pt x="11421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19009" y="7386509"/>
            <a:ext cx="1515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Revenue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231F20"/>
                </a:solidFill>
                <a:latin typeface="Tahoma"/>
                <a:cs typeface="Tahoma"/>
              </a:rPr>
              <a:t>Streams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963479" y="1339836"/>
            <a:ext cx="176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Segments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13640" y="1339836"/>
            <a:ext cx="1597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solidFill>
                  <a:srgbClr val="231F20"/>
                </a:solidFill>
                <a:latin typeface="Tahoma"/>
                <a:cs typeface="Tahoma"/>
              </a:rPr>
              <a:t>Value</a:t>
            </a:r>
            <a:r>
              <a:rPr sz="1400" spc="-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Propositions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96407" y="1339836"/>
            <a:ext cx="1157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Activities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2670" y="1339836"/>
            <a:ext cx="11093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Partners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0102" y="7384401"/>
            <a:ext cx="1258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Cost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Structure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46379" y="1339836"/>
            <a:ext cx="2043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Relationships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77807" y="458787"/>
            <a:ext cx="307975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Lucida Sans"/>
                <a:cs typeface="Lucida Sans"/>
              </a:rPr>
              <a:t>by: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244819" y="458787"/>
            <a:ext cx="128397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dirty="0">
                <a:solidFill>
                  <a:srgbClr val="4C4D4F"/>
                </a:solidFill>
                <a:latin typeface="Lucida Sans"/>
                <a:cs typeface="Lucida Sans"/>
              </a:rPr>
              <a:t>Date: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620774" y="458787"/>
            <a:ext cx="103886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700"/>
              </a:spcBef>
            </a:pPr>
            <a:r>
              <a:rPr sz="1000" i="1" spc="-15" dirty="0">
                <a:solidFill>
                  <a:srgbClr val="4C4D4F"/>
                </a:solidFill>
                <a:latin typeface="Lucida Sans"/>
                <a:cs typeface="Lucida Sans"/>
              </a:rPr>
              <a:t>Version: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36411" y="383836"/>
            <a:ext cx="2818765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20" dirty="0">
                <a:solidFill>
                  <a:srgbClr val="4C4D4F"/>
                </a:solidFill>
                <a:latin typeface="Lucida Sans"/>
                <a:cs typeface="Lucida Sans"/>
              </a:rPr>
              <a:t>for: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46379" y="4323580"/>
            <a:ext cx="804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Channels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96407" y="4323580"/>
            <a:ext cx="1267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Resources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17AC7EB-9CCD-B517-57E5-F5C709B53246}"/>
              </a:ext>
            </a:extLst>
          </p:cNvPr>
          <p:cNvSpPr txBox="1"/>
          <p:nvPr/>
        </p:nvSpPr>
        <p:spPr>
          <a:xfrm>
            <a:off x="993263" y="2268391"/>
            <a:ext cx="19403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素材资源版权方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97044CB-5130-3170-3A90-3F653B319BC2}"/>
              </a:ext>
            </a:extLst>
          </p:cNvPr>
          <p:cNvSpPr txBox="1"/>
          <p:nvPr/>
        </p:nvSpPr>
        <p:spPr>
          <a:xfrm>
            <a:off x="936252" y="3944790"/>
            <a:ext cx="2125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云服务公司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B3A3E9E-0CED-47A9-180D-22F2994807E2}"/>
              </a:ext>
            </a:extLst>
          </p:cNvPr>
          <p:cNvSpPr txBox="1"/>
          <p:nvPr/>
        </p:nvSpPr>
        <p:spPr>
          <a:xfrm>
            <a:off x="1101272" y="5619980"/>
            <a:ext cx="1783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社交媒体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313424D-C300-2930-2BA7-50DAFD8A10E1}"/>
              </a:ext>
            </a:extLst>
          </p:cNvPr>
          <p:cNvSpPr txBox="1"/>
          <p:nvPr/>
        </p:nvSpPr>
        <p:spPr>
          <a:xfrm>
            <a:off x="3463948" y="1589715"/>
            <a:ext cx="1222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软件平台开发维护和升级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04EB9C7-79AF-14E0-7AA9-E5C118C63A0E}"/>
              </a:ext>
            </a:extLst>
          </p:cNvPr>
          <p:cNvSpPr txBox="1"/>
          <p:nvPr/>
        </p:nvSpPr>
        <p:spPr>
          <a:xfrm>
            <a:off x="4636599" y="139872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高质量图文的原始积累与迭代更新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4173C67-82CF-FDD4-1717-59D9FDAB4398}"/>
              </a:ext>
            </a:extLst>
          </p:cNvPr>
          <p:cNvSpPr txBox="1"/>
          <p:nvPr/>
        </p:nvSpPr>
        <p:spPr>
          <a:xfrm>
            <a:off x="3444454" y="2494982"/>
            <a:ext cx="1222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搜索引擎推荐算法研发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622185D-DC43-7A87-0F99-D9ECD1851733}"/>
              </a:ext>
            </a:extLst>
          </p:cNvPr>
          <p:cNvSpPr txBox="1"/>
          <p:nvPr/>
        </p:nvSpPr>
        <p:spPr>
          <a:xfrm>
            <a:off x="3452350" y="317243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Dark Mode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网络流行工具集研发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5C231B7-934A-B2D0-6425-045E6C80F293}"/>
              </a:ext>
            </a:extLst>
          </p:cNvPr>
          <p:cNvSpPr txBox="1"/>
          <p:nvPr/>
        </p:nvSpPr>
        <p:spPr>
          <a:xfrm>
            <a:off x="4665446" y="2226382"/>
            <a:ext cx="1071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平台社区监管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052179F-5783-77DD-509B-170F5779B56E}"/>
              </a:ext>
            </a:extLst>
          </p:cNvPr>
          <p:cNvSpPr txBox="1"/>
          <p:nvPr/>
        </p:nvSpPr>
        <p:spPr>
          <a:xfrm>
            <a:off x="4686076" y="3144076"/>
            <a:ext cx="1071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跟进用户反馈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7F7FFA6-9595-75E9-4EE5-A9FA6408885F}"/>
              </a:ext>
            </a:extLst>
          </p:cNvPr>
          <p:cNvSpPr txBox="1"/>
          <p:nvPr/>
        </p:nvSpPr>
        <p:spPr>
          <a:xfrm>
            <a:off x="3455835" y="4810457"/>
            <a:ext cx="1123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知识性资源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9C6EF08-3609-EC9E-5622-6AEC88680C57}"/>
              </a:ext>
            </a:extLst>
          </p:cNvPr>
          <p:cNvSpPr txBox="1"/>
          <p:nvPr/>
        </p:nvSpPr>
        <p:spPr>
          <a:xfrm>
            <a:off x="3509334" y="5848581"/>
            <a:ext cx="1028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金融资源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2719CCD-D04E-D71D-9657-8F8080FC5574}"/>
              </a:ext>
            </a:extLst>
          </p:cNvPr>
          <p:cNvSpPr txBox="1"/>
          <p:nvPr/>
        </p:nvSpPr>
        <p:spPr>
          <a:xfrm>
            <a:off x="4783312" y="4229530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5BE12099-AF11-7337-54D7-9E3FE1F052B2}"/>
              </a:ext>
            </a:extLst>
          </p:cNvPr>
          <p:cNvSpPr txBox="1"/>
          <p:nvPr/>
        </p:nvSpPr>
        <p:spPr>
          <a:xfrm>
            <a:off x="4839368" y="5113103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素材资源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87712AE-9154-86D0-44E3-42B7A09AD706}"/>
              </a:ext>
            </a:extLst>
          </p:cNvPr>
          <p:cNvSpPr txBox="1"/>
          <p:nvPr/>
        </p:nvSpPr>
        <p:spPr>
          <a:xfrm>
            <a:off x="4822674" y="6036537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社区资源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BADD322D-6888-C67A-263B-180283765E2B}"/>
              </a:ext>
            </a:extLst>
          </p:cNvPr>
          <p:cNvSpPr txBox="1"/>
          <p:nvPr/>
        </p:nvSpPr>
        <p:spPr>
          <a:xfrm>
            <a:off x="6313640" y="2294538"/>
            <a:ext cx="1071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创新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8E029B3-F0DA-CD67-247A-9FBE41BDB1CA}"/>
              </a:ext>
            </a:extLst>
          </p:cNvPr>
          <p:cNvSpPr txBox="1"/>
          <p:nvPr/>
        </p:nvSpPr>
        <p:spPr>
          <a:xfrm>
            <a:off x="6367643" y="3556476"/>
            <a:ext cx="10711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缩减成本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0C3B71DB-AE3D-36D7-126E-E9C4515C8679}"/>
              </a:ext>
            </a:extLst>
          </p:cNvPr>
          <p:cNvSpPr txBox="1"/>
          <p:nvPr/>
        </p:nvSpPr>
        <p:spPr>
          <a:xfrm>
            <a:off x="6313639" y="5217336"/>
            <a:ext cx="1071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便利性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实用性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C3CD75CA-9E43-0CE5-0CAA-5CAA56C2CF85}"/>
              </a:ext>
            </a:extLst>
          </p:cNvPr>
          <p:cNvSpPr txBox="1"/>
          <p:nvPr/>
        </p:nvSpPr>
        <p:spPr>
          <a:xfrm>
            <a:off x="7562850" y="2839262"/>
            <a:ext cx="10711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定制化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373A6919-60F2-DDE1-E22D-75B2951F5E10}"/>
              </a:ext>
            </a:extLst>
          </p:cNvPr>
          <p:cNvSpPr txBox="1"/>
          <p:nvPr/>
        </p:nvSpPr>
        <p:spPr>
          <a:xfrm>
            <a:off x="7591425" y="4323580"/>
            <a:ext cx="10711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可获得性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1D108017-5B80-8B2F-7352-EE1F561B547A}"/>
              </a:ext>
            </a:extLst>
          </p:cNvPr>
          <p:cNvSpPr txBox="1"/>
          <p:nvPr/>
        </p:nvSpPr>
        <p:spPr>
          <a:xfrm>
            <a:off x="9068348" y="1879237"/>
            <a:ext cx="12852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自动化服务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32CD6F3A-85AB-9ED0-4E22-D361E3166516}"/>
              </a:ext>
            </a:extLst>
          </p:cNvPr>
          <p:cNvSpPr txBox="1"/>
          <p:nvPr/>
        </p:nvSpPr>
        <p:spPr>
          <a:xfrm>
            <a:off x="10420660" y="1978258"/>
            <a:ext cx="1285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90FAE7A-8AB1-25AF-3CEC-F44BB4233952}"/>
              </a:ext>
            </a:extLst>
          </p:cNvPr>
          <p:cNvSpPr txBox="1"/>
          <p:nvPr/>
        </p:nvSpPr>
        <p:spPr>
          <a:xfrm>
            <a:off x="9015032" y="2802576"/>
            <a:ext cx="1561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与客户协作、共同创造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713478C6-9CD6-C878-D8E5-F4D938E754D3}"/>
              </a:ext>
            </a:extLst>
          </p:cNvPr>
          <p:cNvSpPr txBox="1"/>
          <p:nvPr/>
        </p:nvSpPr>
        <p:spPr>
          <a:xfrm>
            <a:off x="9169441" y="4955726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认知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B2ACC69E-BD5E-C002-79A5-F701DAC524F5}"/>
              </a:ext>
            </a:extLst>
          </p:cNvPr>
          <p:cNvSpPr txBox="1"/>
          <p:nvPr/>
        </p:nvSpPr>
        <p:spPr>
          <a:xfrm>
            <a:off x="9172992" y="60479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评估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65CCC311-2DE6-1C12-1EB8-4662A33504B4}"/>
              </a:ext>
            </a:extLst>
          </p:cNvPr>
          <p:cNvSpPr txBox="1"/>
          <p:nvPr/>
        </p:nvSpPr>
        <p:spPr>
          <a:xfrm>
            <a:off x="10292885" y="451058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购买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77D4F77-5614-CCCC-3A91-67AFAF537800}"/>
              </a:ext>
            </a:extLst>
          </p:cNvPr>
          <p:cNvSpPr txBox="1"/>
          <p:nvPr/>
        </p:nvSpPr>
        <p:spPr>
          <a:xfrm>
            <a:off x="10300874" y="53505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2B31D679-8986-084B-AEEF-65CCBDB5A918}"/>
              </a:ext>
            </a:extLst>
          </p:cNvPr>
          <p:cNvSpPr txBox="1"/>
          <p:nvPr/>
        </p:nvSpPr>
        <p:spPr>
          <a:xfrm>
            <a:off x="10280656" y="621791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售后</a:t>
            </a: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F96A2782-80B0-8447-7097-E2578A73226A}"/>
              </a:ext>
            </a:extLst>
          </p:cNvPr>
          <p:cNvSpPr txBox="1"/>
          <p:nvPr/>
        </p:nvSpPr>
        <p:spPr>
          <a:xfrm>
            <a:off x="12869768" y="2038090"/>
            <a:ext cx="13501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日常网络交流者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AF58AB2D-AFA8-2D25-5AA3-5C423253E160}"/>
              </a:ext>
            </a:extLst>
          </p:cNvPr>
          <p:cNvSpPr txBox="1"/>
          <p:nvPr/>
        </p:nvSpPr>
        <p:spPr>
          <a:xfrm>
            <a:off x="11788968" y="3525315"/>
            <a:ext cx="15612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宣传工作者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525C7F72-ABA5-5921-E3A5-E0552189C8BB}"/>
              </a:ext>
            </a:extLst>
          </p:cNvPr>
          <p:cNvSpPr txBox="1"/>
          <p:nvPr/>
        </p:nvSpPr>
        <p:spPr>
          <a:xfrm>
            <a:off x="12951807" y="4542762"/>
            <a:ext cx="14461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书面写作者</a:t>
            </a: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6350696E-8019-6254-1047-DAD0EC23C6F0}"/>
              </a:ext>
            </a:extLst>
          </p:cNvPr>
          <p:cNvSpPr txBox="1"/>
          <p:nvPr/>
        </p:nvSpPr>
        <p:spPr>
          <a:xfrm>
            <a:off x="11905953" y="5848581"/>
            <a:ext cx="1285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1C6D47E-F8F6-5ABA-08AE-1C6C7E36FD3B}"/>
              </a:ext>
            </a:extLst>
          </p:cNvPr>
          <p:cNvSpPr txBox="1"/>
          <p:nvPr/>
        </p:nvSpPr>
        <p:spPr>
          <a:xfrm>
            <a:off x="2358805" y="7636959"/>
            <a:ext cx="14058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固定成本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56D7E61-E7FF-1E4B-429E-55AFDB7494E7}"/>
              </a:ext>
            </a:extLst>
          </p:cNvPr>
          <p:cNvSpPr txBox="1"/>
          <p:nvPr/>
        </p:nvSpPr>
        <p:spPr>
          <a:xfrm>
            <a:off x="4447905" y="7614314"/>
            <a:ext cx="14058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可变成本</a:t>
            </a: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ADD3DAAD-A9E5-3DB7-D625-F90F3FDC61F1}"/>
              </a:ext>
            </a:extLst>
          </p:cNvPr>
          <p:cNvSpPr txBox="1"/>
          <p:nvPr/>
        </p:nvSpPr>
        <p:spPr>
          <a:xfrm>
            <a:off x="7898815" y="8006291"/>
            <a:ext cx="2110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使用费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286ACF6F-205C-9420-550B-D06EDB204452}"/>
              </a:ext>
            </a:extLst>
          </p:cNvPr>
          <p:cNvSpPr txBox="1"/>
          <p:nvPr/>
        </p:nvSpPr>
        <p:spPr>
          <a:xfrm>
            <a:off x="9938121" y="7980280"/>
            <a:ext cx="1767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会员费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9874800-DBD3-3219-88EE-0932F028FA83}"/>
              </a:ext>
            </a:extLst>
          </p:cNvPr>
          <p:cNvSpPr txBox="1"/>
          <p:nvPr/>
        </p:nvSpPr>
        <p:spPr>
          <a:xfrm>
            <a:off x="11917141" y="7698188"/>
            <a:ext cx="1800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工具使用费</a:t>
            </a:r>
          </a:p>
        </p:txBody>
      </p:sp>
    </p:spTree>
    <p:extLst>
      <p:ext uri="{BB962C8B-B14F-4D97-AF65-F5344CB8AC3E}">
        <p14:creationId xmlns:p14="http://schemas.microsoft.com/office/powerpoint/2010/main" val="4125684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698" y="540312"/>
            <a:ext cx="4948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5" dirty="0">
                <a:solidFill>
                  <a:srgbClr val="231F20"/>
                </a:solidFill>
                <a:latin typeface="Tahoma"/>
                <a:cs typeface="Tahoma"/>
              </a:rPr>
              <a:t>Get-It </a:t>
            </a:r>
            <a:r>
              <a:rPr lang="zh-CN" altLang="en-US" sz="2800" b="1" spc="5" dirty="0">
                <a:solidFill>
                  <a:srgbClr val="231F20"/>
                </a:solidFill>
                <a:latin typeface="Tahoma"/>
                <a:cs typeface="Tahoma"/>
              </a:rPr>
              <a:t>视觉化商业模式画布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983437"/>
            <a:ext cx="2625090" cy="2819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50" b="1" spc="-15" dirty="0">
                <a:solidFill>
                  <a:srgbClr val="231F20"/>
                </a:solidFill>
                <a:latin typeface="Tahoma"/>
                <a:cs typeface="Tahoma"/>
              </a:rPr>
              <a:t>DesigneD </a:t>
            </a:r>
            <a:r>
              <a:rPr sz="850" b="1" spc="-5" dirty="0">
                <a:solidFill>
                  <a:srgbClr val="231F20"/>
                </a:solidFill>
                <a:latin typeface="Tahoma"/>
                <a:cs typeface="Tahoma"/>
              </a:rPr>
              <a:t>by</a:t>
            </a:r>
            <a:r>
              <a:rPr sz="850" b="1" spc="-5" dirty="0">
                <a:solidFill>
                  <a:srgbClr val="231F20"/>
                </a:solidFill>
                <a:latin typeface="Segoe Print"/>
                <a:cs typeface="Segoe Print"/>
              </a:rPr>
              <a:t>: </a:t>
            </a:r>
            <a:r>
              <a:rPr sz="850" spc="55" dirty="0">
                <a:solidFill>
                  <a:srgbClr val="231F20"/>
                </a:solidFill>
                <a:latin typeface="Tahoma"/>
                <a:cs typeface="Tahoma"/>
              </a:rPr>
              <a:t>Strategyzer</a:t>
            </a:r>
            <a:r>
              <a:rPr sz="85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45" dirty="0">
                <a:solidFill>
                  <a:srgbClr val="231F20"/>
                </a:solidFill>
                <a:latin typeface="Tahoma"/>
                <a:cs typeface="Tahoma"/>
              </a:rPr>
              <a:t>AG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700" i="1" spc="-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makers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Business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10" dirty="0">
                <a:solidFill>
                  <a:srgbClr val="231F20"/>
                </a:solidFill>
                <a:latin typeface="Verdana"/>
                <a:cs typeface="Verdana"/>
              </a:rPr>
              <a:t>Model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Generation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Strategyzer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5906" y="9740573"/>
            <a:ext cx="46856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This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work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licensed under the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Commons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Attribution-Share Alike </a:t>
            </a:r>
            <a:r>
              <a:rPr sz="500" dirty="0">
                <a:solidFill>
                  <a:srgbClr val="231F20"/>
                </a:solidFill>
                <a:latin typeface="Tahoma"/>
                <a:cs typeface="Tahoma"/>
              </a:rPr>
              <a:t>3.0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Unported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License. </a:t>
            </a:r>
            <a:r>
              <a:rPr sz="500" spc="-5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view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copy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of this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license,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visit: 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  <a:hlinkClick r:id="rId3"/>
              </a:rPr>
              <a:t>http://creativecommons.org/licenses/by-sa/3.0/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  <a:hlinkClick r:id="rId3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send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letter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Commons,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171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Second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Street,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Suite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300,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San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Francisco,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California,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94105,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USA.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2430" y="9747522"/>
            <a:ext cx="198399" cy="1983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158" y="9747522"/>
            <a:ext cx="968964" cy="1985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9681" y="9759622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4">
                <a:moveTo>
                  <a:pt x="0" y="0"/>
                </a:moveTo>
                <a:lnTo>
                  <a:pt x="0" y="177812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44728" y="1313109"/>
            <a:ext cx="282575" cy="244475"/>
          </a:xfrm>
          <a:custGeom>
            <a:avLst/>
            <a:gdLst/>
            <a:ahLst/>
            <a:cxnLst/>
            <a:rect l="l" t="t" r="r" b="b"/>
            <a:pathLst>
              <a:path w="282575" h="244475">
                <a:moveTo>
                  <a:pt x="69402" y="0"/>
                </a:moveTo>
                <a:lnTo>
                  <a:pt x="41460" y="6897"/>
                </a:lnTo>
                <a:lnTo>
                  <a:pt x="18399" y="24119"/>
                </a:lnTo>
                <a:lnTo>
                  <a:pt x="4209" y="48053"/>
                </a:lnTo>
                <a:lnTo>
                  <a:pt x="0" y="75589"/>
                </a:lnTo>
                <a:lnTo>
                  <a:pt x="6878" y="103620"/>
                </a:lnTo>
                <a:lnTo>
                  <a:pt x="35008" y="140877"/>
                </a:lnTo>
                <a:lnTo>
                  <a:pt x="80303" y="187441"/>
                </a:lnTo>
                <a:lnTo>
                  <a:pt x="122407" y="227198"/>
                </a:lnTo>
                <a:lnTo>
                  <a:pt x="140965" y="244031"/>
                </a:lnTo>
                <a:lnTo>
                  <a:pt x="140990" y="243713"/>
                </a:lnTo>
                <a:lnTo>
                  <a:pt x="141396" y="243713"/>
                </a:lnTo>
                <a:lnTo>
                  <a:pt x="208973" y="183280"/>
                </a:lnTo>
                <a:lnTo>
                  <a:pt x="245584" y="148403"/>
                </a:lnTo>
                <a:lnTo>
                  <a:pt x="275127" y="103620"/>
                </a:lnTo>
                <a:lnTo>
                  <a:pt x="281997" y="75589"/>
                </a:lnTo>
                <a:lnTo>
                  <a:pt x="278233" y="51029"/>
                </a:lnTo>
                <a:lnTo>
                  <a:pt x="140990" y="51029"/>
                </a:lnTo>
                <a:lnTo>
                  <a:pt x="140088" y="47346"/>
                </a:lnTo>
                <a:lnTo>
                  <a:pt x="139047" y="44196"/>
                </a:lnTo>
                <a:lnTo>
                  <a:pt x="137866" y="41656"/>
                </a:lnTo>
                <a:lnTo>
                  <a:pt x="120704" y="18500"/>
                </a:lnTo>
                <a:lnTo>
                  <a:pt x="96850" y="4241"/>
                </a:lnTo>
                <a:lnTo>
                  <a:pt x="69402" y="0"/>
                </a:lnTo>
                <a:close/>
              </a:path>
              <a:path w="282575" h="244475">
                <a:moveTo>
                  <a:pt x="141396" y="243713"/>
                </a:moveTo>
                <a:lnTo>
                  <a:pt x="140990" y="243713"/>
                </a:lnTo>
                <a:lnTo>
                  <a:pt x="141041" y="244031"/>
                </a:lnTo>
                <a:lnTo>
                  <a:pt x="141396" y="243713"/>
                </a:lnTo>
                <a:close/>
              </a:path>
              <a:path w="282575" h="244475">
                <a:moveTo>
                  <a:pt x="212549" y="0"/>
                </a:moveTo>
                <a:lnTo>
                  <a:pt x="161257" y="18500"/>
                </a:lnTo>
                <a:lnTo>
                  <a:pt x="140990" y="51029"/>
                </a:lnTo>
                <a:lnTo>
                  <a:pt x="278233" y="51029"/>
                </a:lnTo>
                <a:lnTo>
                  <a:pt x="277777" y="48053"/>
                </a:lnTo>
                <a:lnTo>
                  <a:pt x="263567" y="24119"/>
                </a:lnTo>
                <a:lnTo>
                  <a:pt x="240469" y="6897"/>
                </a:lnTo>
                <a:lnTo>
                  <a:pt x="21254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76940" y="10069066"/>
            <a:ext cx="1198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st</a:t>
            </a:r>
            <a:r>
              <a:rPr sz="1200" spc="4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ateg</a:t>
            </a:r>
            <a:r>
              <a:rPr sz="1200" spc="15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ze</a:t>
            </a:r>
            <a:r>
              <a:rPr sz="1200" spc="-4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-55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1200" spc="7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1200" spc="80" dirty="0">
                <a:solidFill>
                  <a:srgbClr val="231F20"/>
                </a:solidFill>
                <a:latin typeface="Tahoma"/>
                <a:cs typeface="Tahoma"/>
              </a:rPr>
              <a:t>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53094" y="1317767"/>
            <a:ext cx="260972" cy="3011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4616" y="1313049"/>
            <a:ext cx="274270" cy="2742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49338" y="4301075"/>
            <a:ext cx="358414" cy="3326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610" y="1315381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143421" y="0"/>
                </a:moveTo>
                <a:lnTo>
                  <a:pt x="98088" y="7311"/>
                </a:lnTo>
                <a:lnTo>
                  <a:pt x="58718" y="27671"/>
                </a:lnTo>
                <a:lnTo>
                  <a:pt x="27671" y="58718"/>
                </a:lnTo>
                <a:lnTo>
                  <a:pt x="7311" y="98088"/>
                </a:lnTo>
                <a:lnTo>
                  <a:pt x="0" y="143421"/>
                </a:lnTo>
                <a:lnTo>
                  <a:pt x="7311" y="188753"/>
                </a:lnTo>
                <a:lnTo>
                  <a:pt x="27671" y="228124"/>
                </a:lnTo>
                <a:lnTo>
                  <a:pt x="58718" y="259170"/>
                </a:lnTo>
                <a:lnTo>
                  <a:pt x="98088" y="279530"/>
                </a:lnTo>
                <a:lnTo>
                  <a:pt x="143421" y="286842"/>
                </a:lnTo>
                <a:lnTo>
                  <a:pt x="188753" y="279530"/>
                </a:lnTo>
                <a:lnTo>
                  <a:pt x="228124" y="259170"/>
                </a:lnTo>
                <a:lnTo>
                  <a:pt x="259170" y="228124"/>
                </a:lnTo>
                <a:lnTo>
                  <a:pt x="268053" y="210947"/>
                </a:lnTo>
                <a:lnTo>
                  <a:pt x="122542" y="210947"/>
                </a:lnTo>
                <a:lnTo>
                  <a:pt x="65252" y="153644"/>
                </a:lnTo>
                <a:lnTo>
                  <a:pt x="84874" y="134023"/>
                </a:lnTo>
                <a:lnTo>
                  <a:pt x="152885" y="134023"/>
                </a:lnTo>
                <a:lnTo>
                  <a:pt x="203987" y="75539"/>
                </a:lnTo>
                <a:lnTo>
                  <a:pt x="267869" y="75539"/>
                </a:lnTo>
                <a:lnTo>
                  <a:pt x="259170" y="58718"/>
                </a:lnTo>
                <a:lnTo>
                  <a:pt x="228124" y="27671"/>
                </a:lnTo>
                <a:lnTo>
                  <a:pt x="188753" y="7311"/>
                </a:lnTo>
                <a:lnTo>
                  <a:pt x="143421" y="0"/>
                </a:lnTo>
                <a:close/>
              </a:path>
              <a:path w="287020" h="287019">
                <a:moveTo>
                  <a:pt x="267869" y="75539"/>
                </a:moveTo>
                <a:lnTo>
                  <a:pt x="203987" y="75539"/>
                </a:lnTo>
                <a:lnTo>
                  <a:pt x="224904" y="93802"/>
                </a:lnTo>
                <a:lnTo>
                  <a:pt x="122542" y="210947"/>
                </a:lnTo>
                <a:lnTo>
                  <a:pt x="268053" y="210947"/>
                </a:lnTo>
                <a:lnTo>
                  <a:pt x="279530" y="188753"/>
                </a:lnTo>
                <a:lnTo>
                  <a:pt x="286842" y="143421"/>
                </a:lnTo>
                <a:lnTo>
                  <a:pt x="279530" y="98088"/>
                </a:lnTo>
                <a:lnTo>
                  <a:pt x="267869" y="75539"/>
                </a:lnTo>
                <a:close/>
              </a:path>
              <a:path w="287020" h="287019">
                <a:moveTo>
                  <a:pt x="152885" y="134023"/>
                </a:moveTo>
                <a:lnTo>
                  <a:pt x="84874" y="134023"/>
                </a:lnTo>
                <a:lnTo>
                  <a:pt x="121170" y="170319"/>
                </a:lnTo>
                <a:lnTo>
                  <a:pt x="152885" y="134023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57573" y="4306261"/>
            <a:ext cx="369208" cy="2436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8685" y="7372636"/>
            <a:ext cx="255270" cy="257810"/>
          </a:xfrm>
          <a:custGeom>
            <a:avLst/>
            <a:gdLst/>
            <a:ahLst/>
            <a:cxnLst/>
            <a:rect l="l" t="t" r="r" b="b"/>
            <a:pathLst>
              <a:path w="255270" h="257809">
                <a:moveTo>
                  <a:pt x="233387" y="0"/>
                </a:moveTo>
                <a:lnTo>
                  <a:pt x="152247" y="0"/>
                </a:lnTo>
                <a:lnTo>
                  <a:pt x="0" y="152006"/>
                </a:lnTo>
                <a:lnTo>
                  <a:pt x="105308" y="257670"/>
                </a:lnTo>
                <a:lnTo>
                  <a:pt x="254965" y="107505"/>
                </a:lnTo>
                <a:lnTo>
                  <a:pt x="254965" y="64795"/>
                </a:lnTo>
                <a:lnTo>
                  <a:pt x="212123" y="64795"/>
                </a:lnTo>
                <a:lnTo>
                  <a:pt x="203933" y="63195"/>
                </a:lnTo>
                <a:lnTo>
                  <a:pt x="196723" y="58394"/>
                </a:lnTo>
                <a:lnTo>
                  <a:pt x="191958" y="51190"/>
                </a:lnTo>
                <a:lnTo>
                  <a:pt x="190369" y="42987"/>
                </a:lnTo>
                <a:lnTo>
                  <a:pt x="191958" y="34782"/>
                </a:lnTo>
                <a:lnTo>
                  <a:pt x="196723" y="27571"/>
                </a:lnTo>
                <a:lnTo>
                  <a:pt x="203933" y="22778"/>
                </a:lnTo>
                <a:lnTo>
                  <a:pt x="212123" y="21180"/>
                </a:lnTo>
                <a:lnTo>
                  <a:pt x="254518" y="21180"/>
                </a:lnTo>
                <a:lnTo>
                  <a:pt x="233387" y="0"/>
                </a:lnTo>
                <a:close/>
              </a:path>
              <a:path w="255270" h="257809">
                <a:moveTo>
                  <a:pt x="254518" y="21180"/>
                </a:moveTo>
                <a:lnTo>
                  <a:pt x="212123" y="21180"/>
                </a:lnTo>
                <a:lnTo>
                  <a:pt x="220306" y="22778"/>
                </a:lnTo>
                <a:lnTo>
                  <a:pt x="227495" y="27571"/>
                </a:lnTo>
                <a:lnTo>
                  <a:pt x="232274" y="34782"/>
                </a:lnTo>
                <a:lnTo>
                  <a:pt x="233867" y="42987"/>
                </a:lnTo>
                <a:lnTo>
                  <a:pt x="232274" y="51190"/>
                </a:lnTo>
                <a:lnTo>
                  <a:pt x="227495" y="58394"/>
                </a:lnTo>
                <a:lnTo>
                  <a:pt x="220306" y="63195"/>
                </a:lnTo>
                <a:lnTo>
                  <a:pt x="212123" y="64795"/>
                </a:lnTo>
                <a:lnTo>
                  <a:pt x="254965" y="64795"/>
                </a:lnTo>
                <a:lnTo>
                  <a:pt x="254965" y="21628"/>
                </a:lnTo>
                <a:lnTo>
                  <a:pt x="254518" y="211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7148" y="7310156"/>
            <a:ext cx="255270" cy="182245"/>
          </a:xfrm>
          <a:custGeom>
            <a:avLst/>
            <a:gdLst/>
            <a:ahLst/>
            <a:cxnLst/>
            <a:rect l="l" t="t" r="r" b="b"/>
            <a:pathLst>
              <a:path w="255270" h="182245">
                <a:moveTo>
                  <a:pt x="233400" y="0"/>
                </a:moveTo>
                <a:lnTo>
                  <a:pt x="152247" y="0"/>
                </a:lnTo>
                <a:lnTo>
                  <a:pt x="0" y="152031"/>
                </a:lnTo>
                <a:lnTo>
                  <a:pt x="30073" y="182232"/>
                </a:lnTo>
                <a:lnTo>
                  <a:pt x="166865" y="45669"/>
                </a:lnTo>
                <a:lnTo>
                  <a:pt x="254927" y="45669"/>
                </a:lnTo>
                <a:lnTo>
                  <a:pt x="254927" y="21653"/>
                </a:lnTo>
                <a:lnTo>
                  <a:pt x="23340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93336" y="7388369"/>
            <a:ext cx="282575" cy="273685"/>
          </a:xfrm>
          <a:custGeom>
            <a:avLst/>
            <a:gdLst/>
            <a:ahLst/>
            <a:cxnLst/>
            <a:rect l="l" t="t" r="r" b="b"/>
            <a:pathLst>
              <a:path w="282575" h="273684">
                <a:moveTo>
                  <a:pt x="189344" y="0"/>
                </a:moveTo>
                <a:lnTo>
                  <a:pt x="92951" y="0"/>
                </a:lnTo>
                <a:lnTo>
                  <a:pt x="55781" y="20262"/>
                </a:lnTo>
                <a:lnTo>
                  <a:pt x="26454" y="50306"/>
                </a:lnTo>
                <a:lnTo>
                  <a:pt x="7137" y="88048"/>
                </a:lnTo>
                <a:lnTo>
                  <a:pt x="0" y="131406"/>
                </a:lnTo>
                <a:lnTo>
                  <a:pt x="6871" y="176043"/>
                </a:lnTo>
                <a:lnTo>
                  <a:pt x="26618" y="214909"/>
                </a:lnTo>
                <a:lnTo>
                  <a:pt x="56936" y="245665"/>
                </a:lnTo>
                <a:lnTo>
                  <a:pt x="95517" y="265970"/>
                </a:lnTo>
                <a:lnTo>
                  <a:pt x="140055" y="273481"/>
                </a:lnTo>
                <a:lnTo>
                  <a:pt x="184698" y="266610"/>
                </a:lnTo>
                <a:lnTo>
                  <a:pt x="223568" y="246863"/>
                </a:lnTo>
                <a:lnTo>
                  <a:pt x="254326" y="216545"/>
                </a:lnTo>
                <a:lnTo>
                  <a:pt x="274631" y="177964"/>
                </a:lnTo>
                <a:lnTo>
                  <a:pt x="282143" y="133426"/>
                </a:lnTo>
                <a:lnTo>
                  <a:pt x="275488" y="89520"/>
                </a:lnTo>
                <a:lnTo>
                  <a:pt x="256332" y="51182"/>
                </a:lnTo>
                <a:lnTo>
                  <a:pt x="226880" y="20610"/>
                </a:lnTo>
                <a:lnTo>
                  <a:pt x="189344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78982" y="7310168"/>
            <a:ext cx="110845" cy="661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6388" y="7451595"/>
            <a:ext cx="96010" cy="1460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15617" y="1313526"/>
            <a:ext cx="360045" cy="330200"/>
          </a:xfrm>
          <a:custGeom>
            <a:avLst/>
            <a:gdLst/>
            <a:ahLst/>
            <a:cxnLst/>
            <a:rect l="l" t="t" r="r" b="b"/>
            <a:pathLst>
              <a:path w="360044" h="330200">
                <a:moveTo>
                  <a:pt x="181871" y="0"/>
                </a:moveTo>
                <a:lnTo>
                  <a:pt x="139827" y="8793"/>
                </a:lnTo>
                <a:lnTo>
                  <a:pt x="101524" y="28001"/>
                </a:lnTo>
                <a:lnTo>
                  <a:pt x="69112" y="56752"/>
                </a:lnTo>
                <a:lnTo>
                  <a:pt x="44742" y="94173"/>
                </a:lnTo>
                <a:lnTo>
                  <a:pt x="0" y="180368"/>
                </a:lnTo>
                <a:lnTo>
                  <a:pt x="2463" y="188115"/>
                </a:lnTo>
                <a:lnTo>
                  <a:pt x="33655" y="204308"/>
                </a:lnTo>
                <a:lnTo>
                  <a:pt x="35583" y="211441"/>
                </a:lnTo>
                <a:lnTo>
                  <a:pt x="37834" y="218473"/>
                </a:lnTo>
                <a:lnTo>
                  <a:pt x="40393" y="225398"/>
                </a:lnTo>
                <a:lnTo>
                  <a:pt x="43243" y="232210"/>
                </a:lnTo>
                <a:lnTo>
                  <a:pt x="125958" y="238483"/>
                </a:lnTo>
                <a:lnTo>
                  <a:pt x="62433" y="264937"/>
                </a:lnTo>
                <a:lnTo>
                  <a:pt x="103318" y="303485"/>
                </a:lnTo>
                <a:lnTo>
                  <a:pt x="165940" y="328303"/>
                </a:lnTo>
                <a:lnTo>
                  <a:pt x="212302" y="329767"/>
                </a:lnTo>
                <a:lnTo>
                  <a:pt x="256549" y="318578"/>
                </a:lnTo>
                <a:lnTo>
                  <a:pt x="296091" y="295786"/>
                </a:lnTo>
                <a:lnTo>
                  <a:pt x="328337" y="262442"/>
                </a:lnTo>
                <a:lnTo>
                  <a:pt x="350697" y="219598"/>
                </a:lnTo>
                <a:lnTo>
                  <a:pt x="359734" y="172161"/>
                </a:lnTo>
                <a:lnTo>
                  <a:pt x="357221" y="147974"/>
                </a:lnTo>
                <a:lnTo>
                  <a:pt x="101058" y="147974"/>
                </a:lnTo>
                <a:lnTo>
                  <a:pt x="91033" y="144389"/>
                </a:lnTo>
                <a:lnTo>
                  <a:pt x="83972" y="139690"/>
                </a:lnTo>
                <a:lnTo>
                  <a:pt x="80352" y="130775"/>
                </a:lnTo>
                <a:lnTo>
                  <a:pt x="82143" y="122494"/>
                </a:lnTo>
                <a:lnTo>
                  <a:pt x="86846" y="112937"/>
                </a:lnTo>
                <a:lnTo>
                  <a:pt x="94999" y="107081"/>
                </a:lnTo>
                <a:lnTo>
                  <a:pt x="104928" y="105605"/>
                </a:lnTo>
                <a:lnTo>
                  <a:pt x="346878" y="105605"/>
                </a:lnTo>
                <a:lnTo>
                  <a:pt x="337266" y="81905"/>
                </a:lnTo>
                <a:lnTo>
                  <a:pt x="308116" y="44889"/>
                </a:lnTo>
                <a:lnTo>
                  <a:pt x="268592" y="17148"/>
                </a:lnTo>
                <a:lnTo>
                  <a:pt x="225510" y="2494"/>
                </a:lnTo>
                <a:lnTo>
                  <a:pt x="181871" y="0"/>
                </a:lnTo>
                <a:close/>
              </a:path>
              <a:path w="360044" h="330200">
                <a:moveTo>
                  <a:pt x="346878" y="105605"/>
                </a:moveTo>
                <a:lnTo>
                  <a:pt x="104928" y="105605"/>
                </a:lnTo>
                <a:lnTo>
                  <a:pt x="114960" y="109185"/>
                </a:lnTo>
                <a:lnTo>
                  <a:pt x="122008" y="113884"/>
                </a:lnTo>
                <a:lnTo>
                  <a:pt x="125628" y="122799"/>
                </a:lnTo>
                <a:lnTo>
                  <a:pt x="123837" y="131079"/>
                </a:lnTo>
                <a:lnTo>
                  <a:pt x="119135" y="140639"/>
                </a:lnTo>
                <a:lnTo>
                  <a:pt x="110983" y="146497"/>
                </a:lnTo>
                <a:lnTo>
                  <a:pt x="101058" y="147974"/>
                </a:lnTo>
                <a:lnTo>
                  <a:pt x="357221" y="147974"/>
                </a:lnTo>
                <a:lnTo>
                  <a:pt x="354865" y="125297"/>
                </a:lnTo>
                <a:lnTo>
                  <a:pt x="346878" y="105605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71892" y="9745206"/>
            <a:ext cx="344170" cy="297180"/>
          </a:xfrm>
          <a:custGeom>
            <a:avLst/>
            <a:gdLst/>
            <a:ahLst/>
            <a:cxnLst/>
            <a:rect l="l" t="t" r="r" b="b"/>
            <a:pathLst>
              <a:path w="344170" h="297179">
                <a:moveTo>
                  <a:pt x="70345" y="0"/>
                </a:moveTo>
                <a:lnTo>
                  <a:pt x="41389" y="25684"/>
                </a:lnTo>
                <a:lnTo>
                  <a:pt x="19203" y="57078"/>
                </a:lnTo>
                <a:lnTo>
                  <a:pt x="5003" y="93070"/>
                </a:lnTo>
                <a:lnTo>
                  <a:pt x="0" y="132549"/>
                </a:lnTo>
                <a:lnTo>
                  <a:pt x="6139" y="176295"/>
                </a:lnTo>
                <a:lnTo>
                  <a:pt x="23465" y="215603"/>
                </a:lnTo>
                <a:lnTo>
                  <a:pt x="50341" y="248907"/>
                </a:lnTo>
                <a:lnTo>
                  <a:pt x="85127" y="274637"/>
                </a:lnTo>
                <a:lnTo>
                  <a:pt x="126187" y="291225"/>
                </a:lnTo>
                <a:lnTo>
                  <a:pt x="171881" y="297103"/>
                </a:lnTo>
                <a:lnTo>
                  <a:pt x="217571" y="291225"/>
                </a:lnTo>
                <a:lnTo>
                  <a:pt x="258627" y="274637"/>
                </a:lnTo>
                <a:lnTo>
                  <a:pt x="293411" y="248907"/>
                </a:lnTo>
                <a:lnTo>
                  <a:pt x="298781" y="242252"/>
                </a:lnTo>
                <a:lnTo>
                  <a:pt x="171881" y="242252"/>
                </a:lnTo>
                <a:lnTo>
                  <a:pt x="127278" y="233632"/>
                </a:lnTo>
                <a:lnTo>
                  <a:pt x="90854" y="210123"/>
                </a:lnTo>
                <a:lnTo>
                  <a:pt x="66295" y="175253"/>
                </a:lnTo>
                <a:lnTo>
                  <a:pt x="57289" y="132549"/>
                </a:lnTo>
                <a:lnTo>
                  <a:pt x="60624" y="106226"/>
                </a:lnTo>
                <a:lnTo>
                  <a:pt x="70091" y="82232"/>
                </a:lnTo>
                <a:lnTo>
                  <a:pt x="84882" y="61305"/>
                </a:lnTo>
                <a:lnTo>
                  <a:pt x="104190" y="44183"/>
                </a:lnTo>
                <a:lnTo>
                  <a:pt x="70345" y="0"/>
                </a:lnTo>
                <a:close/>
              </a:path>
              <a:path w="344170" h="297179">
                <a:moveTo>
                  <a:pt x="273405" y="0"/>
                </a:moveTo>
                <a:lnTo>
                  <a:pt x="239560" y="44183"/>
                </a:lnTo>
                <a:lnTo>
                  <a:pt x="258868" y="61305"/>
                </a:lnTo>
                <a:lnTo>
                  <a:pt x="273659" y="82232"/>
                </a:lnTo>
                <a:lnTo>
                  <a:pt x="283126" y="106226"/>
                </a:lnTo>
                <a:lnTo>
                  <a:pt x="286461" y="132549"/>
                </a:lnTo>
                <a:lnTo>
                  <a:pt x="277455" y="175253"/>
                </a:lnTo>
                <a:lnTo>
                  <a:pt x="252898" y="210123"/>
                </a:lnTo>
                <a:lnTo>
                  <a:pt x="216477" y="233632"/>
                </a:lnTo>
                <a:lnTo>
                  <a:pt x="171881" y="242252"/>
                </a:lnTo>
                <a:lnTo>
                  <a:pt x="298781" y="242252"/>
                </a:lnTo>
                <a:lnTo>
                  <a:pt x="320285" y="215603"/>
                </a:lnTo>
                <a:lnTo>
                  <a:pt x="337611" y="176295"/>
                </a:lnTo>
                <a:lnTo>
                  <a:pt x="343750" y="132549"/>
                </a:lnTo>
                <a:lnTo>
                  <a:pt x="338747" y="93070"/>
                </a:lnTo>
                <a:lnTo>
                  <a:pt x="324546" y="57078"/>
                </a:lnTo>
                <a:lnTo>
                  <a:pt x="302361" y="25684"/>
                </a:lnTo>
                <a:lnTo>
                  <a:pt x="273405" y="0"/>
                </a:lnTo>
                <a:close/>
              </a:path>
              <a:path w="344170" h="297179">
                <a:moveTo>
                  <a:pt x="138036" y="88366"/>
                </a:moveTo>
                <a:lnTo>
                  <a:pt x="128381" y="96927"/>
                </a:lnTo>
                <a:lnTo>
                  <a:pt x="120983" y="107391"/>
                </a:lnTo>
                <a:lnTo>
                  <a:pt x="116247" y="119388"/>
                </a:lnTo>
                <a:lnTo>
                  <a:pt x="114579" y="132549"/>
                </a:lnTo>
                <a:lnTo>
                  <a:pt x="119082" y="153904"/>
                </a:lnTo>
                <a:lnTo>
                  <a:pt x="131362" y="171338"/>
                </a:lnTo>
                <a:lnTo>
                  <a:pt x="149576" y="183091"/>
                </a:lnTo>
                <a:lnTo>
                  <a:pt x="171881" y="187401"/>
                </a:lnTo>
                <a:lnTo>
                  <a:pt x="194179" y="183091"/>
                </a:lnTo>
                <a:lnTo>
                  <a:pt x="212390" y="171338"/>
                </a:lnTo>
                <a:lnTo>
                  <a:pt x="224668" y="153904"/>
                </a:lnTo>
                <a:lnTo>
                  <a:pt x="229171" y="132549"/>
                </a:lnTo>
                <a:lnTo>
                  <a:pt x="171881" y="132549"/>
                </a:lnTo>
                <a:lnTo>
                  <a:pt x="138036" y="88366"/>
                </a:lnTo>
                <a:close/>
              </a:path>
              <a:path w="344170" h="297179">
                <a:moveTo>
                  <a:pt x="205714" y="88366"/>
                </a:moveTo>
                <a:lnTo>
                  <a:pt x="171881" y="132549"/>
                </a:lnTo>
                <a:lnTo>
                  <a:pt x="229171" y="132549"/>
                </a:lnTo>
                <a:lnTo>
                  <a:pt x="227503" y="119388"/>
                </a:lnTo>
                <a:lnTo>
                  <a:pt x="222767" y="107391"/>
                </a:lnTo>
                <a:lnTo>
                  <a:pt x="215369" y="96927"/>
                </a:lnTo>
                <a:lnTo>
                  <a:pt x="205714" y="88366"/>
                </a:lnTo>
                <a:close/>
              </a:path>
              <a:path w="344170" h="297179">
                <a:moveTo>
                  <a:pt x="171881" y="22847"/>
                </a:moveTo>
                <a:lnTo>
                  <a:pt x="153273" y="24304"/>
                </a:lnTo>
                <a:lnTo>
                  <a:pt x="135640" y="28509"/>
                </a:lnTo>
                <a:lnTo>
                  <a:pt x="119205" y="35218"/>
                </a:lnTo>
                <a:lnTo>
                  <a:pt x="104190" y="44183"/>
                </a:lnTo>
                <a:lnTo>
                  <a:pt x="138036" y="88366"/>
                </a:lnTo>
                <a:lnTo>
                  <a:pt x="145542" y="83881"/>
                </a:lnTo>
                <a:lnTo>
                  <a:pt x="153758" y="80527"/>
                </a:lnTo>
                <a:lnTo>
                  <a:pt x="162575" y="78426"/>
                </a:lnTo>
                <a:lnTo>
                  <a:pt x="171881" y="77698"/>
                </a:lnTo>
                <a:lnTo>
                  <a:pt x="213886" y="77698"/>
                </a:lnTo>
                <a:lnTo>
                  <a:pt x="239560" y="44183"/>
                </a:lnTo>
                <a:lnTo>
                  <a:pt x="224545" y="35218"/>
                </a:lnTo>
                <a:lnTo>
                  <a:pt x="208111" y="28509"/>
                </a:lnTo>
                <a:lnTo>
                  <a:pt x="190482" y="24304"/>
                </a:lnTo>
                <a:lnTo>
                  <a:pt x="171881" y="22847"/>
                </a:lnTo>
                <a:close/>
              </a:path>
              <a:path w="344170" h="297179">
                <a:moveTo>
                  <a:pt x="213886" y="77698"/>
                </a:moveTo>
                <a:lnTo>
                  <a:pt x="171881" y="77698"/>
                </a:lnTo>
                <a:lnTo>
                  <a:pt x="181181" y="78426"/>
                </a:lnTo>
                <a:lnTo>
                  <a:pt x="189993" y="80527"/>
                </a:lnTo>
                <a:lnTo>
                  <a:pt x="198208" y="83881"/>
                </a:lnTo>
                <a:lnTo>
                  <a:pt x="205714" y="88366"/>
                </a:lnTo>
                <a:lnTo>
                  <a:pt x="213886" y="77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44287" y="9768061"/>
            <a:ext cx="362850" cy="23768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350885" y="9768062"/>
            <a:ext cx="143510" cy="238125"/>
          </a:xfrm>
          <a:custGeom>
            <a:avLst/>
            <a:gdLst/>
            <a:ahLst/>
            <a:cxnLst/>
            <a:rect l="l" t="t" r="r" b="b"/>
            <a:pathLst>
              <a:path w="143509" h="238125">
                <a:moveTo>
                  <a:pt x="85940" y="91414"/>
                </a:moveTo>
                <a:lnTo>
                  <a:pt x="28651" y="91414"/>
                </a:lnTo>
                <a:lnTo>
                  <a:pt x="28653" y="173736"/>
                </a:lnTo>
                <a:lnTo>
                  <a:pt x="38646" y="214998"/>
                </a:lnTo>
                <a:lnTo>
                  <a:pt x="75366" y="236325"/>
                </a:lnTo>
                <a:lnTo>
                  <a:pt x="92354" y="237680"/>
                </a:lnTo>
                <a:lnTo>
                  <a:pt x="107858" y="236155"/>
                </a:lnTo>
                <a:lnTo>
                  <a:pt x="121240" y="232089"/>
                </a:lnTo>
                <a:lnTo>
                  <a:pt x="132898" y="226246"/>
                </a:lnTo>
                <a:lnTo>
                  <a:pt x="143230" y="219392"/>
                </a:lnTo>
                <a:lnTo>
                  <a:pt x="128906" y="191973"/>
                </a:lnTo>
                <a:lnTo>
                  <a:pt x="105041" y="191973"/>
                </a:lnTo>
                <a:lnTo>
                  <a:pt x="97133" y="191073"/>
                </a:lnTo>
                <a:lnTo>
                  <a:pt x="91114" y="188055"/>
                </a:lnTo>
                <a:lnTo>
                  <a:pt x="87284" y="182436"/>
                </a:lnTo>
                <a:lnTo>
                  <a:pt x="85940" y="173736"/>
                </a:lnTo>
                <a:lnTo>
                  <a:pt x="85940" y="91414"/>
                </a:lnTo>
                <a:close/>
              </a:path>
              <a:path w="143509" h="238125">
                <a:moveTo>
                  <a:pt x="124129" y="182829"/>
                </a:moveTo>
                <a:lnTo>
                  <a:pt x="118478" y="187223"/>
                </a:lnTo>
                <a:lnTo>
                  <a:pt x="114579" y="191973"/>
                </a:lnTo>
                <a:lnTo>
                  <a:pt x="128906" y="191973"/>
                </a:lnTo>
                <a:lnTo>
                  <a:pt x="124129" y="182829"/>
                </a:lnTo>
                <a:close/>
              </a:path>
              <a:path w="143509" h="238125">
                <a:moveTo>
                  <a:pt x="133680" y="45707"/>
                </a:moveTo>
                <a:lnTo>
                  <a:pt x="0" y="45707"/>
                </a:lnTo>
                <a:lnTo>
                  <a:pt x="0" y="91414"/>
                </a:lnTo>
                <a:lnTo>
                  <a:pt x="133680" y="91414"/>
                </a:lnTo>
                <a:lnTo>
                  <a:pt x="133680" y="45707"/>
                </a:lnTo>
                <a:close/>
              </a:path>
              <a:path w="143509" h="238125">
                <a:moveTo>
                  <a:pt x="85940" y="0"/>
                </a:moveTo>
                <a:lnTo>
                  <a:pt x="28651" y="0"/>
                </a:lnTo>
                <a:lnTo>
                  <a:pt x="28651" y="45707"/>
                </a:lnTo>
                <a:lnTo>
                  <a:pt x="85940" y="45707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159914" y="9813759"/>
            <a:ext cx="193675" cy="192405"/>
          </a:xfrm>
          <a:custGeom>
            <a:avLst/>
            <a:gdLst/>
            <a:ahLst/>
            <a:cxnLst/>
            <a:rect l="l" t="t" r="r" b="b"/>
            <a:pathLst>
              <a:path w="193675" h="192404">
                <a:moveTo>
                  <a:pt x="166933" y="42176"/>
                </a:moveTo>
                <a:lnTo>
                  <a:pt x="83921" y="42176"/>
                </a:lnTo>
                <a:lnTo>
                  <a:pt x="94382" y="42208"/>
                </a:lnTo>
                <a:lnTo>
                  <a:pt x="104295" y="43318"/>
                </a:lnTo>
                <a:lnTo>
                  <a:pt x="111689" y="47025"/>
                </a:lnTo>
                <a:lnTo>
                  <a:pt x="114592" y="54851"/>
                </a:lnTo>
                <a:lnTo>
                  <a:pt x="111304" y="62893"/>
                </a:lnTo>
                <a:lnTo>
                  <a:pt x="101846" y="67924"/>
                </a:lnTo>
                <a:lnTo>
                  <a:pt x="86822" y="70990"/>
                </a:lnTo>
                <a:lnTo>
                  <a:pt x="66840" y="73139"/>
                </a:lnTo>
                <a:lnTo>
                  <a:pt x="44030" y="78137"/>
                </a:lnTo>
                <a:lnTo>
                  <a:pt x="22428" y="89782"/>
                </a:lnTo>
                <a:lnTo>
                  <a:pt x="6321" y="109104"/>
                </a:lnTo>
                <a:lnTo>
                  <a:pt x="0" y="137134"/>
                </a:lnTo>
                <a:lnTo>
                  <a:pt x="5028" y="160967"/>
                </a:lnTo>
                <a:lnTo>
                  <a:pt x="18980" y="178122"/>
                </a:lnTo>
                <a:lnTo>
                  <a:pt x="40151" y="188492"/>
                </a:lnTo>
                <a:lnTo>
                  <a:pt x="66840" y="191973"/>
                </a:lnTo>
                <a:lnTo>
                  <a:pt x="83156" y="190170"/>
                </a:lnTo>
                <a:lnTo>
                  <a:pt x="98698" y="184861"/>
                </a:lnTo>
                <a:lnTo>
                  <a:pt x="112649" y="176189"/>
                </a:lnTo>
                <a:lnTo>
                  <a:pt x="124193" y="164299"/>
                </a:lnTo>
                <a:lnTo>
                  <a:pt x="192254" y="164299"/>
                </a:lnTo>
                <a:lnTo>
                  <a:pt x="191314" y="151104"/>
                </a:lnTo>
                <a:lnTo>
                  <a:pt x="79324" y="151104"/>
                </a:lnTo>
                <a:lnTo>
                  <a:pt x="68626" y="149883"/>
                </a:lnTo>
                <a:lnTo>
                  <a:pt x="60248" y="146157"/>
                </a:lnTo>
                <a:lnTo>
                  <a:pt x="54785" y="139831"/>
                </a:lnTo>
                <a:lnTo>
                  <a:pt x="52831" y="130810"/>
                </a:lnTo>
                <a:lnTo>
                  <a:pt x="55139" y="120865"/>
                </a:lnTo>
                <a:lnTo>
                  <a:pt x="61221" y="114658"/>
                </a:lnTo>
                <a:lnTo>
                  <a:pt x="69821" y="111114"/>
                </a:lnTo>
                <a:lnTo>
                  <a:pt x="79679" y="109156"/>
                </a:lnTo>
                <a:lnTo>
                  <a:pt x="90255" y="107547"/>
                </a:lnTo>
                <a:lnTo>
                  <a:pt x="99642" y="105651"/>
                </a:lnTo>
                <a:lnTo>
                  <a:pt x="107702" y="102544"/>
                </a:lnTo>
                <a:lnTo>
                  <a:pt x="114299" y="97307"/>
                </a:lnTo>
                <a:lnTo>
                  <a:pt x="171886" y="97307"/>
                </a:lnTo>
                <a:lnTo>
                  <a:pt x="171881" y="63995"/>
                </a:lnTo>
                <a:lnTo>
                  <a:pt x="166933" y="42176"/>
                </a:lnTo>
                <a:close/>
              </a:path>
              <a:path w="193675" h="192404">
                <a:moveTo>
                  <a:pt x="192254" y="164299"/>
                </a:moveTo>
                <a:lnTo>
                  <a:pt x="124193" y="164299"/>
                </a:lnTo>
                <a:lnTo>
                  <a:pt x="130000" y="175331"/>
                </a:lnTo>
                <a:lnTo>
                  <a:pt x="138618" y="184099"/>
                </a:lnTo>
                <a:lnTo>
                  <a:pt x="149558" y="189885"/>
                </a:lnTo>
                <a:lnTo>
                  <a:pt x="162331" y="191973"/>
                </a:lnTo>
                <a:lnTo>
                  <a:pt x="169874" y="190908"/>
                </a:lnTo>
                <a:lnTo>
                  <a:pt x="178419" y="188237"/>
                </a:lnTo>
                <a:lnTo>
                  <a:pt x="186702" y="184745"/>
                </a:lnTo>
                <a:lnTo>
                  <a:pt x="193459" y="181216"/>
                </a:lnTo>
                <a:lnTo>
                  <a:pt x="192254" y="164299"/>
                </a:lnTo>
                <a:close/>
              </a:path>
              <a:path w="193675" h="192404">
                <a:moveTo>
                  <a:pt x="171886" y="97307"/>
                </a:moveTo>
                <a:lnTo>
                  <a:pt x="114299" y="97307"/>
                </a:lnTo>
                <a:lnTo>
                  <a:pt x="114299" y="117957"/>
                </a:lnTo>
                <a:lnTo>
                  <a:pt x="111617" y="132695"/>
                </a:lnTo>
                <a:lnTo>
                  <a:pt x="104232" y="143027"/>
                </a:lnTo>
                <a:lnTo>
                  <a:pt x="93136" y="149111"/>
                </a:lnTo>
                <a:lnTo>
                  <a:pt x="79324" y="151104"/>
                </a:lnTo>
                <a:lnTo>
                  <a:pt x="171894" y="151104"/>
                </a:lnTo>
                <a:lnTo>
                  <a:pt x="171886" y="97307"/>
                </a:lnTo>
                <a:close/>
              </a:path>
              <a:path w="193675" h="192404">
                <a:moveTo>
                  <a:pt x="190969" y="146265"/>
                </a:moveTo>
                <a:lnTo>
                  <a:pt x="188848" y="147967"/>
                </a:lnTo>
                <a:lnTo>
                  <a:pt x="182143" y="151104"/>
                </a:lnTo>
                <a:lnTo>
                  <a:pt x="191314" y="151104"/>
                </a:lnTo>
                <a:lnTo>
                  <a:pt x="190969" y="146265"/>
                </a:lnTo>
                <a:close/>
              </a:path>
              <a:path w="193675" h="192404">
                <a:moveTo>
                  <a:pt x="85940" y="0"/>
                </a:moveTo>
                <a:lnTo>
                  <a:pt x="65260" y="859"/>
                </a:lnTo>
                <a:lnTo>
                  <a:pt x="46421" y="3814"/>
                </a:lnTo>
                <a:lnTo>
                  <a:pt x="28244" y="9435"/>
                </a:lnTo>
                <a:lnTo>
                  <a:pt x="9550" y="18288"/>
                </a:lnTo>
                <a:lnTo>
                  <a:pt x="28651" y="54851"/>
                </a:lnTo>
                <a:lnTo>
                  <a:pt x="42057" y="48156"/>
                </a:lnTo>
                <a:lnTo>
                  <a:pt x="55757" y="44323"/>
                </a:lnTo>
                <a:lnTo>
                  <a:pt x="69722" y="42585"/>
                </a:lnTo>
                <a:lnTo>
                  <a:pt x="83921" y="42176"/>
                </a:lnTo>
                <a:lnTo>
                  <a:pt x="166933" y="42176"/>
                </a:lnTo>
                <a:lnTo>
                  <a:pt x="165211" y="34584"/>
                </a:lnTo>
                <a:lnTo>
                  <a:pt x="146932" y="14743"/>
                </a:lnTo>
                <a:lnTo>
                  <a:pt x="119643" y="3528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94123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315306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713736" y="9813763"/>
            <a:ext cx="200520" cy="2468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33357" y="9813765"/>
            <a:ext cx="200660" cy="247015"/>
          </a:xfrm>
          <a:custGeom>
            <a:avLst/>
            <a:gdLst/>
            <a:ahLst/>
            <a:cxnLst/>
            <a:rect l="l" t="t" r="r" b="b"/>
            <a:pathLst>
              <a:path w="200659" h="247015">
                <a:moveTo>
                  <a:pt x="23787" y="197777"/>
                </a:moveTo>
                <a:lnTo>
                  <a:pt x="3289" y="232283"/>
                </a:lnTo>
                <a:lnTo>
                  <a:pt x="14608" y="238552"/>
                </a:lnTo>
                <a:lnTo>
                  <a:pt x="26787" y="243106"/>
                </a:lnTo>
                <a:lnTo>
                  <a:pt x="39761" y="245884"/>
                </a:lnTo>
                <a:lnTo>
                  <a:pt x="53466" y="246824"/>
                </a:lnTo>
                <a:lnTo>
                  <a:pt x="78281" y="243320"/>
                </a:lnTo>
                <a:lnTo>
                  <a:pt x="97496" y="232743"/>
                </a:lnTo>
                <a:lnTo>
                  <a:pt x="112536" y="214999"/>
                </a:lnTo>
                <a:lnTo>
                  <a:pt x="117512" y="204876"/>
                </a:lnTo>
                <a:lnTo>
                  <a:pt x="37553" y="204876"/>
                </a:lnTo>
                <a:lnTo>
                  <a:pt x="30505" y="202171"/>
                </a:lnTo>
                <a:lnTo>
                  <a:pt x="23787" y="197777"/>
                </a:lnTo>
                <a:close/>
              </a:path>
              <a:path w="200659" h="247015">
                <a:moveTo>
                  <a:pt x="57289" y="0"/>
                </a:moveTo>
                <a:lnTo>
                  <a:pt x="0" y="0"/>
                </a:lnTo>
                <a:lnTo>
                  <a:pt x="73952" y="179171"/>
                </a:lnTo>
                <a:lnTo>
                  <a:pt x="69367" y="187629"/>
                </a:lnTo>
                <a:lnTo>
                  <a:pt x="65061" y="194750"/>
                </a:lnTo>
                <a:lnTo>
                  <a:pt x="59863" y="200186"/>
                </a:lnTo>
                <a:lnTo>
                  <a:pt x="53410" y="203656"/>
                </a:lnTo>
                <a:lnTo>
                  <a:pt x="45338" y="204876"/>
                </a:lnTo>
                <a:lnTo>
                  <a:pt x="117512" y="204876"/>
                </a:lnTo>
                <a:lnTo>
                  <a:pt x="124828" y="189992"/>
                </a:lnTo>
                <a:lnTo>
                  <a:pt x="153936" y="116928"/>
                </a:lnTo>
                <a:lnTo>
                  <a:pt x="101866" y="116928"/>
                </a:lnTo>
                <a:lnTo>
                  <a:pt x="57289" y="0"/>
                </a:lnTo>
                <a:close/>
              </a:path>
              <a:path w="200659" h="247015">
                <a:moveTo>
                  <a:pt x="200520" y="0"/>
                </a:moveTo>
                <a:lnTo>
                  <a:pt x="143230" y="0"/>
                </a:lnTo>
                <a:lnTo>
                  <a:pt x="101866" y="116928"/>
                </a:lnTo>
                <a:lnTo>
                  <a:pt x="153936" y="116928"/>
                </a:lnTo>
                <a:lnTo>
                  <a:pt x="2005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133875" y="9813765"/>
            <a:ext cx="172085" cy="192405"/>
          </a:xfrm>
          <a:custGeom>
            <a:avLst/>
            <a:gdLst/>
            <a:ahLst/>
            <a:cxnLst/>
            <a:rect l="l" t="t" r="r" b="b"/>
            <a:pathLst>
              <a:path w="172084" h="192404">
                <a:moveTo>
                  <a:pt x="171869" y="0"/>
                </a:moveTo>
                <a:lnTo>
                  <a:pt x="9550" y="0"/>
                </a:lnTo>
                <a:lnTo>
                  <a:pt x="9550" y="45707"/>
                </a:lnTo>
                <a:lnTo>
                  <a:pt x="105041" y="45707"/>
                </a:lnTo>
                <a:lnTo>
                  <a:pt x="0" y="147370"/>
                </a:lnTo>
                <a:lnTo>
                  <a:pt x="0" y="191973"/>
                </a:lnTo>
                <a:lnTo>
                  <a:pt x="171869" y="191973"/>
                </a:lnTo>
                <a:lnTo>
                  <a:pt x="171869" y="137121"/>
                </a:lnTo>
                <a:lnTo>
                  <a:pt x="76390" y="137121"/>
                </a:lnTo>
                <a:lnTo>
                  <a:pt x="171869" y="39141"/>
                </a:lnTo>
                <a:lnTo>
                  <a:pt x="1718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34922" y="9813759"/>
            <a:ext cx="128600" cy="18284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26237" y="9813759"/>
            <a:ext cx="128905" cy="182880"/>
          </a:xfrm>
          <a:custGeom>
            <a:avLst/>
            <a:gdLst/>
            <a:ahLst/>
            <a:cxnLst/>
            <a:rect l="l" t="t" r="r" b="b"/>
            <a:pathLst>
              <a:path w="128905" h="182879">
                <a:moveTo>
                  <a:pt x="57289" y="0"/>
                </a:moveTo>
                <a:lnTo>
                  <a:pt x="0" y="0"/>
                </a:lnTo>
                <a:lnTo>
                  <a:pt x="0" y="182841"/>
                </a:lnTo>
                <a:lnTo>
                  <a:pt x="57289" y="182841"/>
                </a:lnTo>
                <a:lnTo>
                  <a:pt x="57289" y="95567"/>
                </a:lnTo>
                <a:lnTo>
                  <a:pt x="59732" y="77324"/>
                </a:lnTo>
                <a:lnTo>
                  <a:pt x="66801" y="63231"/>
                </a:lnTo>
                <a:lnTo>
                  <a:pt x="78110" y="54146"/>
                </a:lnTo>
                <a:lnTo>
                  <a:pt x="93268" y="50927"/>
                </a:lnTo>
                <a:lnTo>
                  <a:pt x="115944" y="50927"/>
                </a:lnTo>
                <a:lnTo>
                  <a:pt x="122313" y="27432"/>
                </a:lnTo>
                <a:lnTo>
                  <a:pt x="57289" y="27432"/>
                </a:lnTo>
                <a:lnTo>
                  <a:pt x="57289" y="0"/>
                </a:lnTo>
                <a:close/>
              </a:path>
              <a:path w="128905" h="182879">
                <a:moveTo>
                  <a:pt x="115944" y="50927"/>
                </a:moveTo>
                <a:lnTo>
                  <a:pt x="102107" y="50927"/>
                </a:lnTo>
                <a:lnTo>
                  <a:pt x="108813" y="53289"/>
                </a:lnTo>
                <a:lnTo>
                  <a:pt x="114477" y="56337"/>
                </a:lnTo>
                <a:lnTo>
                  <a:pt x="115944" y="50927"/>
                </a:lnTo>
                <a:close/>
              </a:path>
              <a:path w="128905" h="182879">
                <a:moveTo>
                  <a:pt x="114211" y="0"/>
                </a:moveTo>
                <a:lnTo>
                  <a:pt x="105028" y="0"/>
                </a:lnTo>
                <a:lnTo>
                  <a:pt x="90711" y="1718"/>
                </a:lnTo>
                <a:lnTo>
                  <a:pt x="77977" y="6867"/>
                </a:lnTo>
                <a:lnTo>
                  <a:pt x="66834" y="15441"/>
                </a:lnTo>
                <a:lnTo>
                  <a:pt x="57289" y="27432"/>
                </a:lnTo>
                <a:lnTo>
                  <a:pt x="122313" y="27432"/>
                </a:lnTo>
                <a:lnTo>
                  <a:pt x="128600" y="4241"/>
                </a:lnTo>
                <a:lnTo>
                  <a:pt x="123304" y="1206"/>
                </a:lnTo>
                <a:lnTo>
                  <a:pt x="11421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19009" y="7386509"/>
            <a:ext cx="1515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Revenue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231F20"/>
                </a:solidFill>
                <a:latin typeface="Tahoma"/>
                <a:cs typeface="Tahoma"/>
              </a:rPr>
              <a:t>Streams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963479" y="1339836"/>
            <a:ext cx="176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Segments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13640" y="1339836"/>
            <a:ext cx="1597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solidFill>
                  <a:srgbClr val="231F20"/>
                </a:solidFill>
                <a:latin typeface="Tahoma"/>
                <a:cs typeface="Tahoma"/>
              </a:rPr>
              <a:t>Value</a:t>
            </a:r>
            <a:r>
              <a:rPr sz="1400" spc="-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Propositions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96407" y="1339836"/>
            <a:ext cx="1157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Activities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2670" y="1339836"/>
            <a:ext cx="11093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Partners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0102" y="7384401"/>
            <a:ext cx="1258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Cost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Structure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46379" y="1339836"/>
            <a:ext cx="2043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Relationships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77807" y="458787"/>
            <a:ext cx="307975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Lucida Sans"/>
                <a:cs typeface="Lucida Sans"/>
              </a:rPr>
              <a:t>by: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244819" y="458787"/>
            <a:ext cx="128397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dirty="0">
                <a:solidFill>
                  <a:srgbClr val="4C4D4F"/>
                </a:solidFill>
                <a:latin typeface="Lucida Sans"/>
                <a:cs typeface="Lucida Sans"/>
              </a:rPr>
              <a:t>Date: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620774" y="458787"/>
            <a:ext cx="103886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700"/>
              </a:spcBef>
            </a:pPr>
            <a:r>
              <a:rPr sz="1000" i="1" spc="-15" dirty="0">
                <a:solidFill>
                  <a:srgbClr val="4C4D4F"/>
                </a:solidFill>
                <a:latin typeface="Lucida Sans"/>
                <a:cs typeface="Lucida Sans"/>
              </a:rPr>
              <a:t>Version: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36411" y="383836"/>
            <a:ext cx="2818765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20" dirty="0">
                <a:solidFill>
                  <a:srgbClr val="4C4D4F"/>
                </a:solidFill>
                <a:latin typeface="Lucida Sans"/>
                <a:cs typeface="Lucida Sans"/>
              </a:rPr>
              <a:t>for: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46379" y="4323580"/>
            <a:ext cx="804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Channels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96407" y="4323580"/>
            <a:ext cx="1267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Resources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17AC7EB-9CCD-B517-57E5-F5C709B53246}"/>
              </a:ext>
            </a:extLst>
          </p:cNvPr>
          <p:cNvSpPr txBox="1"/>
          <p:nvPr/>
        </p:nvSpPr>
        <p:spPr>
          <a:xfrm>
            <a:off x="993263" y="2268391"/>
            <a:ext cx="19403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素材资源版权方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97044CB-5130-3170-3A90-3F653B319BC2}"/>
              </a:ext>
            </a:extLst>
          </p:cNvPr>
          <p:cNvSpPr txBox="1"/>
          <p:nvPr/>
        </p:nvSpPr>
        <p:spPr>
          <a:xfrm>
            <a:off x="936252" y="3944790"/>
            <a:ext cx="2125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云服务公司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B3A3E9E-0CED-47A9-180D-22F2994807E2}"/>
              </a:ext>
            </a:extLst>
          </p:cNvPr>
          <p:cNvSpPr txBox="1"/>
          <p:nvPr/>
        </p:nvSpPr>
        <p:spPr>
          <a:xfrm>
            <a:off x="1101272" y="5619980"/>
            <a:ext cx="1783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社交媒体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313424D-C300-2930-2BA7-50DAFD8A10E1}"/>
              </a:ext>
            </a:extLst>
          </p:cNvPr>
          <p:cNvSpPr txBox="1"/>
          <p:nvPr/>
        </p:nvSpPr>
        <p:spPr>
          <a:xfrm>
            <a:off x="3463948" y="1589715"/>
            <a:ext cx="1222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软件平台开发维护和升级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04EB9C7-79AF-14E0-7AA9-E5C118C63A0E}"/>
              </a:ext>
            </a:extLst>
          </p:cNvPr>
          <p:cNvSpPr txBox="1"/>
          <p:nvPr/>
        </p:nvSpPr>
        <p:spPr>
          <a:xfrm>
            <a:off x="4636599" y="139872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高质量图文的原始积累与迭代更新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4173C67-82CF-FDD4-1717-59D9FDAB4398}"/>
              </a:ext>
            </a:extLst>
          </p:cNvPr>
          <p:cNvSpPr txBox="1"/>
          <p:nvPr/>
        </p:nvSpPr>
        <p:spPr>
          <a:xfrm>
            <a:off x="3444454" y="2494982"/>
            <a:ext cx="1222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搜索引擎推荐算法研发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622185D-DC43-7A87-0F99-D9ECD1851733}"/>
              </a:ext>
            </a:extLst>
          </p:cNvPr>
          <p:cNvSpPr txBox="1"/>
          <p:nvPr/>
        </p:nvSpPr>
        <p:spPr>
          <a:xfrm>
            <a:off x="3452350" y="317243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Dark Mode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网络流行工具集研发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5C231B7-934A-B2D0-6425-045E6C80F293}"/>
              </a:ext>
            </a:extLst>
          </p:cNvPr>
          <p:cNvSpPr txBox="1"/>
          <p:nvPr/>
        </p:nvSpPr>
        <p:spPr>
          <a:xfrm>
            <a:off x="4665446" y="2226382"/>
            <a:ext cx="1071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平台社区监管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052179F-5783-77DD-509B-170F5779B56E}"/>
              </a:ext>
            </a:extLst>
          </p:cNvPr>
          <p:cNvSpPr txBox="1"/>
          <p:nvPr/>
        </p:nvSpPr>
        <p:spPr>
          <a:xfrm>
            <a:off x="4686076" y="3144076"/>
            <a:ext cx="1071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跟进用户反馈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7F7FFA6-9595-75E9-4EE5-A9FA6408885F}"/>
              </a:ext>
            </a:extLst>
          </p:cNvPr>
          <p:cNvSpPr txBox="1"/>
          <p:nvPr/>
        </p:nvSpPr>
        <p:spPr>
          <a:xfrm>
            <a:off x="3455835" y="4810457"/>
            <a:ext cx="1123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知识性资源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9C6EF08-3609-EC9E-5622-6AEC88680C57}"/>
              </a:ext>
            </a:extLst>
          </p:cNvPr>
          <p:cNvSpPr txBox="1"/>
          <p:nvPr/>
        </p:nvSpPr>
        <p:spPr>
          <a:xfrm>
            <a:off x="3509334" y="5848581"/>
            <a:ext cx="1028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金融资源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2719CCD-D04E-D71D-9657-8F8080FC5574}"/>
              </a:ext>
            </a:extLst>
          </p:cNvPr>
          <p:cNvSpPr txBox="1"/>
          <p:nvPr/>
        </p:nvSpPr>
        <p:spPr>
          <a:xfrm>
            <a:off x="4783312" y="4229530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5BE12099-AF11-7337-54D7-9E3FE1F052B2}"/>
              </a:ext>
            </a:extLst>
          </p:cNvPr>
          <p:cNvSpPr txBox="1"/>
          <p:nvPr/>
        </p:nvSpPr>
        <p:spPr>
          <a:xfrm>
            <a:off x="4839368" y="5113103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素材资源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87712AE-9154-86D0-44E3-42B7A09AD706}"/>
              </a:ext>
            </a:extLst>
          </p:cNvPr>
          <p:cNvSpPr txBox="1"/>
          <p:nvPr/>
        </p:nvSpPr>
        <p:spPr>
          <a:xfrm>
            <a:off x="4822674" y="6036537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社区资源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BADD322D-6888-C67A-263B-180283765E2B}"/>
              </a:ext>
            </a:extLst>
          </p:cNvPr>
          <p:cNvSpPr txBox="1"/>
          <p:nvPr/>
        </p:nvSpPr>
        <p:spPr>
          <a:xfrm>
            <a:off x="6313640" y="2294538"/>
            <a:ext cx="1071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创新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8E029B3-F0DA-CD67-247A-9FBE41BDB1CA}"/>
              </a:ext>
            </a:extLst>
          </p:cNvPr>
          <p:cNvSpPr txBox="1"/>
          <p:nvPr/>
        </p:nvSpPr>
        <p:spPr>
          <a:xfrm>
            <a:off x="6367643" y="3556476"/>
            <a:ext cx="10711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缩减成本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0C3B71DB-AE3D-36D7-126E-E9C4515C8679}"/>
              </a:ext>
            </a:extLst>
          </p:cNvPr>
          <p:cNvSpPr txBox="1"/>
          <p:nvPr/>
        </p:nvSpPr>
        <p:spPr>
          <a:xfrm>
            <a:off x="6313639" y="5217336"/>
            <a:ext cx="1071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便利性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实用性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C3CD75CA-9E43-0CE5-0CAA-5CAA56C2CF85}"/>
              </a:ext>
            </a:extLst>
          </p:cNvPr>
          <p:cNvSpPr txBox="1"/>
          <p:nvPr/>
        </p:nvSpPr>
        <p:spPr>
          <a:xfrm>
            <a:off x="7562850" y="2839262"/>
            <a:ext cx="10711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定制化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373A6919-60F2-DDE1-E22D-75B2951F5E10}"/>
              </a:ext>
            </a:extLst>
          </p:cNvPr>
          <p:cNvSpPr txBox="1"/>
          <p:nvPr/>
        </p:nvSpPr>
        <p:spPr>
          <a:xfrm>
            <a:off x="7591425" y="4323580"/>
            <a:ext cx="10711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可获得性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1D108017-5B80-8B2F-7352-EE1F561B547A}"/>
              </a:ext>
            </a:extLst>
          </p:cNvPr>
          <p:cNvSpPr txBox="1"/>
          <p:nvPr/>
        </p:nvSpPr>
        <p:spPr>
          <a:xfrm>
            <a:off x="9068348" y="1879237"/>
            <a:ext cx="12852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自动化服务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32CD6F3A-85AB-9ED0-4E22-D361E3166516}"/>
              </a:ext>
            </a:extLst>
          </p:cNvPr>
          <p:cNvSpPr txBox="1"/>
          <p:nvPr/>
        </p:nvSpPr>
        <p:spPr>
          <a:xfrm>
            <a:off x="10420660" y="1978258"/>
            <a:ext cx="1285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90FAE7A-8AB1-25AF-3CEC-F44BB4233952}"/>
              </a:ext>
            </a:extLst>
          </p:cNvPr>
          <p:cNvSpPr txBox="1"/>
          <p:nvPr/>
        </p:nvSpPr>
        <p:spPr>
          <a:xfrm>
            <a:off x="9015032" y="2802576"/>
            <a:ext cx="1561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与客户协作、共同创造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713478C6-9CD6-C878-D8E5-F4D938E754D3}"/>
              </a:ext>
            </a:extLst>
          </p:cNvPr>
          <p:cNvSpPr txBox="1"/>
          <p:nvPr/>
        </p:nvSpPr>
        <p:spPr>
          <a:xfrm>
            <a:off x="9169441" y="4955726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认知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B2ACC69E-BD5E-C002-79A5-F701DAC524F5}"/>
              </a:ext>
            </a:extLst>
          </p:cNvPr>
          <p:cNvSpPr txBox="1"/>
          <p:nvPr/>
        </p:nvSpPr>
        <p:spPr>
          <a:xfrm>
            <a:off x="9172992" y="60479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评估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65CCC311-2DE6-1C12-1EB8-4662A33504B4}"/>
              </a:ext>
            </a:extLst>
          </p:cNvPr>
          <p:cNvSpPr txBox="1"/>
          <p:nvPr/>
        </p:nvSpPr>
        <p:spPr>
          <a:xfrm>
            <a:off x="10292885" y="451058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购买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77D4F77-5614-CCCC-3A91-67AFAF537800}"/>
              </a:ext>
            </a:extLst>
          </p:cNvPr>
          <p:cNvSpPr txBox="1"/>
          <p:nvPr/>
        </p:nvSpPr>
        <p:spPr>
          <a:xfrm>
            <a:off x="10300874" y="53505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2B31D679-8986-084B-AEEF-65CCBDB5A918}"/>
              </a:ext>
            </a:extLst>
          </p:cNvPr>
          <p:cNvSpPr txBox="1"/>
          <p:nvPr/>
        </p:nvSpPr>
        <p:spPr>
          <a:xfrm>
            <a:off x="10280656" y="621791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售后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AF58AB2D-AFA8-2D25-5AA3-5C423253E160}"/>
              </a:ext>
            </a:extLst>
          </p:cNvPr>
          <p:cNvSpPr txBox="1"/>
          <p:nvPr/>
        </p:nvSpPr>
        <p:spPr>
          <a:xfrm>
            <a:off x="11788968" y="3525315"/>
            <a:ext cx="15612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宣传工作者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525C7F72-ABA5-5921-E3A5-E0552189C8BB}"/>
              </a:ext>
            </a:extLst>
          </p:cNvPr>
          <p:cNvSpPr txBox="1"/>
          <p:nvPr/>
        </p:nvSpPr>
        <p:spPr>
          <a:xfrm>
            <a:off x="12951807" y="4542762"/>
            <a:ext cx="14461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书面写作者</a:t>
            </a: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6350696E-8019-6254-1047-DAD0EC23C6F0}"/>
              </a:ext>
            </a:extLst>
          </p:cNvPr>
          <p:cNvSpPr txBox="1"/>
          <p:nvPr/>
        </p:nvSpPr>
        <p:spPr>
          <a:xfrm>
            <a:off x="11905953" y="5848581"/>
            <a:ext cx="1285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1C6D47E-F8F6-5ABA-08AE-1C6C7E36FD3B}"/>
              </a:ext>
            </a:extLst>
          </p:cNvPr>
          <p:cNvSpPr txBox="1"/>
          <p:nvPr/>
        </p:nvSpPr>
        <p:spPr>
          <a:xfrm>
            <a:off x="2358805" y="7636959"/>
            <a:ext cx="14058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固定成本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56D7E61-E7FF-1E4B-429E-55AFDB7494E7}"/>
              </a:ext>
            </a:extLst>
          </p:cNvPr>
          <p:cNvSpPr txBox="1"/>
          <p:nvPr/>
        </p:nvSpPr>
        <p:spPr>
          <a:xfrm>
            <a:off x="4447905" y="7614314"/>
            <a:ext cx="14058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可变成本</a:t>
            </a: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ADD3DAAD-A9E5-3DB7-D625-F90F3FDC61F1}"/>
              </a:ext>
            </a:extLst>
          </p:cNvPr>
          <p:cNvSpPr txBox="1"/>
          <p:nvPr/>
        </p:nvSpPr>
        <p:spPr>
          <a:xfrm>
            <a:off x="7898815" y="8006291"/>
            <a:ext cx="2110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使用费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286ACF6F-205C-9420-550B-D06EDB204452}"/>
              </a:ext>
            </a:extLst>
          </p:cNvPr>
          <p:cNvSpPr txBox="1"/>
          <p:nvPr/>
        </p:nvSpPr>
        <p:spPr>
          <a:xfrm>
            <a:off x="9938121" y="7980280"/>
            <a:ext cx="1767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会员费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9874800-DBD3-3219-88EE-0932F028FA83}"/>
              </a:ext>
            </a:extLst>
          </p:cNvPr>
          <p:cNvSpPr txBox="1"/>
          <p:nvPr/>
        </p:nvSpPr>
        <p:spPr>
          <a:xfrm>
            <a:off x="11917141" y="7698188"/>
            <a:ext cx="1800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工具使用费</a:t>
            </a:r>
          </a:p>
        </p:txBody>
      </p:sp>
      <p:pic>
        <p:nvPicPr>
          <p:cNvPr id="46" name="图形 45">
            <a:extLst>
              <a:ext uri="{FF2B5EF4-FFF2-40B4-BE49-F238E27FC236}">
                <a16:creationId xmlns:a16="http://schemas.microsoft.com/office/drawing/2014/main" id="{0D35CCCA-3E02-AD40-BD44-A546E9FA224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2880034" y="1936773"/>
            <a:ext cx="1355406" cy="135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816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698" y="540312"/>
            <a:ext cx="4948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5" dirty="0">
                <a:solidFill>
                  <a:srgbClr val="231F20"/>
                </a:solidFill>
                <a:latin typeface="Tahoma"/>
                <a:cs typeface="Tahoma"/>
              </a:rPr>
              <a:t>Get-It </a:t>
            </a:r>
            <a:r>
              <a:rPr lang="zh-CN" altLang="en-US" sz="2800" b="1" spc="5" dirty="0">
                <a:solidFill>
                  <a:srgbClr val="231F20"/>
                </a:solidFill>
                <a:latin typeface="Tahoma"/>
                <a:cs typeface="Tahoma"/>
              </a:rPr>
              <a:t>视觉化商业模式画布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983437"/>
            <a:ext cx="2625090" cy="2819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50" b="1" spc="-15" dirty="0">
                <a:solidFill>
                  <a:srgbClr val="231F20"/>
                </a:solidFill>
                <a:latin typeface="Tahoma"/>
                <a:cs typeface="Tahoma"/>
              </a:rPr>
              <a:t>DesigneD </a:t>
            </a:r>
            <a:r>
              <a:rPr sz="850" b="1" spc="-5" dirty="0">
                <a:solidFill>
                  <a:srgbClr val="231F20"/>
                </a:solidFill>
                <a:latin typeface="Tahoma"/>
                <a:cs typeface="Tahoma"/>
              </a:rPr>
              <a:t>by</a:t>
            </a:r>
            <a:r>
              <a:rPr sz="850" b="1" spc="-5" dirty="0">
                <a:solidFill>
                  <a:srgbClr val="231F20"/>
                </a:solidFill>
                <a:latin typeface="Segoe Print"/>
                <a:cs typeface="Segoe Print"/>
              </a:rPr>
              <a:t>: </a:t>
            </a:r>
            <a:r>
              <a:rPr sz="850" spc="55" dirty="0">
                <a:solidFill>
                  <a:srgbClr val="231F20"/>
                </a:solidFill>
                <a:latin typeface="Tahoma"/>
                <a:cs typeface="Tahoma"/>
              </a:rPr>
              <a:t>Strategyzer</a:t>
            </a:r>
            <a:r>
              <a:rPr sz="85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45" dirty="0">
                <a:solidFill>
                  <a:srgbClr val="231F20"/>
                </a:solidFill>
                <a:latin typeface="Tahoma"/>
                <a:cs typeface="Tahoma"/>
              </a:rPr>
              <a:t>AG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700" i="1" spc="-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makers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Business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10" dirty="0">
                <a:solidFill>
                  <a:srgbClr val="231F20"/>
                </a:solidFill>
                <a:latin typeface="Verdana"/>
                <a:cs typeface="Verdana"/>
              </a:rPr>
              <a:t>Model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Generation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Strategyzer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5906" y="9740573"/>
            <a:ext cx="46856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This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work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licensed under the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Commons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Attribution-Share Alike </a:t>
            </a:r>
            <a:r>
              <a:rPr sz="500" dirty="0">
                <a:solidFill>
                  <a:srgbClr val="231F20"/>
                </a:solidFill>
                <a:latin typeface="Tahoma"/>
                <a:cs typeface="Tahoma"/>
              </a:rPr>
              <a:t>3.0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Unported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License. </a:t>
            </a:r>
            <a:r>
              <a:rPr sz="500" spc="-5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view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copy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of this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license,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visit: 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  <a:hlinkClick r:id="rId3"/>
              </a:rPr>
              <a:t>http://creativecommons.org/licenses/by-sa/3.0/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  <a:hlinkClick r:id="rId3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send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letter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Commons,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171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Second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Street,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Suite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300,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San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Francisco,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California,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94105,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USA.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2430" y="9747522"/>
            <a:ext cx="198399" cy="1983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158" y="9747522"/>
            <a:ext cx="968964" cy="1985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9681" y="9759622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4">
                <a:moveTo>
                  <a:pt x="0" y="0"/>
                </a:moveTo>
                <a:lnTo>
                  <a:pt x="0" y="177812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44728" y="1313109"/>
            <a:ext cx="282575" cy="244475"/>
          </a:xfrm>
          <a:custGeom>
            <a:avLst/>
            <a:gdLst/>
            <a:ahLst/>
            <a:cxnLst/>
            <a:rect l="l" t="t" r="r" b="b"/>
            <a:pathLst>
              <a:path w="282575" h="244475">
                <a:moveTo>
                  <a:pt x="69402" y="0"/>
                </a:moveTo>
                <a:lnTo>
                  <a:pt x="41460" y="6897"/>
                </a:lnTo>
                <a:lnTo>
                  <a:pt x="18399" y="24119"/>
                </a:lnTo>
                <a:lnTo>
                  <a:pt x="4209" y="48053"/>
                </a:lnTo>
                <a:lnTo>
                  <a:pt x="0" y="75589"/>
                </a:lnTo>
                <a:lnTo>
                  <a:pt x="6878" y="103620"/>
                </a:lnTo>
                <a:lnTo>
                  <a:pt x="35008" y="140877"/>
                </a:lnTo>
                <a:lnTo>
                  <a:pt x="80303" y="187441"/>
                </a:lnTo>
                <a:lnTo>
                  <a:pt x="122407" y="227198"/>
                </a:lnTo>
                <a:lnTo>
                  <a:pt x="140965" y="244031"/>
                </a:lnTo>
                <a:lnTo>
                  <a:pt x="140990" y="243713"/>
                </a:lnTo>
                <a:lnTo>
                  <a:pt x="141396" y="243713"/>
                </a:lnTo>
                <a:lnTo>
                  <a:pt x="208973" y="183280"/>
                </a:lnTo>
                <a:lnTo>
                  <a:pt x="245584" y="148403"/>
                </a:lnTo>
                <a:lnTo>
                  <a:pt x="275127" y="103620"/>
                </a:lnTo>
                <a:lnTo>
                  <a:pt x="281997" y="75589"/>
                </a:lnTo>
                <a:lnTo>
                  <a:pt x="278233" y="51029"/>
                </a:lnTo>
                <a:lnTo>
                  <a:pt x="140990" y="51029"/>
                </a:lnTo>
                <a:lnTo>
                  <a:pt x="140088" y="47346"/>
                </a:lnTo>
                <a:lnTo>
                  <a:pt x="139047" y="44196"/>
                </a:lnTo>
                <a:lnTo>
                  <a:pt x="137866" y="41656"/>
                </a:lnTo>
                <a:lnTo>
                  <a:pt x="120704" y="18500"/>
                </a:lnTo>
                <a:lnTo>
                  <a:pt x="96850" y="4241"/>
                </a:lnTo>
                <a:lnTo>
                  <a:pt x="69402" y="0"/>
                </a:lnTo>
                <a:close/>
              </a:path>
              <a:path w="282575" h="244475">
                <a:moveTo>
                  <a:pt x="141396" y="243713"/>
                </a:moveTo>
                <a:lnTo>
                  <a:pt x="140990" y="243713"/>
                </a:lnTo>
                <a:lnTo>
                  <a:pt x="141041" y="244031"/>
                </a:lnTo>
                <a:lnTo>
                  <a:pt x="141396" y="243713"/>
                </a:lnTo>
                <a:close/>
              </a:path>
              <a:path w="282575" h="244475">
                <a:moveTo>
                  <a:pt x="212549" y="0"/>
                </a:moveTo>
                <a:lnTo>
                  <a:pt x="161257" y="18500"/>
                </a:lnTo>
                <a:lnTo>
                  <a:pt x="140990" y="51029"/>
                </a:lnTo>
                <a:lnTo>
                  <a:pt x="278233" y="51029"/>
                </a:lnTo>
                <a:lnTo>
                  <a:pt x="277777" y="48053"/>
                </a:lnTo>
                <a:lnTo>
                  <a:pt x="263567" y="24119"/>
                </a:lnTo>
                <a:lnTo>
                  <a:pt x="240469" y="6897"/>
                </a:lnTo>
                <a:lnTo>
                  <a:pt x="21254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76940" y="10069066"/>
            <a:ext cx="1198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st</a:t>
            </a:r>
            <a:r>
              <a:rPr sz="1200" spc="4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ateg</a:t>
            </a:r>
            <a:r>
              <a:rPr sz="1200" spc="15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ze</a:t>
            </a:r>
            <a:r>
              <a:rPr sz="1200" spc="-4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-55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1200" spc="7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1200" spc="80" dirty="0">
                <a:solidFill>
                  <a:srgbClr val="231F20"/>
                </a:solidFill>
                <a:latin typeface="Tahoma"/>
                <a:cs typeface="Tahoma"/>
              </a:rPr>
              <a:t>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53094" y="1317767"/>
            <a:ext cx="260972" cy="3011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4616" y="1313049"/>
            <a:ext cx="274270" cy="2742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49338" y="4301075"/>
            <a:ext cx="358414" cy="3326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610" y="1315381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143421" y="0"/>
                </a:moveTo>
                <a:lnTo>
                  <a:pt x="98088" y="7311"/>
                </a:lnTo>
                <a:lnTo>
                  <a:pt x="58718" y="27671"/>
                </a:lnTo>
                <a:lnTo>
                  <a:pt x="27671" y="58718"/>
                </a:lnTo>
                <a:lnTo>
                  <a:pt x="7311" y="98088"/>
                </a:lnTo>
                <a:lnTo>
                  <a:pt x="0" y="143421"/>
                </a:lnTo>
                <a:lnTo>
                  <a:pt x="7311" y="188753"/>
                </a:lnTo>
                <a:lnTo>
                  <a:pt x="27671" y="228124"/>
                </a:lnTo>
                <a:lnTo>
                  <a:pt x="58718" y="259170"/>
                </a:lnTo>
                <a:lnTo>
                  <a:pt x="98088" y="279530"/>
                </a:lnTo>
                <a:lnTo>
                  <a:pt x="143421" y="286842"/>
                </a:lnTo>
                <a:lnTo>
                  <a:pt x="188753" y="279530"/>
                </a:lnTo>
                <a:lnTo>
                  <a:pt x="228124" y="259170"/>
                </a:lnTo>
                <a:lnTo>
                  <a:pt x="259170" y="228124"/>
                </a:lnTo>
                <a:lnTo>
                  <a:pt x="268053" y="210947"/>
                </a:lnTo>
                <a:lnTo>
                  <a:pt x="122542" y="210947"/>
                </a:lnTo>
                <a:lnTo>
                  <a:pt x="65252" y="153644"/>
                </a:lnTo>
                <a:lnTo>
                  <a:pt x="84874" y="134023"/>
                </a:lnTo>
                <a:lnTo>
                  <a:pt x="152885" y="134023"/>
                </a:lnTo>
                <a:lnTo>
                  <a:pt x="203987" y="75539"/>
                </a:lnTo>
                <a:lnTo>
                  <a:pt x="267869" y="75539"/>
                </a:lnTo>
                <a:lnTo>
                  <a:pt x="259170" y="58718"/>
                </a:lnTo>
                <a:lnTo>
                  <a:pt x="228124" y="27671"/>
                </a:lnTo>
                <a:lnTo>
                  <a:pt x="188753" y="7311"/>
                </a:lnTo>
                <a:lnTo>
                  <a:pt x="143421" y="0"/>
                </a:lnTo>
                <a:close/>
              </a:path>
              <a:path w="287020" h="287019">
                <a:moveTo>
                  <a:pt x="267869" y="75539"/>
                </a:moveTo>
                <a:lnTo>
                  <a:pt x="203987" y="75539"/>
                </a:lnTo>
                <a:lnTo>
                  <a:pt x="224904" y="93802"/>
                </a:lnTo>
                <a:lnTo>
                  <a:pt x="122542" y="210947"/>
                </a:lnTo>
                <a:lnTo>
                  <a:pt x="268053" y="210947"/>
                </a:lnTo>
                <a:lnTo>
                  <a:pt x="279530" y="188753"/>
                </a:lnTo>
                <a:lnTo>
                  <a:pt x="286842" y="143421"/>
                </a:lnTo>
                <a:lnTo>
                  <a:pt x="279530" y="98088"/>
                </a:lnTo>
                <a:lnTo>
                  <a:pt x="267869" y="75539"/>
                </a:lnTo>
                <a:close/>
              </a:path>
              <a:path w="287020" h="287019">
                <a:moveTo>
                  <a:pt x="152885" y="134023"/>
                </a:moveTo>
                <a:lnTo>
                  <a:pt x="84874" y="134023"/>
                </a:lnTo>
                <a:lnTo>
                  <a:pt x="121170" y="170319"/>
                </a:lnTo>
                <a:lnTo>
                  <a:pt x="152885" y="134023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57573" y="4306261"/>
            <a:ext cx="369208" cy="2436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8685" y="7372636"/>
            <a:ext cx="255270" cy="257810"/>
          </a:xfrm>
          <a:custGeom>
            <a:avLst/>
            <a:gdLst/>
            <a:ahLst/>
            <a:cxnLst/>
            <a:rect l="l" t="t" r="r" b="b"/>
            <a:pathLst>
              <a:path w="255270" h="257809">
                <a:moveTo>
                  <a:pt x="233387" y="0"/>
                </a:moveTo>
                <a:lnTo>
                  <a:pt x="152247" y="0"/>
                </a:lnTo>
                <a:lnTo>
                  <a:pt x="0" y="152006"/>
                </a:lnTo>
                <a:lnTo>
                  <a:pt x="105308" y="257670"/>
                </a:lnTo>
                <a:lnTo>
                  <a:pt x="254965" y="107505"/>
                </a:lnTo>
                <a:lnTo>
                  <a:pt x="254965" y="64795"/>
                </a:lnTo>
                <a:lnTo>
                  <a:pt x="212123" y="64795"/>
                </a:lnTo>
                <a:lnTo>
                  <a:pt x="203933" y="63195"/>
                </a:lnTo>
                <a:lnTo>
                  <a:pt x="196723" y="58394"/>
                </a:lnTo>
                <a:lnTo>
                  <a:pt x="191958" y="51190"/>
                </a:lnTo>
                <a:lnTo>
                  <a:pt x="190369" y="42987"/>
                </a:lnTo>
                <a:lnTo>
                  <a:pt x="191958" y="34782"/>
                </a:lnTo>
                <a:lnTo>
                  <a:pt x="196723" y="27571"/>
                </a:lnTo>
                <a:lnTo>
                  <a:pt x="203933" y="22778"/>
                </a:lnTo>
                <a:lnTo>
                  <a:pt x="212123" y="21180"/>
                </a:lnTo>
                <a:lnTo>
                  <a:pt x="254518" y="21180"/>
                </a:lnTo>
                <a:lnTo>
                  <a:pt x="233387" y="0"/>
                </a:lnTo>
                <a:close/>
              </a:path>
              <a:path w="255270" h="257809">
                <a:moveTo>
                  <a:pt x="254518" y="21180"/>
                </a:moveTo>
                <a:lnTo>
                  <a:pt x="212123" y="21180"/>
                </a:lnTo>
                <a:lnTo>
                  <a:pt x="220306" y="22778"/>
                </a:lnTo>
                <a:lnTo>
                  <a:pt x="227495" y="27571"/>
                </a:lnTo>
                <a:lnTo>
                  <a:pt x="232274" y="34782"/>
                </a:lnTo>
                <a:lnTo>
                  <a:pt x="233867" y="42987"/>
                </a:lnTo>
                <a:lnTo>
                  <a:pt x="232274" y="51190"/>
                </a:lnTo>
                <a:lnTo>
                  <a:pt x="227495" y="58394"/>
                </a:lnTo>
                <a:lnTo>
                  <a:pt x="220306" y="63195"/>
                </a:lnTo>
                <a:lnTo>
                  <a:pt x="212123" y="64795"/>
                </a:lnTo>
                <a:lnTo>
                  <a:pt x="254965" y="64795"/>
                </a:lnTo>
                <a:lnTo>
                  <a:pt x="254965" y="21628"/>
                </a:lnTo>
                <a:lnTo>
                  <a:pt x="254518" y="211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7148" y="7310156"/>
            <a:ext cx="255270" cy="182245"/>
          </a:xfrm>
          <a:custGeom>
            <a:avLst/>
            <a:gdLst/>
            <a:ahLst/>
            <a:cxnLst/>
            <a:rect l="l" t="t" r="r" b="b"/>
            <a:pathLst>
              <a:path w="255270" h="182245">
                <a:moveTo>
                  <a:pt x="233400" y="0"/>
                </a:moveTo>
                <a:lnTo>
                  <a:pt x="152247" y="0"/>
                </a:lnTo>
                <a:lnTo>
                  <a:pt x="0" y="152031"/>
                </a:lnTo>
                <a:lnTo>
                  <a:pt x="30073" y="182232"/>
                </a:lnTo>
                <a:lnTo>
                  <a:pt x="166865" y="45669"/>
                </a:lnTo>
                <a:lnTo>
                  <a:pt x="254927" y="45669"/>
                </a:lnTo>
                <a:lnTo>
                  <a:pt x="254927" y="21653"/>
                </a:lnTo>
                <a:lnTo>
                  <a:pt x="23340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93336" y="7388369"/>
            <a:ext cx="282575" cy="273685"/>
          </a:xfrm>
          <a:custGeom>
            <a:avLst/>
            <a:gdLst/>
            <a:ahLst/>
            <a:cxnLst/>
            <a:rect l="l" t="t" r="r" b="b"/>
            <a:pathLst>
              <a:path w="282575" h="273684">
                <a:moveTo>
                  <a:pt x="189344" y="0"/>
                </a:moveTo>
                <a:lnTo>
                  <a:pt x="92951" y="0"/>
                </a:lnTo>
                <a:lnTo>
                  <a:pt x="55781" y="20262"/>
                </a:lnTo>
                <a:lnTo>
                  <a:pt x="26454" y="50306"/>
                </a:lnTo>
                <a:lnTo>
                  <a:pt x="7137" y="88048"/>
                </a:lnTo>
                <a:lnTo>
                  <a:pt x="0" y="131406"/>
                </a:lnTo>
                <a:lnTo>
                  <a:pt x="6871" y="176043"/>
                </a:lnTo>
                <a:lnTo>
                  <a:pt x="26618" y="214909"/>
                </a:lnTo>
                <a:lnTo>
                  <a:pt x="56936" y="245665"/>
                </a:lnTo>
                <a:lnTo>
                  <a:pt x="95517" y="265970"/>
                </a:lnTo>
                <a:lnTo>
                  <a:pt x="140055" y="273481"/>
                </a:lnTo>
                <a:lnTo>
                  <a:pt x="184698" y="266610"/>
                </a:lnTo>
                <a:lnTo>
                  <a:pt x="223568" y="246863"/>
                </a:lnTo>
                <a:lnTo>
                  <a:pt x="254326" y="216545"/>
                </a:lnTo>
                <a:lnTo>
                  <a:pt x="274631" y="177964"/>
                </a:lnTo>
                <a:lnTo>
                  <a:pt x="282143" y="133426"/>
                </a:lnTo>
                <a:lnTo>
                  <a:pt x="275488" y="89520"/>
                </a:lnTo>
                <a:lnTo>
                  <a:pt x="256332" y="51182"/>
                </a:lnTo>
                <a:lnTo>
                  <a:pt x="226880" y="20610"/>
                </a:lnTo>
                <a:lnTo>
                  <a:pt x="189344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78982" y="7310168"/>
            <a:ext cx="110845" cy="661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6388" y="7451595"/>
            <a:ext cx="96010" cy="1460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15617" y="1313526"/>
            <a:ext cx="360045" cy="330200"/>
          </a:xfrm>
          <a:custGeom>
            <a:avLst/>
            <a:gdLst/>
            <a:ahLst/>
            <a:cxnLst/>
            <a:rect l="l" t="t" r="r" b="b"/>
            <a:pathLst>
              <a:path w="360044" h="330200">
                <a:moveTo>
                  <a:pt x="181871" y="0"/>
                </a:moveTo>
                <a:lnTo>
                  <a:pt x="139827" y="8793"/>
                </a:lnTo>
                <a:lnTo>
                  <a:pt x="101524" y="28001"/>
                </a:lnTo>
                <a:lnTo>
                  <a:pt x="69112" y="56752"/>
                </a:lnTo>
                <a:lnTo>
                  <a:pt x="44742" y="94173"/>
                </a:lnTo>
                <a:lnTo>
                  <a:pt x="0" y="180368"/>
                </a:lnTo>
                <a:lnTo>
                  <a:pt x="2463" y="188115"/>
                </a:lnTo>
                <a:lnTo>
                  <a:pt x="33655" y="204308"/>
                </a:lnTo>
                <a:lnTo>
                  <a:pt x="35583" y="211441"/>
                </a:lnTo>
                <a:lnTo>
                  <a:pt x="37834" y="218473"/>
                </a:lnTo>
                <a:lnTo>
                  <a:pt x="40393" y="225398"/>
                </a:lnTo>
                <a:lnTo>
                  <a:pt x="43243" y="232210"/>
                </a:lnTo>
                <a:lnTo>
                  <a:pt x="125958" y="238483"/>
                </a:lnTo>
                <a:lnTo>
                  <a:pt x="62433" y="264937"/>
                </a:lnTo>
                <a:lnTo>
                  <a:pt x="103318" y="303485"/>
                </a:lnTo>
                <a:lnTo>
                  <a:pt x="165940" y="328303"/>
                </a:lnTo>
                <a:lnTo>
                  <a:pt x="212302" y="329767"/>
                </a:lnTo>
                <a:lnTo>
                  <a:pt x="256549" y="318578"/>
                </a:lnTo>
                <a:lnTo>
                  <a:pt x="296091" y="295786"/>
                </a:lnTo>
                <a:lnTo>
                  <a:pt x="328337" y="262442"/>
                </a:lnTo>
                <a:lnTo>
                  <a:pt x="350697" y="219598"/>
                </a:lnTo>
                <a:lnTo>
                  <a:pt x="359734" y="172161"/>
                </a:lnTo>
                <a:lnTo>
                  <a:pt x="357221" y="147974"/>
                </a:lnTo>
                <a:lnTo>
                  <a:pt x="101058" y="147974"/>
                </a:lnTo>
                <a:lnTo>
                  <a:pt x="91033" y="144389"/>
                </a:lnTo>
                <a:lnTo>
                  <a:pt x="83972" y="139690"/>
                </a:lnTo>
                <a:lnTo>
                  <a:pt x="80352" y="130775"/>
                </a:lnTo>
                <a:lnTo>
                  <a:pt x="82143" y="122494"/>
                </a:lnTo>
                <a:lnTo>
                  <a:pt x="86846" y="112937"/>
                </a:lnTo>
                <a:lnTo>
                  <a:pt x="94999" y="107081"/>
                </a:lnTo>
                <a:lnTo>
                  <a:pt x="104928" y="105605"/>
                </a:lnTo>
                <a:lnTo>
                  <a:pt x="346878" y="105605"/>
                </a:lnTo>
                <a:lnTo>
                  <a:pt x="337266" y="81905"/>
                </a:lnTo>
                <a:lnTo>
                  <a:pt x="308116" y="44889"/>
                </a:lnTo>
                <a:lnTo>
                  <a:pt x="268592" y="17148"/>
                </a:lnTo>
                <a:lnTo>
                  <a:pt x="225510" y="2494"/>
                </a:lnTo>
                <a:lnTo>
                  <a:pt x="181871" y="0"/>
                </a:lnTo>
                <a:close/>
              </a:path>
              <a:path w="360044" h="330200">
                <a:moveTo>
                  <a:pt x="346878" y="105605"/>
                </a:moveTo>
                <a:lnTo>
                  <a:pt x="104928" y="105605"/>
                </a:lnTo>
                <a:lnTo>
                  <a:pt x="114960" y="109185"/>
                </a:lnTo>
                <a:lnTo>
                  <a:pt x="122008" y="113884"/>
                </a:lnTo>
                <a:lnTo>
                  <a:pt x="125628" y="122799"/>
                </a:lnTo>
                <a:lnTo>
                  <a:pt x="123837" y="131079"/>
                </a:lnTo>
                <a:lnTo>
                  <a:pt x="119135" y="140639"/>
                </a:lnTo>
                <a:lnTo>
                  <a:pt x="110983" y="146497"/>
                </a:lnTo>
                <a:lnTo>
                  <a:pt x="101058" y="147974"/>
                </a:lnTo>
                <a:lnTo>
                  <a:pt x="357221" y="147974"/>
                </a:lnTo>
                <a:lnTo>
                  <a:pt x="354865" y="125297"/>
                </a:lnTo>
                <a:lnTo>
                  <a:pt x="346878" y="105605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71892" y="9745206"/>
            <a:ext cx="344170" cy="297180"/>
          </a:xfrm>
          <a:custGeom>
            <a:avLst/>
            <a:gdLst/>
            <a:ahLst/>
            <a:cxnLst/>
            <a:rect l="l" t="t" r="r" b="b"/>
            <a:pathLst>
              <a:path w="344170" h="297179">
                <a:moveTo>
                  <a:pt x="70345" y="0"/>
                </a:moveTo>
                <a:lnTo>
                  <a:pt x="41389" y="25684"/>
                </a:lnTo>
                <a:lnTo>
                  <a:pt x="19203" y="57078"/>
                </a:lnTo>
                <a:lnTo>
                  <a:pt x="5003" y="93070"/>
                </a:lnTo>
                <a:lnTo>
                  <a:pt x="0" y="132549"/>
                </a:lnTo>
                <a:lnTo>
                  <a:pt x="6139" y="176295"/>
                </a:lnTo>
                <a:lnTo>
                  <a:pt x="23465" y="215603"/>
                </a:lnTo>
                <a:lnTo>
                  <a:pt x="50341" y="248907"/>
                </a:lnTo>
                <a:lnTo>
                  <a:pt x="85127" y="274637"/>
                </a:lnTo>
                <a:lnTo>
                  <a:pt x="126187" y="291225"/>
                </a:lnTo>
                <a:lnTo>
                  <a:pt x="171881" y="297103"/>
                </a:lnTo>
                <a:lnTo>
                  <a:pt x="217571" y="291225"/>
                </a:lnTo>
                <a:lnTo>
                  <a:pt x="258627" y="274637"/>
                </a:lnTo>
                <a:lnTo>
                  <a:pt x="293411" y="248907"/>
                </a:lnTo>
                <a:lnTo>
                  <a:pt x="298781" y="242252"/>
                </a:lnTo>
                <a:lnTo>
                  <a:pt x="171881" y="242252"/>
                </a:lnTo>
                <a:lnTo>
                  <a:pt x="127278" y="233632"/>
                </a:lnTo>
                <a:lnTo>
                  <a:pt x="90854" y="210123"/>
                </a:lnTo>
                <a:lnTo>
                  <a:pt x="66295" y="175253"/>
                </a:lnTo>
                <a:lnTo>
                  <a:pt x="57289" y="132549"/>
                </a:lnTo>
                <a:lnTo>
                  <a:pt x="60624" y="106226"/>
                </a:lnTo>
                <a:lnTo>
                  <a:pt x="70091" y="82232"/>
                </a:lnTo>
                <a:lnTo>
                  <a:pt x="84882" y="61305"/>
                </a:lnTo>
                <a:lnTo>
                  <a:pt x="104190" y="44183"/>
                </a:lnTo>
                <a:lnTo>
                  <a:pt x="70345" y="0"/>
                </a:lnTo>
                <a:close/>
              </a:path>
              <a:path w="344170" h="297179">
                <a:moveTo>
                  <a:pt x="273405" y="0"/>
                </a:moveTo>
                <a:lnTo>
                  <a:pt x="239560" y="44183"/>
                </a:lnTo>
                <a:lnTo>
                  <a:pt x="258868" y="61305"/>
                </a:lnTo>
                <a:lnTo>
                  <a:pt x="273659" y="82232"/>
                </a:lnTo>
                <a:lnTo>
                  <a:pt x="283126" y="106226"/>
                </a:lnTo>
                <a:lnTo>
                  <a:pt x="286461" y="132549"/>
                </a:lnTo>
                <a:lnTo>
                  <a:pt x="277455" y="175253"/>
                </a:lnTo>
                <a:lnTo>
                  <a:pt x="252898" y="210123"/>
                </a:lnTo>
                <a:lnTo>
                  <a:pt x="216477" y="233632"/>
                </a:lnTo>
                <a:lnTo>
                  <a:pt x="171881" y="242252"/>
                </a:lnTo>
                <a:lnTo>
                  <a:pt x="298781" y="242252"/>
                </a:lnTo>
                <a:lnTo>
                  <a:pt x="320285" y="215603"/>
                </a:lnTo>
                <a:lnTo>
                  <a:pt x="337611" y="176295"/>
                </a:lnTo>
                <a:lnTo>
                  <a:pt x="343750" y="132549"/>
                </a:lnTo>
                <a:lnTo>
                  <a:pt x="338747" y="93070"/>
                </a:lnTo>
                <a:lnTo>
                  <a:pt x="324546" y="57078"/>
                </a:lnTo>
                <a:lnTo>
                  <a:pt x="302361" y="25684"/>
                </a:lnTo>
                <a:lnTo>
                  <a:pt x="273405" y="0"/>
                </a:lnTo>
                <a:close/>
              </a:path>
              <a:path w="344170" h="297179">
                <a:moveTo>
                  <a:pt x="138036" y="88366"/>
                </a:moveTo>
                <a:lnTo>
                  <a:pt x="128381" y="96927"/>
                </a:lnTo>
                <a:lnTo>
                  <a:pt x="120983" y="107391"/>
                </a:lnTo>
                <a:lnTo>
                  <a:pt x="116247" y="119388"/>
                </a:lnTo>
                <a:lnTo>
                  <a:pt x="114579" y="132549"/>
                </a:lnTo>
                <a:lnTo>
                  <a:pt x="119082" y="153904"/>
                </a:lnTo>
                <a:lnTo>
                  <a:pt x="131362" y="171338"/>
                </a:lnTo>
                <a:lnTo>
                  <a:pt x="149576" y="183091"/>
                </a:lnTo>
                <a:lnTo>
                  <a:pt x="171881" y="187401"/>
                </a:lnTo>
                <a:lnTo>
                  <a:pt x="194179" y="183091"/>
                </a:lnTo>
                <a:lnTo>
                  <a:pt x="212390" y="171338"/>
                </a:lnTo>
                <a:lnTo>
                  <a:pt x="224668" y="153904"/>
                </a:lnTo>
                <a:lnTo>
                  <a:pt x="229171" y="132549"/>
                </a:lnTo>
                <a:lnTo>
                  <a:pt x="171881" y="132549"/>
                </a:lnTo>
                <a:lnTo>
                  <a:pt x="138036" y="88366"/>
                </a:lnTo>
                <a:close/>
              </a:path>
              <a:path w="344170" h="297179">
                <a:moveTo>
                  <a:pt x="205714" y="88366"/>
                </a:moveTo>
                <a:lnTo>
                  <a:pt x="171881" y="132549"/>
                </a:lnTo>
                <a:lnTo>
                  <a:pt x="229171" y="132549"/>
                </a:lnTo>
                <a:lnTo>
                  <a:pt x="227503" y="119388"/>
                </a:lnTo>
                <a:lnTo>
                  <a:pt x="222767" y="107391"/>
                </a:lnTo>
                <a:lnTo>
                  <a:pt x="215369" y="96927"/>
                </a:lnTo>
                <a:lnTo>
                  <a:pt x="205714" y="88366"/>
                </a:lnTo>
                <a:close/>
              </a:path>
              <a:path w="344170" h="297179">
                <a:moveTo>
                  <a:pt x="171881" y="22847"/>
                </a:moveTo>
                <a:lnTo>
                  <a:pt x="153273" y="24304"/>
                </a:lnTo>
                <a:lnTo>
                  <a:pt x="135640" y="28509"/>
                </a:lnTo>
                <a:lnTo>
                  <a:pt x="119205" y="35218"/>
                </a:lnTo>
                <a:lnTo>
                  <a:pt x="104190" y="44183"/>
                </a:lnTo>
                <a:lnTo>
                  <a:pt x="138036" y="88366"/>
                </a:lnTo>
                <a:lnTo>
                  <a:pt x="145542" y="83881"/>
                </a:lnTo>
                <a:lnTo>
                  <a:pt x="153758" y="80527"/>
                </a:lnTo>
                <a:lnTo>
                  <a:pt x="162575" y="78426"/>
                </a:lnTo>
                <a:lnTo>
                  <a:pt x="171881" y="77698"/>
                </a:lnTo>
                <a:lnTo>
                  <a:pt x="213886" y="77698"/>
                </a:lnTo>
                <a:lnTo>
                  <a:pt x="239560" y="44183"/>
                </a:lnTo>
                <a:lnTo>
                  <a:pt x="224545" y="35218"/>
                </a:lnTo>
                <a:lnTo>
                  <a:pt x="208111" y="28509"/>
                </a:lnTo>
                <a:lnTo>
                  <a:pt x="190482" y="24304"/>
                </a:lnTo>
                <a:lnTo>
                  <a:pt x="171881" y="22847"/>
                </a:lnTo>
                <a:close/>
              </a:path>
              <a:path w="344170" h="297179">
                <a:moveTo>
                  <a:pt x="213886" y="77698"/>
                </a:moveTo>
                <a:lnTo>
                  <a:pt x="171881" y="77698"/>
                </a:lnTo>
                <a:lnTo>
                  <a:pt x="181181" y="78426"/>
                </a:lnTo>
                <a:lnTo>
                  <a:pt x="189993" y="80527"/>
                </a:lnTo>
                <a:lnTo>
                  <a:pt x="198208" y="83881"/>
                </a:lnTo>
                <a:lnTo>
                  <a:pt x="205714" y="88366"/>
                </a:lnTo>
                <a:lnTo>
                  <a:pt x="213886" y="77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44287" y="9768061"/>
            <a:ext cx="362850" cy="23768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350885" y="9768062"/>
            <a:ext cx="143510" cy="238125"/>
          </a:xfrm>
          <a:custGeom>
            <a:avLst/>
            <a:gdLst/>
            <a:ahLst/>
            <a:cxnLst/>
            <a:rect l="l" t="t" r="r" b="b"/>
            <a:pathLst>
              <a:path w="143509" h="238125">
                <a:moveTo>
                  <a:pt x="85940" y="91414"/>
                </a:moveTo>
                <a:lnTo>
                  <a:pt x="28651" y="91414"/>
                </a:lnTo>
                <a:lnTo>
                  <a:pt x="28653" y="173736"/>
                </a:lnTo>
                <a:lnTo>
                  <a:pt x="38646" y="214998"/>
                </a:lnTo>
                <a:lnTo>
                  <a:pt x="75366" y="236325"/>
                </a:lnTo>
                <a:lnTo>
                  <a:pt x="92354" y="237680"/>
                </a:lnTo>
                <a:lnTo>
                  <a:pt x="107858" y="236155"/>
                </a:lnTo>
                <a:lnTo>
                  <a:pt x="121240" y="232089"/>
                </a:lnTo>
                <a:lnTo>
                  <a:pt x="132898" y="226246"/>
                </a:lnTo>
                <a:lnTo>
                  <a:pt x="143230" y="219392"/>
                </a:lnTo>
                <a:lnTo>
                  <a:pt x="128906" y="191973"/>
                </a:lnTo>
                <a:lnTo>
                  <a:pt x="105041" y="191973"/>
                </a:lnTo>
                <a:lnTo>
                  <a:pt x="97133" y="191073"/>
                </a:lnTo>
                <a:lnTo>
                  <a:pt x="91114" y="188055"/>
                </a:lnTo>
                <a:lnTo>
                  <a:pt x="87284" y="182436"/>
                </a:lnTo>
                <a:lnTo>
                  <a:pt x="85940" y="173736"/>
                </a:lnTo>
                <a:lnTo>
                  <a:pt x="85940" y="91414"/>
                </a:lnTo>
                <a:close/>
              </a:path>
              <a:path w="143509" h="238125">
                <a:moveTo>
                  <a:pt x="124129" y="182829"/>
                </a:moveTo>
                <a:lnTo>
                  <a:pt x="118478" y="187223"/>
                </a:lnTo>
                <a:lnTo>
                  <a:pt x="114579" y="191973"/>
                </a:lnTo>
                <a:lnTo>
                  <a:pt x="128906" y="191973"/>
                </a:lnTo>
                <a:lnTo>
                  <a:pt x="124129" y="182829"/>
                </a:lnTo>
                <a:close/>
              </a:path>
              <a:path w="143509" h="238125">
                <a:moveTo>
                  <a:pt x="133680" y="45707"/>
                </a:moveTo>
                <a:lnTo>
                  <a:pt x="0" y="45707"/>
                </a:lnTo>
                <a:lnTo>
                  <a:pt x="0" y="91414"/>
                </a:lnTo>
                <a:lnTo>
                  <a:pt x="133680" y="91414"/>
                </a:lnTo>
                <a:lnTo>
                  <a:pt x="133680" y="45707"/>
                </a:lnTo>
                <a:close/>
              </a:path>
              <a:path w="143509" h="238125">
                <a:moveTo>
                  <a:pt x="85940" y="0"/>
                </a:moveTo>
                <a:lnTo>
                  <a:pt x="28651" y="0"/>
                </a:lnTo>
                <a:lnTo>
                  <a:pt x="28651" y="45707"/>
                </a:lnTo>
                <a:lnTo>
                  <a:pt x="85940" y="45707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159914" y="9813759"/>
            <a:ext cx="193675" cy="192405"/>
          </a:xfrm>
          <a:custGeom>
            <a:avLst/>
            <a:gdLst/>
            <a:ahLst/>
            <a:cxnLst/>
            <a:rect l="l" t="t" r="r" b="b"/>
            <a:pathLst>
              <a:path w="193675" h="192404">
                <a:moveTo>
                  <a:pt x="166933" y="42176"/>
                </a:moveTo>
                <a:lnTo>
                  <a:pt x="83921" y="42176"/>
                </a:lnTo>
                <a:lnTo>
                  <a:pt x="94382" y="42208"/>
                </a:lnTo>
                <a:lnTo>
                  <a:pt x="104295" y="43318"/>
                </a:lnTo>
                <a:lnTo>
                  <a:pt x="111689" y="47025"/>
                </a:lnTo>
                <a:lnTo>
                  <a:pt x="114592" y="54851"/>
                </a:lnTo>
                <a:lnTo>
                  <a:pt x="111304" y="62893"/>
                </a:lnTo>
                <a:lnTo>
                  <a:pt x="101846" y="67924"/>
                </a:lnTo>
                <a:lnTo>
                  <a:pt x="86822" y="70990"/>
                </a:lnTo>
                <a:lnTo>
                  <a:pt x="66840" y="73139"/>
                </a:lnTo>
                <a:lnTo>
                  <a:pt x="44030" y="78137"/>
                </a:lnTo>
                <a:lnTo>
                  <a:pt x="22428" y="89782"/>
                </a:lnTo>
                <a:lnTo>
                  <a:pt x="6321" y="109104"/>
                </a:lnTo>
                <a:lnTo>
                  <a:pt x="0" y="137134"/>
                </a:lnTo>
                <a:lnTo>
                  <a:pt x="5028" y="160967"/>
                </a:lnTo>
                <a:lnTo>
                  <a:pt x="18980" y="178122"/>
                </a:lnTo>
                <a:lnTo>
                  <a:pt x="40151" y="188492"/>
                </a:lnTo>
                <a:lnTo>
                  <a:pt x="66840" y="191973"/>
                </a:lnTo>
                <a:lnTo>
                  <a:pt x="83156" y="190170"/>
                </a:lnTo>
                <a:lnTo>
                  <a:pt x="98698" y="184861"/>
                </a:lnTo>
                <a:lnTo>
                  <a:pt x="112649" y="176189"/>
                </a:lnTo>
                <a:lnTo>
                  <a:pt x="124193" y="164299"/>
                </a:lnTo>
                <a:lnTo>
                  <a:pt x="192254" y="164299"/>
                </a:lnTo>
                <a:lnTo>
                  <a:pt x="191314" y="151104"/>
                </a:lnTo>
                <a:lnTo>
                  <a:pt x="79324" y="151104"/>
                </a:lnTo>
                <a:lnTo>
                  <a:pt x="68626" y="149883"/>
                </a:lnTo>
                <a:lnTo>
                  <a:pt x="60248" y="146157"/>
                </a:lnTo>
                <a:lnTo>
                  <a:pt x="54785" y="139831"/>
                </a:lnTo>
                <a:lnTo>
                  <a:pt x="52831" y="130810"/>
                </a:lnTo>
                <a:lnTo>
                  <a:pt x="55139" y="120865"/>
                </a:lnTo>
                <a:lnTo>
                  <a:pt x="61221" y="114658"/>
                </a:lnTo>
                <a:lnTo>
                  <a:pt x="69821" y="111114"/>
                </a:lnTo>
                <a:lnTo>
                  <a:pt x="79679" y="109156"/>
                </a:lnTo>
                <a:lnTo>
                  <a:pt x="90255" y="107547"/>
                </a:lnTo>
                <a:lnTo>
                  <a:pt x="99642" y="105651"/>
                </a:lnTo>
                <a:lnTo>
                  <a:pt x="107702" y="102544"/>
                </a:lnTo>
                <a:lnTo>
                  <a:pt x="114299" y="97307"/>
                </a:lnTo>
                <a:lnTo>
                  <a:pt x="171886" y="97307"/>
                </a:lnTo>
                <a:lnTo>
                  <a:pt x="171881" y="63995"/>
                </a:lnTo>
                <a:lnTo>
                  <a:pt x="166933" y="42176"/>
                </a:lnTo>
                <a:close/>
              </a:path>
              <a:path w="193675" h="192404">
                <a:moveTo>
                  <a:pt x="192254" y="164299"/>
                </a:moveTo>
                <a:lnTo>
                  <a:pt x="124193" y="164299"/>
                </a:lnTo>
                <a:lnTo>
                  <a:pt x="130000" y="175331"/>
                </a:lnTo>
                <a:lnTo>
                  <a:pt x="138618" y="184099"/>
                </a:lnTo>
                <a:lnTo>
                  <a:pt x="149558" y="189885"/>
                </a:lnTo>
                <a:lnTo>
                  <a:pt x="162331" y="191973"/>
                </a:lnTo>
                <a:lnTo>
                  <a:pt x="169874" y="190908"/>
                </a:lnTo>
                <a:lnTo>
                  <a:pt x="178419" y="188237"/>
                </a:lnTo>
                <a:lnTo>
                  <a:pt x="186702" y="184745"/>
                </a:lnTo>
                <a:lnTo>
                  <a:pt x="193459" y="181216"/>
                </a:lnTo>
                <a:lnTo>
                  <a:pt x="192254" y="164299"/>
                </a:lnTo>
                <a:close/>
              </a:path>
              <a:path w="193675" h="192404">
                <a:moveTo>
                  <a:pt x="171886" y="97307"/>
                </a:moveTo>
                <a:lnTo>
                  <a:pt x="114299" y="97307"/>
                </a:lnTo>
                <a:lnTo>
                  <a:pt x="114299" y="117957"/>
                </a:lnTo>
                <a:lnTo>
                  <a:pt x="111617" y="132695"/>
                </a:lnTo>
                <a:lnTo>
                  <a:pt x="104232" y="143027"/>
                </a:lnTo>
                <a:lnTo>
                  <a:pt x="93136" y="149111"/>
                </a:lnTo>
                <a:lnTo>
                  <a:pt x="79324" y="151104"/>
                </a:lnTo>
                <a:lnTo>
                  <a:pt x="171894" y="151104"/>
                </a:lnTo>
                <a:lnTo>
                  <a:pt x="171886" y="97307"/>
                </a:lnTo>
                <a:close/>
              </a:path>
              <a:path w="193675" h="192404">
                <a:moveTo>
                  <a:pt x="190969" y="146265"/>
                </a:moveTo>
                <a:lnTo>
                  <a:pt x="188848" y="147967"/>
                </a:lnTo>
                <a:lnTo>
                  <a:pt x="182143" y="151104"/>
                </a:lnTo>
                <a:lnTo>
                  <a:pt x="191314" y="151104"/>
                </a:lnTo>
                <a:lnTo>
                  <a:pt x="190969" y="146265"/>
                </a:lnTo>
                <a:close/>
              </a:path>
              <a:path w="193675" h="192404">
                <a:moveTo>
                  <a:pt x="85940" y="0"/>
                </a:moveTo>
                <a:lnTo>
                  <a:pt x="65260" y="859"/>
                </a:lnTo>
                <a:lnTo>
                  <a:pt x="46421" y="3814"/>
                </a:lnTo>
                <a:lnTo>
                  <a:pt x="28244" y="9435"/>
                </a:lnTo>
                <a:lnTo>
                  <a:pt x="9550" y="18288"/>
                </a:lnTo>
                <a:lnTo>
                  <a:pt x="28651" y="54851"/>
                </a:lnTo>
                <a:lnTo>
                  <a:pt x="42057" y="48156"/>
                </a:lnTo>
                <a:lnTo>
                  <a:pt x="55757" y="44323"/>
                </a:lnTo>
                <a:lnTo>
                  <a:pt x="69722" y="42585"/>
                </a:lnTo>
                <a:lnTo>
                  <a:pt x="83921" y="42176"/>
                </a:lnTo>
                <a:lnTo>
                  <a:pt x="166933" y="42176"/>
                </a:lnTo>
                <a:lnTo>
                  <a:pt x="165211" y="34584"/>
                </a:lnTo>
                <a:lnTo>
                  <a:pt x="146932" y="14743"/>
                </a:lnTo>
                <a:lnTo>
                  <a:pt x="119643" y="3528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94123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315306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713736" y="9813763"/>
            <a:ext cx="200520" cy="2468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33357" y="9813765"/>
            <a:ext cx="200660" cy="247015"/>
          </a:xfrm>
          <a:custGeom>
            <a:avLst/>
            <a:gdLst/>
            <a:ahLst/>
            <a:cxnLst/>
            <a:rect l="l" t="t" r="r" b="b"/>
            <a:pathLst>
              <a:path w="200659" h="247015">
                <a:moveTo>
                  <a:pt x="23787" y="197777"/>
                </a:moveTo>
                <a:lnTo>
                  <a:pt x="3289" y="232283"/>
                </a:lnTo>
                <a:lnTo>
                  <a:pt x="14608" y="238552"/>
                </a:lnTo>
                <a:lnTo>
                  <a:pt x="26787" y="243106"/>
                </a:lnTo>
                <a:lnTo>
                  <a:pt x="39761" y="245884"/>
                </a:lnTo>
                <a:lnTo>
                  <a:pt x="53466" y="246824"/>
                </a:lnTo>
                <a:lnTo>
                  <a:pt x="78281" y="243320"/>
                </a:lnTo>
                <a:lnTo>
                  <a:pt x="97496" y="232743"/>
                </a:lnTo>
                <a:lnTo>
                  <a:pt x="112536" y="214999"/>
                </a:lnTo>
                <a:lnTo>
                  <a:pt x="117512" y="204876"/>
                </a:lnTo>
                <a:lnTo>
                  <a:pt x="37553" y="204876"/>
                </a:lnTo>
                <a:lnTo>
                  <a:pt x="30505" y="202171"/>
                </a:lnTo>
                <a:lnTo>
                  <a:pt x="23787" y="197777"/>
                </a:lnTo>
                <a:close/>
              </a:path>
              <a:path w="200659" h="247015">
                <a:moveTo>
                  <a:pt x="57289" y="0"/>
                </a:moveTo>
                <a:lnTo>
                  <a:pt x="0" y="0"/>
                </a:lnTo>
                <a:lnTo>
                  <a:pt x="73952" y="179171"/>
                </a:lnTo>
                <a:lnTo>
                  <a:pt x="69367" y="187629"/>
                </a:lnTo>
                <a:lnTo>
                  <a:pt x="65061" y="194750"/>
                </a:lnTo>
                <a:lnTo>
                  <a:pt x="59863" y="200186"/>
                </a:lnTo>
                <a:lnTo>
                  <a:pt x="53410" y="203656"/>
                </a:lnTo>
                <a:lnTo>
                  <a:pt x="45338" y="204876"/>
                </a:lnTo>
                <a:lnTo>
                  <a:pt x="117512" y="204876"/>
                </a:lnTo>
                <a:lnTo>
                  <a:pt x="124828" y="189992"/>
                </a:lnTo>
                <a:lnTo>
                  <a:pt x="153936" y="116928"/>
                </a:lnTo>
                <a:lnTo>
                  <a:pt x="101866" y="116928"/>
                </a:lnTo>
                <a:lnTo>
                  <a:pt x="57289" y="0"/>
                </a:lnTo>
                <a:close/>
              </a:path>
              <a:path w="200659" h="247015">
                <a:moveTo>
                  <a:pt x="200520" y="0"/>
                </a:moveTo>
                <a:lnTo>
                  <a:pt x="143230" y="0"/>
                </a:lnTo>
                <a:lnTo>
                  <a:pt x="101866" y="116928"/>
                </a:lnTo>
                <a:lnTo>
                  <a:pt x="153936" y="116928"/>
                </a:lnTo>
                <a:lnTo>
                  <a:pt x="2005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133875" y="9813765"/>
            <a:ext cx="172085" cy="192405"/>
          </a:xfrm>
          <a:custGeom>
            <a:avLst/>
            <a:gdLst/>
            <a:ahLst/>
            <a:cxnLst/>
            <a:rect l="l" t="t" r="r" b="b"/>
            <a:pathLst>
              <a:path w="172084" h="192404">
                <a:moveTo>
                  <a:pt x="171869" y="0"/>
                </a:moveTo>
                <a:lnTo>
                  <a:pt x="9550" y="0"/>
                </a:lnTo>
                <a:lnTo>
                  <a:pt x="9550" y="45707"/>
                </a:lnTo>
                <a:lnTo>
                  <a:pt x="105041" y="45707"/>
                </a:lnTo>
                <a:lnTo>
                  <a:pt x="0" y="147370"/>
                </a:lnTo>
                <a:lnTo>
                  <a:pt x="0" y="191973"/>
                </a:lnTo>
                <a:lnTo>
                  <a:pt x="171869" y="191973"/>
                </a:lnTo>
                <a:lnTo>
                  <a:pt x="171869" y="137121"/>
                </a:lnTo>
                <a:lnTo>
                  <a:pt x="76390" y="137121"/>
                </a:lnTo>
                <a:lnTo>
                  <a:pt x="171869" y="39141"/>
                </a:lnTo>
                <a:lnTo>
                  <a:pt x="1718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34922" y="9813759"/>
            <a:ext cx="128600" cy="18284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26237" y="9813759"/>
            <a:ext cx="128905" cy="182880"/>
          </a:xfrm>
          <a:custGeom>
            <a:avLst/>
            <a:gdLst/>
            <a:ahLst/>
            <a:cxnLst/>
            <a:rect l="l" t="t" r="r" b="b"/>
            <a:pathLst>
              <a:path w="128905" h="182879">
                <a:moveTo>
                  <a:pt x="57289" y="0"/>
                </a:moveTo>
                <a:lnTo>
                  <a:pt x="0" y="0"/>
                </a:lnTo>
                <a:lnTo>
                  <a:pt x="0" y="182841"/>
                </a:lnTo>
                <a:lnTo>
                  <a:pt x="57289" y="182841"/>
                </a:lnTo>
                <a:lnTo>
                  <a:pt x="57289" y="95567"/>
                </a:lnTo>
                <a:lnTo>
                  <a:pt x="59732" y="77324"/>
                </a:lnTo>
                <a:lnTo>
                  <a:pt x="66801" y="63231"/>
                </a:lnTo>
                <a:lnTo>
                  <a:pt x="78110" y="54146"/>
                </a:lnTo>
                <a:lnTo>
                  <a:pt x="93268" y="50927"/>
                </a:lnTo>
                <a:lnTo>
                  <a:pt x="115944" y="50927"/>
                </a:lnTo>
                <a:lnTo>
                  <a:pt x="122313" y="27432"/>
                </a:lnTo>
                <a:lnTo>
                  <a:pt x="57289" y="27432"/>
                </a:lnTo>
                <a:lnTo>
                  <a:pt x="57289" y="0"/>
                </a:lnTo>
                <a:close/>
              </a:path>
              <a:path w="128905" h="182879">
                <a:moveTo>
                  <a:pt x="115944" y="50927"/>
                </a:moveTo>
                <a:lnTo>
                  <a:pt x="102107" y="50927"/>
                </a:lnTo>
                <a:lnTo>
                  <a:pt x="108813" y="53289"/>
                </a:lnTo>
                <a:lnTo>
                  <a:pt x="114477" y="56337"/>
                </a:lnTo>
                <a:lnTo>
                  <a:pt x="115944" y="50927"/>
                </a:lnTo>
                <a:close/>
              </a:path>
              <a:path w="128905" h="182879">
                <a:moveTo>
                  <a:pt x="114211" y="0"/>
                </a:moveTo>
                <a:lnTo>
                  <a:pt x="105028" y="0"/>
                </a:lnTo>
                <a:lnTo>
                  <a:pt x="90711" y="1718"/>
                </a:lnTo>
                <a:lnTo>
                  <a:pt x="77977" y="6867"/>
                </a:lnTo>
                <a:lnTo>
                  <a:pt x="66834" y="15441"/>
                </a:lnTo>
                <a:lnTo>
                  <a:pt x="57289" y="27432"/>
                </a:lnTo>
                <a:lnTo>
                  <a:pt x="122313" y="27432"/>
                </a:lnTo>
                <a:lnTo>
                  <a:pt x="128600" y="4241"/>
                </a:lnTo>
                <a:lnTo>
                  <a:pt x="123304" y="1206"/>
                </a:lnTo>
                <a:lnTo>
                  <a:pt x="11421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19009" y="7386509"/>
            <a:ext cx="1515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Revenue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231F20"/>
                </a:solidFill>
                <a:latin typeface="Tahoma"/>
                <a:cs typeface="Tahoma"/>
              </a:rPr>
              <a:t>Streams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963479" y="1339836"/>
            <a:ext cx="176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Segments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13640" y="1339836"/>
            <a:ext cx="1597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solidFill>
                  <a:srgbClr val="231F20"/>
                </a:solidFill>
                <a:latin typeface="Tahoma"/>
                <a:cs typeface="Tahoma"/>
              </a:rPr>
              <a:t>Value</a:t>
            </a:r>
            <a:r>
              <a:rPr sz="1400" spc="-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Propositions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96407" y="1339836"/>
            <a:ext cx="1157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Activities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2670" y="1339836"/>
            <a:ext cx="11093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Partners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0102" y="7384401"/>
            <a:ext cx="1258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Cost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Structure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46379" y="1339836"/>
            <a:ext cx="2043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Relationships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77807" y="458787"/>
            <a:ext cx="307975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Lucida Sans"/>
                <a:cs typeface="Lucida Sans"/>
              </a:rPr>
              <a:t>by: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244819" y="458787"/>
            <a:ext cx="128397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dirty="0">
                <a:solidFill>
                  <a:srgbClr val="4C4D4F"/>
                </a:solidFill>
                <a:latin typeface="Lucida Sans"/>
                <a:cs typeface="Lucida Sans"/>
              </a:rPr>
              <a:t>Date: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620774" y="458787"/>
            <a:ext cx="103886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700"/>
              </a:spcBef>
            </a:pPr>
            <a:r>
              <a:rPr sz="1000" i="1" spc="-15" dirty="0">
                <a:solidFill>
                  <a:srgbClr val="4C4D4F"/>
                </a:solidFill>
                <a:latin typeface="Lucida Sans"/>
                <a:cs typeface="Lucida Sans"/>
              </a:rPr>
              <a:t>Version: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36411" y="383836"/>
            <a:ext cx="2818765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20" dirty="0">
                <a:solidFill>
                  <a:srgbClr val="4C4D4F"/>
                </a:solidFill>
                <a:latin typeface="Lucida Sans"/>
                <a:cs typeface="Lucida Sans"/>
              </a:rPr>
              <a:t>for: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46379" y="4323580"/>
            <a:ext cx="804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Channels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96407" y="4323580"/>
            <a:ext cx="1267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Resources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8" name="图形 47">
            <a:extLst>
              <a:ext uri="{FF2B5EF4-FFF2-40B4-BE49-F238E27FC236}">
                <a16:creationId xmlns:a16="http://schemas.microsoft.com/office/drawing/2014/main" id="{C63BC51D-C001-8443-47F2-EF7C62DFF3B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69241" y="1884605"/>
            <a:ext cx="1528415" cy="1528415"/>
          </a:xfrm>
          <a:prstGeom prst="rect">
            <a:avLst/>
          </a:prstGeom>
        </p:spPr>
      </p:pic>
      <p:pic>
        <p:nvPicPr>
          <p:cNvPr id="50" name="图形 49">
            <a:extLst>
              <a:ext uri="{FF2B5EF4-FFF2-40B4-BE49-F238E27FC236}">
                <a16:creationId xmlns:a16="http://schemas.microsoft.com/office/drawing/2014/main" id="{F3C9141E-4153-EBB0-AA57-E544E05CBD5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03900" y="3566344"/>
            <a:ext cx="1439988" cy="1439988"/>
          </a:xfrm>
          <a:prstGeom prst="rect">
            <a:avLst/>
          </a:prstGeom>
        </p:spPr>
      </p:pic>
      <p:pic>
        <p:nvPicPr>
          <p:cNvPr id="52" name="图形 51">
            <a:extLst>
              <a:ext uri="{FF2B5EF4-FFF2-40B4-BE49-F238E27FC236}">
                <a16:creationId xmlns:a16="http://schemas.microsoft.com/office/drawing/2014/main" id="{24155C41-0B74-4673-513B-2A933EEEBDD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31294" y="5553631"/>
            <a:ext cx="1435939" cy="990798"/>
          </a:xfrm>
          <a:prstGeom prst="rect">
            <a:avLst/>
          </a:prstGeom>
        </p:spPr>
      </p:pic>
      <p:pic>
        <p:nvPicPr>
          <p:cNvPr id="56" name="图形 55">
            <a:extLst>
              <a:ext uri="{FF2B5EF4-FFF2-40B4-BE49-F238E27FC236}">
                <a16:creationId xmlns:a16="http://schemas.microsoft.com/office/drawing/2014/main" id="{31B7C879-246E-F12A-E6D9-B5D553D5255B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528148" y="1596630"/>
            <a:ext cx="902972" cy="902972"/>
          </a:xfrm>
          <a:prstGeom prst="rect">
            <a:avLst/>
          </a:prstGeom>
        </p:spPr>
      </p:pic>
      <p:pic>
        <p:nvPicPr>
          <p:cNvPr id="58" name="图形 57">
            <a:extLst>
              <a:ext uri="{FF2B5EF4-FFF2-40B4-BE49-F238E27FC236}">
                <a16:creationId xmlns:a16="http://schemas.microsoft.com/office/drawing/2014/main" id="{45950AE2-C75B-2E92-E0D1-652FB10359C3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705339" y="1289814"/>
            <a:ext cx="805893" cy="805893"/>
          </a:xfrm>
          <a:prstGeom prst="rect">
            <a:avLst/>
          </a:prstGeom>
        </p:spPr>
      </p:pic>
      <p:pic>
        <p:nvPicPr>
          <p:cNvPr id="60" name="图形 59">
            <a:extLst>
              <a:ext uri="{FF2B5EF4-FFF2-40B4-BE49-F238E27FC236}">
                <a16:creationId xmlns:a16="http://schemas.microsoft.com/office/drawing/2014/main" id="{BEBD0D04-7D6E-53D5-C792-63BD03AACE06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500166" y="2310186"/>
            <a:ext cx="981993" cy="981993"/>
          </a:xfrm>
          <a:prstGeom prst="rect">
            <a:avLst/>
          </a:prstGeom>
        </p:spPr>
      </p:pic>
      <p:pic>
        <p:nvPicPr>
          <p:cNvPr id="62" name="图形 61">
            <a:extLst>
              <a:ext uri="{FF2B5EF4-FFF2-40B4-BE49-F238E27FC236}">
                <a16:creationId xmlns:a16="http://schemas.microsoft.com/office/drawing/2014/main" id="{013A2A12-AB52-73E5-0B2C-640D8200F478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4768059" y="2142951"/>
            <a:ext cx="760345" cy="760345"/>
          </a:xfrm>
          <a:prstGeom prst="rect">
            <a:avLst/>
          </a:prstGeom>
        </p:spPr>
      </p:pic>
      <p:pic>
        <p:nvPicPr>
          <p:cNvPr id="64" name="图形 63">
            <a:extLst>
              <a:ext uri="{FF2B5EF4-FFF2-40B4-BE49-F238E27FC236}">
                <a16:creationId xmlns:a16="http://schemas.microsoft.com/office/drawing/2014/main" id="{22D07171-A155-BA28-4E31-005F8D080641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612385" y="3046124"/>
            <a:ext cx="991800" cy="991800"/>
          </a:xfrm>
          <a:prstGeom prst="rect">
            <a:avLst/>
          </a:prstGeom>
        </p:spPr>
      </p:pic>
      <p:pic>
        <p:nvPicPr>
          <p:cNvPr id="66" name="图形 65">
            <a:extLst>
              <a:ext uri="{FF2B5EF4-FFF2-40B4-BE49-F238E27FC236}">
                <a16:creationId xmlns:a16="http://schemas.microsoft.com/office/drawing/2014/main" id="{6C44155E-764C-34DC-C7B9-9BC16FAE6112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3514913" y="4764797"/>
            <a:ext cx="952500" cy="952500"/>
          </a:xfrm>
          <a:prstGeom prst="rect">
            <a:avLst/>
          </a:prstGeom>
        </p:spPr>
      </p:pic>
      <p:pic>
        <p:nvPicPr>
          <p:cNvPr id="68" name="图形 67">
            <a:extLst>
              <a:ext uri="{FF2B5EF4-FFF2-40B4-BE49-F238E27FC236}">
                <a16:creationId xmlns:a16="http://schemas.microsoft.com/office/drawing/2014/main" id="{7BADE583-0FC9-618D-B140-D1C7D09A5F50}"/>
              </a:ext>
            </a:extLst>
          </p:cNvPr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4762314" y="4286338"/>
            <a:ext cx="828549" cy="828549"/>
          </a:xfrm>
          <a:prstGeom prst="rect">
            <a:avLst/>
          </a:prstGeom>
        </p:spPr>
      </p:pic>
      <p:pic>
        <p:nvPicPr>
          <p:cNvPr id="70" name="图形 69">
            <a:extLst>
              <a:ext uri="{FF2B5EF4-FFF2-40B4-BE49-F238E27FC236}">
                <a16:creationId xmlns:a16="http://schemas.microsoft.com/office/drawing/2014/main" id="{DC12DF87-1426-E5FB-0464-FC9F9198EE6D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3514913" y="5880094"/>
            <a:ext cx="952501" cy="952501"/>
          </a:xfrm>
          <a:prstGeom prst="rect">
            <a:avLst/>
          </a:prstGeom>
        </p:spPr>
      </p:pic>
      <p:pic>
        <p:nvPicPr>
          <p:cNvPr id="72" name="图形 71">
            <a:extLst>
              <a:ext uri="{FF2B5EF4-FFF2-40B4-BE49-F238E27FC236}">
                <a16:creationId xmlns:a16="http://schemas.microsoft.com/office/drawing/2014/main" id="{3EC1AF36-358E-4D36-B594-C2459E853E67}"/>
              </a:ext>
            </a:extLst>
          </p:cNvPr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4903656" y="5203877"/>
            <a:ext cx="796186" cy="796186"/>
          </a:xfrm>
          <a:prstGeom prst="rect">
            <a:avLst/>
          </a:prstGeom>
        </p:spPr>
      </p:pic>
      <p:pic>
        <p:nvPicPr>
          <p:cNvPr id="74" name="图形 73">
            <a:extLst>
              <a:ext uri="{FF2B5EF4-FFF2-40B4-BE49-F238E27FC236}">
                <a16:creationId xmlns:a16="http://schemas.microsoft.com/office/drawing/2014/main" id="{0027FA17-DBBF-6379-2205-DA90BFE0E1AE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2217005" y="7547578"/>
            <a:ext cx="1435939" cy="1435939"/>
          </a:xfrm>
          <a:prstGeom prst="rect">
            <a:avLst/>
          </a:prstGeom>
        </p:spPr>
      </p:pic>
      <p:pic>
        <p:nvPicPr>
          <p:cNvPr id="76" name="图形 75">
            <a:extLst>
              <a:ext uri="{FF2B5EF4-FFF2-40B4-BE49-F238E27FC236}">
                <a16:creationId xmlns:a16="http://schemas.microsoft.com/office/drawing/2014/main" id="{8AF6DC7C-CBC2-141F-4609-A04A008EAE4E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6296572" y="2106745"/>
            <a:ext cx="1084133" cy="1084133"/>
          </a:xfrm>
          <a:prstGeom prst="rect">
            <a:avLst/>
          </a:prstGeom>
        </p:spPr>
      </p:pic>
      <p:pic>
        <p:nvPicPr>
          <p:cNvPr id="78" name="图形 77">
            <a:extLst>
              <a:ext uri="{FF2B5EF4-FFF2-40B4-BE49-F238E27FC236}">
                <a16:creationId xmlns:a16="http://schemas.microsoft.com/office/drawing/2014/main" id="{DAD926C0-D527-8C17-4BA7-A60CE70CF397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7542911" y="2478971"/>
            <a:ext cx="1271155" cy="1271155"/>
          </a:xfrm>
          <a:prstGeom prst="rect">
            <a:avLst/>
          </a:prstGeom>
        </p:spPr>
      </p:pic>
      <p:pic>
        <p:nvPicPr>
          <p:cNvPr id="82" name="图形 81">
            <a:extLst>
              <a:ext uri="{FF2B5EF4-FFF2-40B4-BE49-F238E27FC236}">
                <a16:creationId xmlns:a16="http://schemas.microsoft.com/office/drawing/2014/main" id="{46858554-F80E-D84E-A4BA-4AA91D43E727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7679913" y="4340139"/>
            <a:ext cx="952500" cy="952500"/>
          </a:xfrm>
          <a:prstGeom prst="rect">
            <a:avLst/>
          </a:prstGeom>
        </p:spPr>
      </p:pic>
      <p:pic>
        <p:nvPicPr>
          <p:cNvPr id="84" name="图形 83">
            <a:extLst>
              <a:ext uri="{FF2B5EF4-FFF2-40B4-BE49-F238E27FC236}">
                <a16:creationId xmlns:a16="http://schemas.microsoft.com/office/drawing/2014/main" id="{290A5E81-F4BE-EAAE-C987-E0588FEE431A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6352479" y="3577462"/>
            <a:ext cx="1201293" cy="1201293"/>
          </a:xfrm>
          <a:prstGeom prst="rect">
            <a:avLst/>
          </a:prstGeom>
        </p:spPr>
      </p:pic>
      <p:pic>
        <p:nvPicPr>
          <p:cNvPr id="86" name="图形 85">
            <a:extLst>
              <a:ext uri="{FF2B5EF4-FFF2-40B4-BE49-F238E27FC236}">
                <a16:creationId xmlns:a16="http://schemas.microsoft.com/office/drawing/2014/main" id="{1CCFD800-1CF5-3C5D-5E6F-44795C1040B1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8913166" y="1618906"/>
            <a:ext cx="1429011" cy="1429011"/>
          </a:xfrm>
          <a:prstGeom prst="rect">
            <a:avLst/>
          </a:prstGeom>
        </p:spPr>
      </p:pic>
      <p:pic>
        <p:nvPicPr>
          <p:cNvPr id="88" name="图形 87">
            <a:extLst>
              <a:ext uri="{FF2B5EF4-FFF2-40B4-BE49-F238E27FC236}">
                <a16:creationId xmlns:a16="http://schemas.microsoft.com/office/drawing/2014/main" id="{13796573-9776-CF24-469F-394DF3A540CE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0361929" y="1797427"/>
            <a:ext cx="1229380" cy="1186352"/>
          </a:xfrm>
          <a:prstGeom prst="rect">
            <a:avLst/>
          </a:prstGeom>
        </p:spPr>
      </p:pic>
      <p:pic>
        <p:nvPicPr>
          <p:cNvPr id="90" name="图形 89">
            <a:extLst>
              <a:ext uri="{FF2B5EF4-FFF2-40B4-BE49-F238E27FC236}">
                <a16:creationId xmlns:a16="http://schemas.microsoft.com/office/drawing/2014/main" id="{49BED56C-5396-0AC2-69D9-3C355E0BD7D6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9059435" y="2766842"/>
            <a:ext cx="1385993" cy="1385993"/>
          </a:xfrm>
          <a:prstGeom prst="rect">
            <a:avLst/>
          </a:prstGeom>
        </p:spPr>
      </p:pic>
      <p:pic>
        <p:nvPicPr>
          <p:cNvPr id="92" name="图形 91">
            <a:extLst>
              <a:ext uri="{FF2B5EF4-FFF2-40B4-BE49-F238E27FC236}">
                <a16:creationId xmlns:a16="http://schemas.microsoft.com/office/drawing/2014/main" id="{7F812232-D2F0-5424-6E1D-D0A8C9BAB6A7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9059435" y="4676945"/>
            <a:ext cx="1124700" cy="1124700"/>
          </a:xfrm>
          <a:prstGeom prst="rect">
            <a:avLst/>
          </a:prstGeom>
        </p:spPr>
      </p:pic>
      <p:pic>
        <p:nvPicPr>
          <p:cNvPr id="94" name="图形 93">
            <a:extLst>
              <a:ext uri="{FF2B5EF4-FFF2-40B4-BE49-F238E27FC236}">
                <a16:creationId xmlns:a16="http://schemas.microsoft.com/office/drawing/2014/main" id="{C15E87E5-1A4E-4AD1-9D3E-7CA4F0429062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>
            <a:off x="9016946" y="5888301"/>
            <a:ext cx="1209677" cy="1209677"/>
          </a:xfrm>
          <a:prstGeom prst="rect">
            <a:avLst/>
          </a:prstGeom>
        </p:spPr>
      </p:pic>
      <p:pic>
        <p:nvPicPr>
          <p:cNvPr id="96" name="图形 95">
            <a:extLst>
              <a:ext uri="{FF2B5EF4-FFF2-40B4-BE49-F238E27FC236}">
                <a16:creationId xmlns:a16="http://schemas.microsoft.com/office/drawing/2014/main" id="{ECE07AE5-3EF2-8B59-C0D0-64FBDEDC6F9A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0"/>
              </a:ext>
            </a:extLst>
          </a:blip>
          <a:stretch>
            <a:fillRect/>
          </a:stretch>
        </p:blipFill>
        <p:spPr>
          <a:xfrm>
            <a:off x="10301085" y="4247150"/>
            <a:ext cx="947244" cy="947244"/>
          </a:xfrm>
          <a:prstGeom prst="rect">
            <a:avLst/>
          </a:prstGeom>
        </p:spPr>
      </p:pic>
      <p:pic>
        <p:nvPicPr>
          <p:cNvPr id="98" name="图形 97">
            <a:extLst>
              <a:ext uri="{FF2B5EF4-FFF2-40B4-BE49-F238E27FC236}">
                <a16:creationId xmlns:a16="http://schemas.microsoft.com/office/drawing/2014/main" id="{26DA9079-90E9-8BA9-B91A-E9D7846F3F18}"/>
              </a:ext>
            </a:extLst>
          </p:cNvPr>
          <p:cNvPicPr>
            <a:picLocks noChangeAspect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>
            <a:off x="10398239" y="5171216"/>
            <a:ext cx="865321" cy="865321"/>
          </a:xfrm>
          <a:prstGeom prst="rect">
            <a:avLst/>
          </a:prstGeom>
        </p:spPr>
      </p:pic>
      <p:pic>
        <p:nvPicPr>
          <p:cNvPr id="100" name="图形 99">
            <a:extLst>
              <a:ext uri="{FF2B5EF4-FFF2-40B4-BE49-F238E27FC236}">
                <a16:creationId xmlns:a16="http://schemas.microsoft.com/office/drawing/2014/main" id="{7B8ABA8F-CF8A-9EAA-9738-9ED1E8A0846D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4"/>
              </a:ext>
            </a:extLst>
          </a:blip>
          <a:stretch>
            <a:fillRect/>
          </a:stretch>
        </p:blipFill>
        <p:spPr>
          <a:xfrm>
            <a:off x="10383933" y="6143520"/>
            <a:ext cx="865321" cy="865321"/>
          </a:xfrm>
          <a:prstGeom prst="rect">
            <a:avLst/>
          </a:prstGeom>
        </p:spPr>
      </p:pic>
      <p:pic>
        <p:nvPicPr>
          <p:cNvPr id="102" name="图形 101">
            <a:extLst>
              <a:ext uri="{FF2B5EF4-FFF2-40B4-BE49-F238E27FC236}">
                <a16:creationId xmlns:a16="http://schemas.microsoft.com/office/drawing/2014/main" id="{ED489BD9-8C2E-6BCD-EE84-5ABA8DB98105}"/>
              </a:ext>
            </a:extLst>
          </p:cNvPr>
          <p:cNvPicPr>
            <a:picLocks noChangeAspect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6"/>
              </a:ext>
            </a:extLst>
          </a:blip>
          <a:stretch>
            <a:fillRect/>
          </a:stretch>
        </p:blipFill>
        <p:spPr>
          <a:xfrm>
            <a:off x="12880034" y="1936773"/>
            <a:ext cx="1355406" cy="1355406"/>
          </a:xfrm>
          <a:prstGeom prst="rect">
            <a:avLst/>
          </a:prstGeom>
        </p:spPr>
      </p:pic>
      <p:pic>
        <p:nvPicPr>
          <p:cNvPr id="104" name="图形 103">
            <a:extLst>
              <a:ext uri="{FF2B5EF4-FFF2-40B4-BE49-F238E27FC236}">
                <a16:creationId xmlns:a16="http://schemas.microsoft.com/office/drawing/2014/main" id="{D7775F56-8618-B17A-5A27-718EBCC5FE50}"/>
              </a:ext>
            </a:extLst>
          </p:cNvPr>
          <p:cNvPicPr>
            <a:picLocks noChangeAspect="1"/>
          </p:cNvPicPr>
          <p:nvPr/>
        </p:nvPicPr>
        <p:blipFill>
          <a:blip r:embed="rId6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8"/>
              </a:ext>
            </a:extLst>
          </a:blip>
          <a:stretch>
            <a:fillRect/>
          </a:stretch>
        </p:blipFill>
        <p:spPr>
          <a:xfrm>
            <a:off x="12031571" y="3396381"/>
            <a:ext cx="1123571" cy="1123571"/>
          </a:xfrm>
          <a:prstGeom prst="rect">
            <a:avLst/>
          </a:prstGeom>
        </p:spPr>
      </p:pic>
      <p:pic>
        <p:nvPicPr>
          <p:cNvPr id="106" name="图形 105">
            <a:extLst>
              <a:ext uri="{FF2B5EF4-FFF2-40B4-BE49-F238E27FC236}">
                <a16:creationId xmlns:a16="http://schemas.microsoft.com/office/drawing/2014/main" id="{BBFC545D-EC10-058D-5416-61773D3F8BA8}"/>
              </a:ext>
            </a:extLst>
          </p:cNvPr>
          <p:cNvPicPr>
            <a:picLocks noChangeAspect="1"/>
          </p:cNvPicPr>
          <p:nvPr/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0"/>
              </a:ext>
            </a:extLst>
          </a:blip>
          <a:stretch>
            <a:fillRect/>
          </a:stretch>
        </p:blipFill>
        <p:spPr>
          <a:xfrm>
            <a:off x="13105500" y="4323580"/>
            <a:ext cx="1209677" cy="1209677"/>
          </a:xfrm>
          <a:prstGeom prst="rect">
            <a:avLst/>
          </a:prstGeom>
        </p:spPr>
      </p:pic>
      <p:pic>
        <p:nvPicPr>
          <p:cNvPr id="108" name="图形 107">
            <a:extLst>
              <a:ext uri="{FF2B5EF4-FFF2-40B4-BE49-F238E27FC236}">
                <a16:creationId xmlns:a16="http://schemas.microsoft.com/office/drawing/2014/main" id="{A29A2CF8-A61A-CFA6-CEBD-058880C56546}"/>
              </a:ext>
            </a:extLst>
          </p:cNvPr>
          <p:cNvPicPr>
            <a:picLocks noChangeAspect="1"/>
          </p:cNvPicPr>
          <p:nvPr/>
        </p:nvPicPr>
        <p:blipFill>
          <a:blip r:embed="rId7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2"/>
              </a:ext>
            </a:extLst>
          </a:blip>
          <a:stretch>
            <a:fillRect/>
          </a:stretch>
        </p:blipFill>
        <p:spPr>
          <a:xfrm>
            <a:off x="7880457" y="7560661"/>
            <a:ext cx="1604059" cy="1596039"/>
          </a:xfrm>
          <a:prstGeom prst="rect">
            <a:avLst/>
          </a:prstGeom>
        </p:spPr>
      </p:pic>
      <p:pic>
        <p:nvPicPr>
          <p:cNvPr id="110" name="图形 109">
            <a:extLst>
              <a:ext uri="{FF2B5EF4-FFF2-40B4-BE49-F238E27FC236}">
                <a16:creationId xmlns:a16="http://schemas.microsoft.com/office/drawing/2014/main" id="{83303E29-C6C5-ADFB-6B5C-7CC71EEC08D5}"/>
              </a:ext>
            </a:extLst>
          </p:cNvPr>
          <p:cNvPicPr>
            <a:picLocks noChangeAspect="1"/>
          </p:cNvPicPr>
          <p:nvPr/>
        </p:nvPicPr>
        <p:blipFill>
          <a:blip r:embed="rId7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4"/>
              </a:ext>
            </a:extLst>
          </a:blip>
          <a:stretch>
            <a:fillRect/>
          </a:stretch>
        </p:blipFill>
        <p:spPr>
          <a:xfrm>
            <a:off x="9883968" y="7442938"/>
            <a:ext cx="1905000" cy="1905000"/>
          </a:xfrm>
          <a:prstGeom prst="rect">
            <a:avLst/>
          </a:prstGeom>
        </p:spPr>
      </p:pic>
      <p:pic>
        <p:nvPicPr>
          <p:cNvPr id="112" name="图形 111">
            <a:extLst>
              <a:ext uri="{FF2B5EF4-FFF2-40B4-BE49-F238E27FC236}">
                <a16:creationId xmlns:a16="http://schemas.microsoft.com/office/drawing/2014/main" id="{08FBE41A-8370-8313-277C-EF8FEFB8B602}"/>
              </a:ext>
            </a:extLst>
          </p:cNvPr>
          <p:cNvPicPr>
            <a:picLocks noChangeAspect="1"/>
          </p:cNvPicPr>
          <p:nvPr/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6"/>
              </a:ext>
            </a:extLst>
          </a:blip>
          <a:stretch>
            <a:fillRect/>
          </a:stretch>
        </p:blipFill>
        <p:spPr>
          <a:xfrm>
            <a:off x="12081627" y="7530833"/>
            <a:ext cx="1654135" cy="1654135"/>
          </a:xfrm>
          <a:prstGeom prst="rect">
            <a:avLst/>
          </a:prstGeom>
        </p:spPr>
      </p:pic>
      <p:pic>
        <p:nvPicPr>
          <p:cNvPr id="114" name="图形 113">
            <a:extLst>
              <a:ext uri="{FF2B5EF4-FFF2-40B4-BE49-F238E27FC236}">
                <a16:creationId xmlns:a16="http://schemas.microsoft.com/office/drawing/2014/main" id="{DBEA63BB-F541-A93B-0E0A-8923AF94A413}"/>
              </a:ext>
            </a:extLst>
          </p:cNvPr>
          <p:cNvPicPr>
            <a:picLocks noChangeAspect="1"/>
          </p:cNvPicPr>
          <p:nvPr/>
        </p:nvPicPr>
        <p:blipFill>
          <a:blip r:embed="rId7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8"/>
              </a:ext>
            </a:extLst>
          </a:blip>
          <a:stretch>
            <a:fillRect/>
          </a:stretch>
        </p:blipFill>
        <p:spPr>
          <a:xfrm>
            <a:off x="4818128" y="6115948"/>
            <a:ext cx="904610" cy="904610"/>
          </a:xfrm>
          <a:prstGeom prst="rect">
            <a:avLst/>
          </a:prstGeom>
        </p:spPr>
      </p:pic>
      <p:pic>
        <p:nvPicPr>
          <p:cNvPr id="118" name="图形 117">
            <a:extLst>
              <a:ext uri="{FF2B5EF4-FFF2-40B4-BE49-F238E27FC236}">
                <a16:creationId xmlns:a16="http://schemas.microsoft.com/office/drawing/2014/main" id="{ABC4CACE-D210-912F-575F-66A7FE95B225}"/>
              </a:ext>
            </a:extLst>
          </p:cNvPr>
          <p:cNvPicPr>
            <a:picLocks noChangeAspect="1"/>
          </p:cNvPicPr>
          <p:nvPr/>
        </p:nvPicPr>
        <p:blipFill>
          <a:blip r:embed="rId7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0"/>
              </a:ext>
            </a:extLst>
          </a:blip>
          <a:stretch>
            <a:fillRect/>
          </a:stretch>
        </p:blipFill>
        <p:spPr>
          <a:xfrm>
            <a:off x="6065771" y="4809729"/>
            <a:ext cx="1584948" cy="1584948"/>
          </a:xfrm>
          <a:prstGeom prst="rect">
            <a:avLst/>
          </a:prstGeom>
        </p:spPr>
      </p:pic>
      <p:pic>
        <p:nvPicPr>
          <p:cNvPr id="120" name="图形 119">
            <a:extLst>
              <a:ext uri="{FF2B5EF4-FFF2-40B4-BE49-F238E27FC236}">
                <a16:creationId xmlns:a16="http://schemas.microsoft.com/office/drawing/2014/main" id="{0F02B986-4976-CB67-52E5-6E88AB7A1653}"/>
              </a:ext>
            </a:extLst>
          </p:cNvPr>
          <p:cNvPicPr>
            <a:picLocks noChangeAspect="1"/>
          </p:cNvPicPr>
          <p:nvPr/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2"/>
              </a:ext>
            </a:extLst>
          </a:blip>
          <a:stretch>
            <a:fillRect/>
          </a:stretch>
        </p:blipFill>
        <p:spPr>
          <a:xfrm>
            <a:off x="4416534" y="7554887"/>
            <a:ext cx="1463394" cy="1463394"/>
          </a:xfrm>
          <a:prstGeom prst="rect">
            <a:avLst/>
          </a:prstGeom>
        </p:spPr>
      </p:pic>
      <p:pic>
        <p:nvPicPr>
          <p:cNvPr id="46" name="图形 45">
            <a:extLst>
              <a:ext uri="{FF2B5EF4-FFF2-40B4-BE49-F238E27FC236}">
                <a16:creationId xmlns:a16="http://schemas.microsoft.com/office/drawing/2014/main" id="{2C99C84A-CFD4-8ACB-3954-FA1FC2AC884E}"/>
              </a:ext>
            </a:extLst>
          </p:cNvPr>
          <p:cNvPicPr>
            <a:picLocks noChangeAspect="1"/>
          </p:cNvPicPr>
          <p:nvPr/>
        </p:nvPicPr>
        <p:blipFill>
          <a:blip r:embed="rId8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4"/>
              </a:ext>
            </a:extLst>
          </a:blip>
          <a:stretch>
            <a:fillRect/>
          </a:stretch>
        </p:blipFill>
        <p:spPr>
          <a:xfrm>
            <a:off x="3490417" y="3121771"/>
            <a:ext cx="991800" cy="991800"/>
          </a:xfrm>
          <a:prstGeom prst="rect">
            <a:avLst/>
          </a:prstGeom>
        </p:spPr>
      </p:pic>
      <p:pic>
        <p:nvPicPr>
          <p:cNvPr id="47" name="图形 46">
            <a:extLst>
              <a:ext uri="{FF2B5EF4-FFF2-40B4-BE49-F238E27FC236}">
                <a16:creationId xmlns:a16="http://schemas.microsoft.com/office/drawing/2014/main" id="{F07FB5E9-4DDE-B442-9478-A5C8F0750E83}"/>
              </a:ext>
            </a:extLst>
          </p:cNvPr>
          <p:cNvPicPr>
            <a:picLocks noChangeAspect="1"/>
          </p:cNvPicPr>
          <p:nvPr/>
        </p:nvPicPr>
        <p:blipFill>
          <a:blip r:embed="rId8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6"/>
              </a:ext>
            </a:extLst>
          </a:blip>
          <a:stretch>
            <a:fillRect/>
          </a:stretch>
        </p:blipFill>
        <p:spPr>
          <a:xfrm>
            <a:off x="11772443" y="5456152"/>
            <a:ext cx="1641826" cy="164182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698" y="540312"/>
            <a:ext cx="4948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5" dirty="0">
                <a:solidFill>
                  <a:srgbClr val="231F20"/>
                </a:solidFill>
                <a:latin typeface="Tahoma"/>
                <a:cs typeface="Tahoma"/>
              </a:rPr>
              <a:t>Get-It </a:t>
            </a:r>
            <a:r>
              <a:rPr lang="zh-CN" altLang="en-US" sz="2800" b="1" spc="5" dirty="0">
                <a:solidFill>
                  <a:srgbClr val="231F20"/>
                </a:solidFill>
                <a:latin typeface="Tahoma"/>
                <a:cs typeface="Tahoma"/>
              </a:rPr>
              <a:t>视觉化商业模式画布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983437"/>
            <a:ext cx="2625090" cy="2819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50" b="1" spc="-15" dirty="0">
                <a:solidFill>
                  <a:srgbClr val="231F20"/>
                </a:solidFill>
                <a:latin typeface="Tahoma"/>
                <a:cs typeface="Tahoma"/>
              </a:rPr>
              <a:t>DesigneD </a:t>
            </a:r>
            <a:r>
              <a:rPr sz="850" b="1" spc="-5" dirty="0">
                <a:solidFill>
                  <a:srgbClr val="231F20"/>
                </a:solidFill>
                <a:latin typeface="Tahoma"/>
                <a:cs typeface="Tahoma"/>
              </a:rPr>
              <a:t>by</a:t>
            </a:r>
            <a:r>
              <a:rPr sz="850" b="1" spc="-5" dirty="0">
                <a:solidFill>
                  <a:srgbClr val="231F20"/>
                </a:solidFill>
                <a:latin typeface="Segoe Print"/>
                <a:cs typeface="Segoe Print"/>
              </a:rPr>
              <a:t>: </a:t>
            </a:r>
            <a:r>
              <a:rPr sz="850" spc="55" dirty="0">
                <a:solidFill>
                  <a:srgbClr val="231F20"/>
                </a:solidFill>
                <a:latin typeface="Tahoma"/>
                <a:cs typeface="Tahoma"/>
              </a:rPr>
              <a:t>Strategyzer</a:t>
            </a:r>
            <a:r>
              <a:rPr sz="85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45" dirty="0">
                <a:solidFill>
                  <a:srgbClr val="231F20"/>
                </a:solidFill>
                <a:latin typeface="Tahoma"/>
                <a:cs typeface="Tahoma"/>
              </a:rPr>
              <a:t>AG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700" i="1" spc="-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makers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Business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10" dirty="0">
                <a:solidFill>
                  <a:srgbClr val="231F20"/>
                </a:solidFill>
                <a:latin typeface="Verdana"/>
                <a:cs typeface="Verdana"/>
              </a:rPr>
              <a:t>Model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Generation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Strategyzer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5906" y="9740573"/>
            <a:ext cx="46856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This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work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licensed under the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Commons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Attribution-Share Alike </a:t>
            </a:r>
            <a:r>
              <a:rPr sz="500" dirty="0">
                <a:solidFill>
                  <a:srgbClr val="231F20"/>
                </a:solidFill>
                <a:latin typeface="Tahoma"/>
                <a:cs typeface="Tahoma"/>
              </a:rPr>
              <a:t>3.0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Unported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License. </a:t>
            </a:r>
            <a:r>
              <a:rPr sz="500" spc="-5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view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copy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of this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license,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visit: 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  <a:hlinkClick r:id="rId3"/>
              </a:rPr>
              <a:t>http://creativecommons.org/licenses/by-sa/3.0/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  <a:hlinkClick r:id="rId3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send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letter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Commons,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171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Second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Street,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Suite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300,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San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Francisco,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California,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94105,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USA.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2430" y="9747522"/>
            <a:ext cx="198399" cy="1983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158" y="9747522"/>
            <a:ext cx="968964" cy="1985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9681" y="9759622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4">
                <a:moveTo>
                  <a:pt x="0" y="0"/>
                </a:moveTo>
                <a:lnTo>
                  <a:pt x="0" y="177812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44728" y="1313109"/>
            <a:ext cx="282575" cy="244475"/>
          </a:xfrm>
          <a:custGeom>
            <a:avLst/>
            <a:gdLst/>
            <a:ahLst/>
            <a:cxnLst/>
            <a:rect l="l" t="t" r="r" b="b"/>
            <a:pathLst>
              <a:path w="282575" h="244475">
                <a:moveTo>
                  <a:pt x="69402" y="0"/>
                </a:moveTo>
                <a:lnTo>
                  <a:pt x="41460" y="6897"/>
                </a:lnTo>
                <a:lnTo>
                  <a:pt x="18399" y="24119"/>
                </a:lnTo>
                <a:lnTo>
                  <a:pt x="4209" y="48053"/>
                </a:lnTo>
                <a:lnTo>
                  <a:pt x="0" y="75589"/>
                </a:lnTo>
                <a:lnTo>
                  <a:pt x="6878" y="103620"/>
                </a:lnTo>
                <a:lnTo>
                  <a:pt x="35008" y="140877"/>
                </a:lnTo>
                <a:lnTo>
                  <a:pt x="80303" y="187441"/>
                </a:lnTo>
                <a:lnTo>
                  <a:pt x="122407" y="227198"/>
                </a:lnTo>
                <a:lnTo>
                  <a:pt x="140965" y="244031"/>
                </a:lnTo>
                <a:lnTo>
                  <a:pt x="140990" y="243713"/>
                </a:lnTo>
                <a:lnTo>
                  <a:pt x="141396" y="243713"/>
                </a:lnTo>
                <a:lnTo>
                  <a:pt x="208973" y="183280"/>
                </a:lnTo>
                <a:lnTo>
                  <a:pt x="245584" y="148403"/>
                </a:lnTo>
                <a:lnTo>
                  <a:pt x="275127" y="103620"/>
                </a:lnTo>
                <a:lnTo>
                  <a:pt x="281997" y="75589"/>
                </a:lnTo>
                <a:lnTo>
                  <a:pt x="278233" y="51029"/>
                </a:lnTo>
                <a:lnTo>
                  <a:pt x="140990" y="51029"/>
                </a:lnTo>
                <a:lnTo>
                  <a:pt x="140088" y="47346"/>
                </a:lnTo>
                <a:lnTo>
                  <a:pt x="139047" y="44196"/>
                </a:lnTo>
                <a:lnTo>
                  <a:pt x="137866" y="41656"/>
                </a:lnTo>
                <a:lnTo>
                  <a:pt x="120704" y="18500"/>
                </a:lnTo>
                <a:lnTo>
                  <a:pt x="96850" y="4241"/>
                </a:lnTo>
                <a:lnTo>
                  <a:pt x="69402" y="0"/>
                </a:lnTo>
                <a:close/>
              </a:path>
              <a:path w="282575" h="244475">
                <a:moveTo>
                  <a:pt x="141396" y="243713"/>
                </a:moveTo>
                <a:lnTo>
                  <a:pt x="140990" y="243713"/>
                </a:lnTo>
                <a:lnTo>
                  <a:pt x="141041" y="244031"/>
                </a:lnTo>
                <a:lnTo>
                  <a:pt x="141396" y="243713"/>
                </a:lnTo>
                <a:close/>
              </a:path>
              <a:path w="282575" h="244475">
                <a:moveTo>
                  <a:pt x="212549" y="0"/>
                </a:moveTo>
                <a:lnTo>
                  <a:pt x="161257" y="18500"/>
                </a:lnTo>
                <a:lnTo>
                  <a:pt x="140990" y="51029"/>
                </a:lnTo>
                <a:lnTo>
                  <a:pt x="278233" y="51029"/>
                </a:lnTo>
                <a:lnTo>
                  <a:pt x="277777" y="48053"/>
                </a:lnTo>
                <a:lnTo>
                  <a:pt x="263567" y="24119"/>
                </a:lnTo>
                <a:lnTo>
                  <a:pt x="240469" y="6897"/>
                </a:lnTo>
                <a:lnTo>
                  <a:pt x="21254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76940" y="10069066"/>
            <a:ext cx="1198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st</a:t>
            </a:r>
            <a:r>
              <a:rPr sz="1200" spc="4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ateg</a:t>
            </a:r>
            <a:r>
              <a:rPr sz="1200" spc="15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ze</a:t>
            </a:r>
            <a:r>
              <a:rPr sz="1200" spc="-4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-55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1200" spc="7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1200" spc="80" dirty="0">
                <a:solidFill>
                  <a:srgbClr val="231F20"/>
                </a:solidFill>
                <a:latin typeface="Tahoma"/>
                <a:cs typeface="Tahoma"/>
              </a:rPr>
              <a:t>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53094" y="1317767"/>
            <a:ext cx="260972" cy="3011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4616" y="1313049"/>
            <a:ext cx="274270" cy="2742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49338" y="4301075"/>
            <a:ext cx="358414" cy="3326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610" y="1315381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143421" y="0"/>
                </a:moveTo>
                <a:lnTo>
                  <a:pt x="98088" y="7311"/>
                </a:lnTo>
                <a:lnTo>
                  <a:pt x="58718" y="27671"/>
                </a:lnTo>
                <a:lnTo>
                  <a:pt x="27671" y="58718"/>
                </a:lnTo>
                <a:lnTo>
                  <a:pt x="7311" y="98088"/>
                </a:lnTo>
                <a:lnTo>
                  <a:pt x="0" y="143421"/>
                </a:lnTo>
                <a:lnTo>
                  <a:pt x="7311" y="188753"/>
                </a:lnTo>
                <a:lnTo>
                  <a:pt x="27671" y="228124"/>
                </a:lnTo>
                <a:lnTo>
                  <a:pt x="58718" y="259170"/>
                </a:lnTo>
                <a:lnTo>
                  <a:pt x="98088" y="279530"/>
                </a:lnTo>
                <a:lnTo>
                  <a:pt x="143421" y="286842"/>
                </a:lnTo>
                <a:lnTo>
                  <a:pt x="188753" y="279530"/>
                </a:lnTo>
                <a:lnTo>
                  <a:pt x="228124" y="259170"/>
                </a:lnTo>
                <a:lnTo>
                  <a:pt x="259170" y="228124"/>
                </a:lnTo>
                <a:lnTo>
                  <a:pt x="268053" y="210947"/>
                </a:lnTo>
                <a:lnTo>
                  <a:pt x="122542" y="210947"/>
                </a:lnTo>
                <a:lnTo>
                  <a:pt x="65252" y="153644"/>
                </a:lnTo>
                <a:lnTo>
                  <a:pt x="84874" y="134023"/>
                </a:lnTo>
                <a:lnTo>
                  <a:pt x="152885" y="134023"/>
                </a:lnTo>
                <a:lnTo>
                  <a:pt x="203987" y="75539"/>
                </a:lnTo>
                <a:lnTo>
                  <a:pt x="267869" y="75539"/>
                </a:lnTo>
                <a:lnTo>
                  <a:pt x="259170" y="58718"/>
                </a:lnTo>
                <a:lnTo>
                  <a:pt x="228124" y="27671"/>
                </a:lnTo>
                <a:lnTo>
                  <a:pt x="188753" y="7311"/>
                </a:lnTo>
                <a:lnTo>
                  <a:pt x="143421" y="0"/>
                </a:lnTo>
                <a:close/>
              </a:path>
              <a:path w="287020" h="287019">
                <a:moveTo>
                  <a:pt x="267869" y="75539"/>
                </a:moveTo>
                <a:lnTo>
                  <a:pt x="203987" y="75539"/>
                </a:lnTo>
                <a:lnTo>
                  <a:pt x="224904" y="93802"/>
                </a:lnTo>
                <a:lnTo>
                  <a:pt x="122542" y="210947"/>
                </a:lnTo>
                <a:lnTo>
                  <a:pt x="268053" y="210947"/>
                </a:lnTo>
                <a:lnTo>
                  <a:pt x="279530" y="188753"/>
                </a:lnTo>
                <a:lnTo>
                  <a:pt x="286842" y="143421"/>
                </a:lnTo>
                <a:lnTo>
                  <a:pt x="279530" y="98088"/>
                </a:lnTo>
                <a:lnTo>
                  <a:pt x="267869" y="75539"/>
                </a:lnTo>
                <a:close/>
              </a:path>
              <a:path w="287020" h="287019">
                <a:moveTo>
                  <a:pt x="152885" y="134023"/>
                </a:moveTo>
                <a:lnTo>
                  <a:pt x="84874" y="134023"/>
                </a:lnTo>
                <a:lnTo>
                  <a:pt x="121170" y="170319"/>
                </a:lnTo>
                <a:lnTo>
                  <a:pt x="152885" y="134023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57573" y="4306261"/>
            <a:ext cx="369208" cy="2436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8685" y="7372636"/>
            <a:ext cx="255270" cy="257810"/>
          </a:xfrm>
          <a:custGeom>
            <a:avLst/>
            <a:gdLst/>
            <a:ahLst/>
            <a:cxnLst/>
            <a:rect l="l" t="t" r="r" b="b"/>
            <a:pathLst>
              <a:path w="255270" h="257809">
                <a:moveTo>
                  <a:pt x="233387" y="0"/>
                </a:moveTo>
                <a:lnTo>
                  <a:pt x="152247" y="0"/>
                </a:lnTo>
                <a:lnTo>
                  <a:pt x="0" y="152006"/>
                </a:lnTo>
                <a:lnTo>
                  <a:pt x="105308" y="257670"/>
                </a:lnTo>
                <a:lnTo>
                  <a:pt x="254965" y="107505"/>
                </a:lnTo>
                <a:lnTo>
                  <a:pt x="254965" y="64795"/>
                </a:lnTo>
                <a:lnTo>
                  <a:pt x="212123" y="64795"/>
                </a:lnTo>
                <a:lnTo>
                  <a:pt x="203933" y="63195"/>
                </a:lnTo>
                <a:lnTo>
                  <a:pt x="196723" y="58394"/>
                </a:lnTo>
                <a:lnTo>
                  <a:pt x="191958" y="51190"/>
                </a:lnTo>
                <a:lnTo>
                  <a:pt x="190369" y="42987"/>
                </a:lnTo>
                <a:lnTo>
                  <a:pt x="191958" y="34782"/>
                </a:lnTo>
                <a:lnTo>
                  <a:pt x="196723" y="27571"/>
                </a:lnTo>
                <a:lnTo>
                  <a:pt x="203933" y="22778"/>
                </a:lnTo>
                <a:lnTo>
                  <a:pt x="212123" y="21180"/>
                </a:lnTo>
                <a:lnTo>
                  <a:pt x="254518" y="21180"/>
                </a:lnTo>
                <a:lnTo>
                  <a:pt x="233387" y="0"/>
                </a:lnTo>
                <a:close/>
              </a:path>
              <a:path w="255270" h="257809">
                <a:moveTo>
                  <a:pt x="254518" y="21180"/>
                </a:moveTo>
                <a:lnTo>
                  <a:pt x="212123" y="21180"/>
                </a:lnTo>
                <a:lnTo>
                  <a:pt x="220306" y="22778"/>
                </a:lnTo>
                <a:lnTo>
                  <a:pt x="227495" y="27571"/>
                </a:lnTo>
                <a:lnTo>
                  <a:pt x="232274" y="34782"/>
                </a:lnTo>
                <a:lnTo>
                  <a:pt x="233867" y="42987"/>
                </a:lnTo>
                <a:lnTo>
                  <a:pt x="232274" y="51190"/>
                </a:lnTo>
                <a:lnTo>
                  <a:pt x="227495" y="58394"/>
                </a:lnTo>
                <a:lnTo>
                  <a:pt x="220306" y="63195"/>
                </a:lnTo>
                <a:lnTo>
                  <a:pt x="212123" y="64795"/>
                </a:lnTo>
                <a:lnTo>
                  <a:pt x="254965" y="64795"/>
                </a:lnTo>
                <a:lnTo>
                  <a:pt x="254965" y="21628"/>
                </a:lnTo>
                <a:lnTo>
                  <a:pt x="254518" y="211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7148" y="7310156"/>
            <a:ext cx="255270" cy="182245"/>
          </a:xfrm>
          <a:custGeom>
            <a:avLst/>
            <a:gdLst/>
            <a:ahLst/>
            <a:cxnLst/>
            <a:rect l="l" t="t" r="r" b="b"/>
            <a:pathLst>
              <a:path w="255270" h="182245">
                <a:moveTo>
                  <a:pt x="233400" y="0"/>
                </a:moveTo>
                <a:lnTo>
                  <a:pt x="152247" y="0"/>
                </a:lnTo>
                <a:lnTo>
                  <a:pt x="0" y="152031"/>
                </a:lnTo>
                <a:lnTo>
                  <a:pt x="30073" y="182232"/>
                </a:lnTo>
                <a:lnTo>
                  <a:pt x="166865" y="45669"/>
                </a:lnTo>
                <a:lnTo>
                  <a:pt x="254927" y="45669"/>
                </a:lnTo>
                <a:lnTo>
                  <a:pt x="254927" y="21653"/>
                </a:lnTo>
                <a:lnTo>
                  <a:pt x="23340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93336" y="7388369"/>
            <a:ext cx="282575" cy="273685"/>
          </a:xfrm>
          <a:custGeom>
            <a:avLst/>
            <a:gdLst/>
            <a:ahLst/>
            <a:cxnLst/>
            <a:rect l="l" t="t" r="r" b="b"/>
            <a:pathLst>
              <a:path w="282575" h="273684">
                <a:moveTo>
                  <a:pt x="189344" y="0"/>
                </a:moveTo>
                <a:lnTo>
                  <a:pt x="92951" y="0"/>
                </a:lnTo>
                <a:lnTo>
                  <a:pt x="55781" y="20262"/>
                </a:lnTo>
                <a:lnTo>
                  <a:pt x="26454" y="50306"/>
                </a:lnTo>
                <a:lnTo>
                  <a:pt x="7137" y="88048"/>
                </a:lnTo>
                <a:lnTo>
                  <a:pt x="0" y="131406"/>
                </a:lnTo>
                <a:lnTo>
                  <a:pt x="6871" y="176043"/>
                </a:lnTo>
                <a:lnTo>
                  <a:pt x="26618" y="214909"/>
                </a:lnTo>
                <a:lnTo>
                  <a:pt x="56936" y="245665"/>
                </a:lnTo>
                <a:lnTo>
                  <a:pt x="95517" y="265970"/>
                </a:lnTo>
                <a:lnTo>
                  <a:pt x="140055" y="273481"/>
                </a:lnTo>
                <a:lnTo>
                  <a:pt x="184698" y="266610"/>
                </a:lnTo>
                <a:lnTo>
                  <a:pt x="223568" y="246863"/>
                </a:lnTo>
                <a:lnTo>
                  <a:pt x="254326" y="216545"/>
                </a:lnTo>
                <a:lnTo>
                  <a:pt x="274631" y="177964"/>
                </a:lnTo>
                <a:lnTo>
                  <a:pt x="282143" y="133426"/>
                </a:lnTo>
                <a:lnTo>
                  <a:pt x="275488" y="89520"/>
                </a:lnTo>
                <a:lnTo>
                  <a:pt x="256332" y="51182"/>
                </a:lnTo>
                <a:lnTo>
                  <a:pt x="226880" y="20610"/>
                </a:lnTo>
                <a:lnTo>
                  <a:pt x="189344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78982" y="7310168"/>
            <a:ext cx="110845" cy="661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6388" y="7451595"/>
            <a:ext cx="96010" cy="1460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15617" y="1313526"/>
            <a:ext cx="360045" cy="330200"/>
          </a:xfrm>
          <a:custGeom>
            <a:avLst/>
            <a:gdLst/>
            <a:ahLst/>
            <a:cxnLst/>
            <a:rect l="l" t="t" r="r" b="b"/>
            <a:pathLst>
              <a:path w="360044" h="330200">
                <a:moveTo>
                  <a:pt x="181871" y="0"/>
                </a:moveTo>
                <a:lnTo>
                  <a:pt x="139827" y="8793"/>
                </a:lnTo>
                <a:lnTo>
                  <a:pt x="101524" y="28001"/>
                </a:lnTo>
                <a:lnTo>
                  <a:pt x="69112" y="56752"/>
                </a:lnTo>
                <a:lnTo>
                  <a:pt x="44742" y="94173"/>
                </a:lnTo>
                <a:lnTo>
                  <a:pt x="0" y="180368"/>
                </a:lnTo>
                <a:lnTo>
                  <a:pt x="2463" y="188115"/>
                </a:lnTo>
                <a:lnTo>
                  <a:pt x="33655" y="204308"/>
                </a:lnTo>
                <a:lnTo>
                  <a:pt x="35583" y="211441"/>
                </a:lnTo>
                <a:lnTo>
                  <a:pt x="37834" y="218473"/>
                </a:lnTo>
                <a:lnTo>
                  <a:pt x="40393" y="225398"/>
                </a:lnTo>
                <a:lnTo>
                  <a:pt x="43243" y="232210"/>
                </a:lnTo>
                <a:lnTo>
                  <a:pt x="125958" y="238483"/>
                </a:lnTo>
                <a:lnTo>
                  <a:pt x="62433" y="264937"/>
                </a:lnTo>
                <a:lnTo>
                  <a:pt x="103318" y="303485"/>
                </a:lnTo>
                <a:lnTo>
                  <a:pt x="165940" y="328303"/>
                </a:lnTo>
                <a:lnTo>
                  <a:pt x="212302" y="329767"/>
                </a:lnTo>
                <a:lnTo>
                  <a:pt x="256549" y="318578"/>
                </a:lnTo>
                <a:lnTo>
                  <a:pt x="296091" y="295786"/>
                </a:lnTo>
                <a:lnTo>
                  <a:pt x="328337" y="262442"/>
                </a:lnTo>
                <a:lnTo>
                  <a:pt x="350697" y="219598"/>
                </a:lnTo>
                <a:lnTo>
                  <a:pt x="359734" y="172161"/>
                </a:lnTo>
                <a:lnTo>
                  <a:pt x="357221" y="147974"/>
                </a:lnTo>
                <a:lnTo>
                  <a:pt x="101058" y="147974"/>
                </a:lnTo>
                <a:lnTo>
                  <a:pt x="91033" y="144389"/>
                </a:lnTo>
                <a:lnTo>
                  <a:pt x="83972" y="139690"/>
                </a:lnTo>
                <a:lnTo>
                  <a:pt x="80352" y="130775"/>
                </a:lnTo>
                <a:lnTo>
                  <a:pt x="82143" y="122494"/>
                </a:lnTo>
                <a:lnTo>
                  <a:pt x="86846" y="112937"/>
                </a:lnTo>
                <a:lnTo>
                  <a:pt x="94999" y="107081"/>
                </a:lnTo>
                <a:lnTo>
                  <a:pt x="104928" y="105605"/>
                </a:lnTo>
                <a:lnTo>
                  <a:pt x="346878" y="105605"/>
                </a:lnTo>
                <a:lnTo>
                  <a:pt x="337266" y="81905"/>
                </a:lnTo>
                <a:lnTo>
                  <a:pt x="308116" y="44889"/>
                </a:lnTo>
                <a:lnTo>
                  <a:pt x="268592" y="17148"/>
                </a:lnTo>
                <a:lnTo>
                  <a:pt x="225510" y="2494"/>
                </a:lnTo>
                <a:lnTo>
                  <a:pt x="181871" y="0"/>
                </a:lnTo>
                <a:close/>
              </a:path>
              <a:path w="360044" h="330200">
                <a:moveTo>
                  <a:pt x="346878" y="105605"/>
                </a:moveTo>
                <a:lnTo>
                  <a:pt x="104928" y="105605"/>
                </a:lnTo>
                <a:lnTo>
                  <a:pt x="114960" y="109185"/>
                </a:lnTo>
                <a:lnTo>
                  <a:pt x="122008" y="113884"/>
                </a:lnTo>
                <a:lnTo>
                  <a:pt x="125628" y="122799"/>
                </a:lnTo>
                <a:lnTo>
                  <a:pt x="123837" y="131079"/>
                </a:lnTo>
                <a:lnTo>
                  <a:pt x="119135" y="140639"/>
                </a:lnTo>
                <a:lnTo>
                  <a:pt x="110983" y="146497"/>
                </a:lnTo>
                <a:lnTo>
                  <a:pt x="101058" y="147974"/>
                </a:lnTo>
                <a:lnTo>
                  <a:pt x="357221" y="147974"/>
                </a:lnTo>
                <a:lnTo>
                  <a:pt x="354865" y="125297"/>
                </a:lnTo>
                <a:lnTo>
                  <a:pt x="346878" y="105605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71892" y="9745206"/>
            <a:ext cx="344170" cy="297180"/>
          </a:xfrm>
          <a:custGeom>
            <a:avLst/>
            <a:gdLst/>
            <a:ahLst/>
            <a:cxnLst/>
            <a:rect l="l" t="t" r="r" b="b"/>
            <a:pathLst>
              <a:path w="344170" h="297179">
                <a:moveTo>
                  <a:pt x="70345" y="0"/>
                </a:moveTo>
                <a:lnTo>
                  <a:pt x="41389" y="25684"/>
                </a:lnTo>
                <a:lnTo>
                  <a:pt x="19203" y="57078"/>
                </a:lnTo>
                <a:lnTo>
                  <a:pt x="5003" y="93070"/>
                </a:lnTo>
                <a:lnTo>
                  <a:pt x="0" y="132549"/>
                </a:lnTo>
                <a:lnTo>
                  <a:pt x="6139" y="176295"/>
                </a:lnTo>
                <a:lnTo>
                  <a:pt x="23465" y="215603"/>
                </a:lnTo>
                <a:lnTo>
                  <a:pt x="50341" y="248907"/>
                </a:lnTo>
                <a:lnTo>
                  <a:pt x="85127" y="274637"/>
                </a:lnTo>
                <a:lnTo>
                  <a:pt x="126187" y="291225"/>
                </a:lnTo>
                <a:lnTo>
                  <a:pt x="171881" y="297103"/>
                </a:lnTo>
                <a:lnTo>
                  <a:pt x="217571" y="291225"/>
                </a:lnTo>
                <a:lnTo>
                  <a:pt x="258627" y="274637"/>
                </a:lnTo>
                <a:lnTo>
                  <a:pt x="293411" y="248907"/>
                </a:lnTo>
                <a:lnTo>
                  <a:pt x="298781" y="242252"/>
                </a:lnTo>
                <a:lnTo>
                  <a:pt x="171881" y="242252"/>
                </a:lnTo>
                <a:lnTo>
                  <a:pt x="127278" y="233632"/>
                </a:lnTo>
                <a:lnTo>
                  <a:pt x="90854" y="210123"/>
                </a:lnTo>
                <a:lnTo>
                  <a:pt x="66295" y="175253"/>
                </a:lnTo>
                <a:lnTo>
                  <a:pt x="57289" y="132549"/>
                </a:lnTo>
                <a:lnTo>
                  <a:pt x="60624" y="106226"/>
                </a:lnTo>
                <a:lnTo>
                  <a:pt x="70091" y="82232"/>
                </a:lnTo>
                <a:lnTo>
                  <a:pt x="84882" y="61305"/>
                </a:lnTo>
                <a:lnTo>
                  <a:pt x="104190" y="44183"/>
                </a:lnTo>
                <a:lnTo>
                  <a:pt x="70345" y="0"/>
                </a:lnTo>
                <a:close/>
              </a:path>
              <a:path w="344170" h="297179">
                <a:moveTo>
                  <a:pt x="273405" y="0"/>
                </a:moveTo>
                <a:lnTo>
                  <a:pt x="239560" y="44183"/>
                </a:lnTo>
                <a:lnTo>
                  <a:pt x="258868" y="61305"/>
                </a:lnTo>
                <a:lnTo>
                  <a:pt x="273659" y="82232"/>
                </a:lnTo>
                <a:lnTo>
                  <a:pt x="283126" y="106226"/>
                </a:lnTo>
                <a:lnTo>
                  <a:pt x="286461" y="132549"/>
                </a:lnTo>
                <a:lnTo>
                  <a:pt x="277455" y="175253"/>
                </a:lnTo>
                <a:lnTo>
                  <a:pt x="252898" y="210123"/>
                </a:lnTo>
                <a:lnTo>
                  <a:pt x="216477" y="233632"/>
                </a:lnTo>
                <a:lnTo>
                  <a:pt x="171881" y="242252"/>
                </a:lnTo>
                <a:lnTo>
                  <a:pt x="298781" y="242252"/>
                </a:lnTo>
                <a:lnTo>
                  <a:pt x="320285" y="215603"/>
                </a:lnTo>
                <a:lnTo>
                  <a:pt x="337611" y="176295"/>
                </a:lnTo>
                <a:lnTo>
                  <a:pt x="343750" y="132549"/>
                </a:lnTo>
                <a:lnTo>
                  <a:pt x="338747" y="93070"/>
                </a:lnTo>
                <a:lnTo>
                  <a:pt x="324546" y="57078"/>
                </a:lnTo>
                <a:lnTo>
                  <a:pt x="302361" y="25684"/>
                </a:lnTo>
                <a:lnTo>
                  <a:pt x="273405" y="0"/>
                </a:lnTo>
                <a:close/>
              </a:path>
              <a:path w="344170" h="297179">
                <a:moveTo>
                  <a:pt x="138036" y="88366"/>
                </a:moveTo>
                <a:lnTo>
                  <a:pt x="128381" y="96927"/>
                </a:lnTo>
                <a:lnTo>
                  <a:pt x="120983" y="107391"/>
                </a:lnTo>
                <a:lnTo>
                  <a:pt x="116247" y="119388"/>
                </a:lnTo>
                <a:lnTo>
                  <a:pt x="114579" y="132549"/>
                </a:lnTo>
                <a:lnTo>
                  <a:pt x="119082" y="153904"/>
                </a:lnTo>
                <a:lnTo>
                  <a:pt x="131362" y="171338"/>
                </a:lnTo>
                <a:lnTo>
                  <a:pt x="149576" y="183091"/>
                </a:lnTo>
                <a:lnTo>
                  <a:pt x="171881" y="187401"/>
                </a:lnTo>
                <a:lnTo>
                  <a:pt x="194179" y="183091"/>
                </a:lnTo>
                <a:lnTo>
                  <a:pt x="212390" y="171338"/>
                </a:lnTo>
                <a:lnTo>
                  <a:pt x="224668" y="153904"/>
                </a:lnTo>
                <a:lnTo>
                  <a:pt x="229171" y="132549"/>
                </a:lnTo>
                <a:lnTo>
                  <a:pt x="171881" y="132549"/>
                </a:lnTo>
                <a:lnTo>
                  <a:pt x="138036" y="88366"/>
                </a:lnTo>
                <a:close/>
              </a:path>
              <a:path w="344170" h="297179">
                <a:moveTo>
                  <a:pt x="205714" y="88366"/>
                </a:moveTo>
                <a:lnTo>
                  <a:pt x="171881" y="132549"/>
                </a:lnTo>
                <a:lnTo>
                  <a:pt x="229171" y="132549"/>
                </a:lnTo>
                <a:lnTo>
                  <a:pt x="227503" y="119388"/>
                </a:lnTo>
                <a:lnTo>
                  <a:pt x="222767" y="107391"/>
                </a:lnTo>
                <a:lnTo>
                  <a:pt x="215369" y="96927"/>
                </a:lnTo>
                <a:lnTo>
                  <a:pt x="205714" y="88366"/>
                </a:lnTo>
                <a:close/>
              </a:path>
              <a:path w="344170" h="297179">
                <a:moveTo>
                  <a:pt x="171881" y="22847"/>
                </a:moveTo>
                <a:lnTo>
                  <a:pt x="153273" y="24304"/>
                </a:lnTo>
                <a:lnTo>
                  <a:pt x="135640" y="28509"/>
                </a:lnTo>
                <a:lnTo>
                  <a:pt x="119205" y="35218"/>
                </a:lnTo>
                <a:lnTo>
                  <a:pt x="104190" y="44183"/>
                </a:lnTo>
                <a:lnTo>
                  <a:pt x="138036" y="88366"/>
                </a:lnTo>
                <a:lnTo>
                  <a:pt x="145542" y="83881"/>
                </a:lnTo>
                <a:lnTo>
                  <a:pt x="153758" y="80527"/>
                </a:lnTo>
                <a:lnTo>
                  <a:pt x="162575" y="78426"/>
                </a:lnTo>
                <a:lnTo>
                  <a:pt x="171881" y="77698"/>
                </a:lnTo>
                <a:lnTo>
                  <a:pt x="213886" y="77698"/>
                </a:lnTo>
                <a:lnTo>
                  <a:pt x="239560" y="44183"/>
                </a:lnTo>
                <a:lnTo>
                  <a:pt x="224545" y="35218"/>
                </a:lnTo>
                <a:lnTo>
                  <a:pt x="208111" y="28509"/>
                </a:lnTo>
                <a:lnTo>
                  <a:pt x="190482" y="24304"/>
                </a:lnTo>
                <a:lnTo>
                  <a:pt x="171881" y="22847"/>
                </a:lnTo>
                <a:close/>
              </a:path>
              <a:path w="344170" h="297179">
                <a:moveTo>
                  <a:pt x="213886" y="77698"/>
                </a:moveTo>
                <a:lnTo>
                  <a:pt x="171881" y="77698"/>
                </a:lnTo>
                <a:lnTo>
                  <a:pt x="181181" y="78426"/>
                </a:lnTo>
                <a:lnTo>
                  <a:pt x="189993" y="80527"/>
                </a:lnTo>
                <a:lnTo>
                  <a:pt x="198208" y="83881"/>
                </a:lnTo>
                <a:lnTo>
                  <a:pt x="205714" y="88366"/>
                </a:lnTo>
                <a:lnTo>
                  <a:pt x="213886" y="77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44287" y="9768061"/>
            <a:ext cx="362850" cy="23768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350885" y="9768062"/>
            <a:ext cx="143510" cy="238125"/>
          </a:xfrm>
          <a:custGeom>
            <a:avLst/>
            <a:gdLst/>
            <a:ahLst/>
            <a:cxnLst/>
            <a:rect l="l" t="t" r="r" b="b"/>
            <a:pathLst>
              <a:path w="143509" h="238125">
                <a:moveTo>
                  <a:pt x="85940" y="91414"/>
                </a:moveTo>
                <a:lnTo>
                  <a:pt x="28651" y="91414"/>
                </a:lnTo>
                <a:lnTo>
                  <a:pt x="28653" y="173736"/>
                </a:lnTo>
                <a:lnTo>
                  <a:pt x="38646" y="214998"/>
                </a:lnTo>
                <a:lnTo>
                  <a:pt x="75366" y="236325"/>
                </a:lnTo>
                <a:lnTo>
                  <a:pt x="92354" y="237680"/>
                </a:lnTo>
                <a:lnTo>
                  <a:pt x="107858" y="236155"/>
                </a:lnTo>
                <a:lnTo>
                  <a:pt x="121240" y="232089"/>
                </a:lnTo>
                <a:lnTo>
                  <a:pt x="132898" y="226246"/>
                </a:lnTo>
                <a:lnTo>
                  <a:pt x="143230" y="219392"/>
                </a:lnTo>
                <a:lnTo>
                  <a:pt x="128906" y="191973"/>
                </a:lnTo>
                <a:lnTo>
                  <a:pt x="105041" y="191973"/>
                </a:lnTo>
                <a:lnTo>
                  <a:pt x="97133" y="191073"/>
                </a:lnTo>
                <a:lnTo>
                  <a:pt x="91114" y="188055"/>
                </a:lnTo>
                <a:lnTo>
                  <a:pt x="87284" y="182436"/>
                </a:lnTo>
                <a:lnTo>
                  <a:pt x="85940" y="173736"/>
                </a:lnTo>
                <a:lnTo>
                  <a:pt x="85940" y="91414"/>
                </a:lnTo>
                <a:close/>
              </a:path>
              <a:path w="143509" h="238125">
                <a:moveTo>
                  <a:pt x="124129" y="182829"/>
                </a:moveTo>
                <a:lnTo>
                  <a:pt x="118478" y="187223"/>
                </a:lnTo>
                <a:lnTo>
                  <a:pt x="114579" y="191973"/>
                </a:lnTo>
                <a:lnTo>
                  <a:pt x="128906" y="191973"/>
                </a:lnTo>
                <a:lnTo>
                  <a:pt x="124129" y="182829"/>
                </a:lnTo>
                <a:close/>
              </a:path>
              <a:path w="143509" h="238125">
                <a:moveTo>
                  <a:pt x="133680" y="45707"/>
                </a:moveTo>
                <a:lnTo>
                  <a:pt x="0" y="45707"/>
                </a:lnTo>
                <a:lnTo>
                  <a:pt x="0" y="91414"/>
                </a:lnTo>
                <a:lnTo>
                  <a:pt x="133680" y="91414"/>
                </a:lnTo>
                <a:lnTo>
                  <a:pt x="133680" y="45707"/>
                </a:lnTo>
                <a:close/>
              </a:path>
              <a:path w="143509" h="238125">
                <a:moveTo>
                  <a:pt x="85940" y="0"/>
                </a:moveTo>
                <a:lnTo>
                  <a:pt x="28651" y="0"/>
                </a:lnTo>
                <a:lnTo>
                  <a:pt x="28651" y="45707"/>
                </a:lnTo>
                <a:lnTo>
                  <a:pt x="85940" y="45707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159914" y="9813759"/>
            <a:ext cx="193675" cy="192405"/>
          </a:xfrm>
          <a:custGeom>
            <a:avLst/>
            <a:gdLst/>
            <a:ahLst/>
            <a:cxnLst/>
            <a:rect l="l" t="t" r="r" b="b"/>
            <a:pathLst>
              <a:path w="193675" h="192404">
                <a:moveTo>
                  <a:pt x="166933" y="42176"/>
                </a:moveTo>
                <a:lnTo>
                  <a:pt x="83921" y="42176"/>
                </a:lnTo>
                <a:lnTo>
                  <a:pt x="94382" y="42208"/>
                </a:lnTo>
                <a:lnTo>
                  <a:pt x="104295" y="43318"/>
                </a:lnTo>
                <a:lnTo>
                  <a:pt x="111689" y="47025"/>
                </a:lnTo>
                <a:lnTo>
                  <a:pt x="114592" y="54851"/>
                </a:lnTo>
                <a:lnTo>
                  <a:pt x="111304" y="62893"/>
                </a:lnTo>
                <a:lnTo>
                  <a:pt x="101846" y="67924"/>
                </a:lnTo>
                <a:lnTo>
                  <a:pt x="86822" y="70990"/>
                </a:lnTo>
                <a:lnTo>
                  <a:pt x="66840" y="73139"/>
                </a:lnTo>
                <a:lnTo>
                  <a:pt x="44030" y="78137"/>
                </a:lnTo>
                <a:lnTo>
                  <a:pt x="22428" y="89782"/>
                </a:lnTo>
                <a:lnTo>
                  <a:pt x="6321" y="109104"/>
                </a:lnTo>
                <a:lnTo>
                  <a:pt x="0" y="137134"/>
                </a:lnTo>
                <a:lnTo>
                  <a:pt x="5028" y="160967"/>
                </a:lnTo>
                <a:lnTo>
                  <a:pt x="18980" y="178122"/>
                </a:lnTo>
                <a:lnTo>
                  <a:pt x="40151" y="188492"/>
                </a:lnTo>
                <a:lnTo>
                  <a:pt x="66840" y="191973"/>
                </a:lnTo>
                <a:lnTo>
                  <a:pt x="83156" y="190170"/>
                </a:lnTo>
                <a:lnTo>
                  <a:pt x="98698" y="184861"/>
                </a:lnTo>
                <a:lnTo>
                  <a:pt x="112649" y="176189"/>
                </a:lnTo>
                <a:lnTo>
                  <a:pt x="124193" y="164299"/>
                </a:lnTo>
                <a:lnTo>
                  <a:pt x="192254" y="164299"/>
                </a:lnTo>
                <a:lnTo>
                  <a:pt x="191314" y="151104"/>
                </a:lnTo>
                <a:lnTo>
                  <a:pt x="79324" y="151104"/>
                </a:lnTo>
                <a:lnTo>
                  <a:pt x="68626" y="149883"/>
                </a:lnTo>
                <a:lnTo>
                  <a:pt x="60248" y="146157"/>
                </a:lnTo>
                <a:lnTo>
                  <a:pt x="54785" y="139831"/>
                </a:lnTo>
                <a:lnTo>
                  <a:pt x="52831" y="130810"/>
                </a:lnTo>
                <a:lnTo>
                  <a:pt x="55139" y="120865"/>
                </a:lnTo>
                <a:lnTo>
                  <a:pt x="61221" y="114658"/>
                </a:lnTo>
                <a:lnTo>
                  <a:pt x="69821" y="111114"/>
                </a:lnTo>
                <a:lnTo>
                  <a:pt x="79679" y="109156"/>
                </a:lnTo>
                <a:lnTo>
                  <a:pt x="90255" y="107547"/>
                </a:lnTo>
                <a:lnTo>
                  <a:pt x="99642" y="105651"/>
                </a:lnTo>
                <a:lnTo>
                  <a:pt x="107702" y="102544"/>
                </a:lnTo>
                <a:lnTo>
                  <a:pt x="114299" y="97307"/>
                </a:lnTo>
                <a:lnTo>
                  <a:pt x="171886" y="97307"/>
                </a:lnTo>
                <a:lnTo>
                  <a:pt x="171881" y="63995"/>
                </a:lnTo>
                <a:lnTo>
                  <a:pt x="166933" y="42176"/>
                </a:lnTo>
                <a:close/>
              </a:path>
              <a:path w="193675" h="192404">
                <a:moveTo>
                  <a:pt x="192254" y="164299"/>
                </a:moveTo>
                <a:lnTo>
                  <a:pt x="124193" y="164299"/>
                </a:lnTo>
                <a:lnTo>
                  <a:pt x="130000" y="175331"/>
                </a:lnTo>
                <a:lnTo>
                  <a:pt x="138618" y="184099"/>
                </a:lnTo>
                <a:lnTo>
                  <a:pt x="149558" y="189885"/>
                </a:lnTo>
                <a:lnTo>
                  <a:pt x="162331" y="191973"/>
                </a:lnTo>
                <a:lnTo>
                  <a:pt x="169874" y="190908"/>
                </a:lnTo>
                <a:lnTo>
                  <a:pt x="178419" y="188237"/>
                </a:lnTo>
                <a:lnTo>
                  <a:pt x="186702" y="184745"/>
                </a:lnTo>
                <a:lnTo>
                  <a:pt x="193459" y="181216"/>
                </a:lnTo>
                <a:lnTo>
                  <a:pt x="192254" y="164299"/>
                </a:lnTo>
                <a:close/>
              </a:path>
              <a:path w="193675" h="192404">
                <a:moveTo>
                  <a:pt x="171886" y="97307"/>
                </a:moveTo>
                <a:lnTo>
                  <a:pt x="114299" y="97307"/>
                </a:lnTo>
                <a:lnTo>
                  <a:pt x="114299" y="117957"/>
                </a:lnTo>
                <a:lnTo>
                  <a:pt x="111617" y="132695"/>
                </a:lnTo>
                <a:lnTo>
                  <a:pt x="104232" y="143027"/>
                </a:lnTo>
                <a:lnTo>
                  <a:pt x="93136" y="149111"/>
                </a:lnTo>
                <a:lnTo>
                  <a:pt x="79324" y="151104"/>
                </a:lnTo>
                <a:lnTo>
                  <a:pt x="171894" y="151104"/>
                </a:lnTo>
                <a:lnTo>
                  <a:pt x="171886" y="97307"/>
                </a:lnTo>
                <a:close/>
              </a:path>
              <a:path w="193675" h="192404">
                <a:moveTo>
                  <a:pt x="190969" y="146265"/>
                </a:moveTo>
                <a:lnTo>
                  <a:pt x="188848" y="147967"/>
                </a:lnTo>
                <a:lnTo>
                  <a:pt x="182143" y="151104"/>
                </a:lnTo>
                <a:lnTo>
                  <a:pt x="191314" y="151104"/>
                </a:lnTo>
                <a:lnTo>
                  <a:pt x="190969" y="146265"/>
                </a:lnTo>
                <a:close/>
              </a:path>
              <a:path w="193675" h="192404">
                <a:moveTo>
                  <a:pt x="85940" y="0"/>
                </a:moveTo>
                <a:lnTo>
                  <a:pt x="65260" y="859"/>
                </a:lnTo>
                <a:lnTo>
                  <a:pt x="46421" y="3814"/>
                </a:lnTo>
                <a:lnTo>
                  <a:pt x="28244" y="9435"/>
                </a:lnTo>
                <a:lnTo>
                  <a:pt x="9550" y="18288"/>
                </a:lnTo>
                <a:lnTo>
                  <a:pt x="28651" y="54851"/>
                </a:lnTo>
                <a:lnTo>
                  <a:pt x="42057" y="48156"/>
                </a:lnTo>
                <a:lnTo>
                  <a:pt x="55757" y="44323"/>
                </a:lnTo>
                <a:lnTo>
                  <a:pt x="69722" y="42585"/>
                </a:lnTo>
                <a:lnTo>
                  <a:pt x="83921" y="42176"/>
                </a:lnTo>
                <a:lnTo>
                  <a:pt x="166933" y="42176"/>
                </a:lnTo>
                <a:lnTo>
                  <a:pt x="165211" y="34584"/>
                </a:lnTo>
                <a:lnTo>
                  <a:pt x="146932" y="14743"/>
                </a:lnTo>
                <a:lnTo>
                  <a:pt x="119643" y="3528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94123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315306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713736" y="9813763"/>
            <a:ext cx="200520" cy="2468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33357" y="9813765"/>
            <a:ext cx="200660" cy="247015"/>
          </a:xfrm>
          <a:custGeom>
            <a:avLst/>
            <a:gdLst/>
            <a:ahLst/>
            <a:cxnLst/>
            <a:rect l="l" t="t" r="r" b="b"/>
            <a:pathLst>
              <a:path w="200659" h="247015">
                <a:moveTo>
                  <a:pt x="23787" y="197777"/>
                </a:moveTo>
                <a:lnTo>
                  <a:pt x="3289" y="232283"/>
                </a:lnTo>
                <a:lnTo>
                  <a:pt x="14608" y="238552"/>
                </a:lnTo>
                <a:lnTo>
                  <a:pt x="26787" y="243106"/>
                </a:lnTo>
                <a:lnTo>
                  <a:pt x="39761" y="245884"/>
                </a:lnTo>
                <a:lnTo>
                  <a:pt x="53466" y="246824"/>
                </a:lnTo>
                <a:lnTo>
                  <a:pt x="78281" y="243320"/>
                </a:lnTo>
                <a:lnTo>
                  <a:pt x="97496" y="232743"/>
                </a:lnTo>
                <a:lnTo>
                  <a:pt x="112536" y="214999"/>
                </a:lnTo>
                <a:lnTo>
                  <a:pt x="117512" y="204876"/>
                </a:lnTo>
                <a:lnTo>
                  <a:pt x="37553" y="204876"/>
                </a:lnTo>
                <a:lnTo>
                  <a:pt x="30505" y="202171"/>
                </a:lnTo>
                <a:lnTo>
                  <a:pt x="23787" y="197777"/>
                </a:lnTo>
                <a:close/>
              </a:path>
              <a:path w="200659" h="247015">
                <a:moveTo>
                  <a:pt x="57289" y="0"/>
                </a:moveTo>
                <a:lnTo>
                  <a:pt x="0" y="0"/>
                </a:lnTo>
                <a:lnTo>
                  <a:pt x="73952" y="179171"/>
                </a:lnTo>
                <a:lnTo>
                  <a:pt x="69367" y="187629"/>
                </a:lnTo>
                <a:lnTo>
                  <a:pt x="65061" y="194750"/>
                </a:lnTo>
                <a:lnTo>
                  <a:pt x="59863" y="200186"/>
                </a:lnTo>
                <a:lnTo>
                  <a:pt x="53410" y="203656"/>
                </a:lnTo>
                <a:lnTo>
                  <a:pt x="45338" y="204876"/>
                </a:lnTo>
                <a:lnTo>
                  <a:pt x="117512" y="204876"/>
                </a:lnTo>
                <a:lnTo>
                  <a:pt x="124828" y="189992"/>
                </a:lnTo>
                <a:lnTo>
                  <a:pt x="153936" y="116928"/>
                </a:lnTo>
                <a:lnTo>
                  <a:pt x="101866" y="116928"/>
                </a:lnTo>
                <a:lnTo>
                  <a:pt x="57289" y="0"/>
                </a:lnTo>
                <a:close/>
              </a:path>
              <a:path w="200659" h="247015">
                <a:moveTo>
                  <a:pt x="200520" y="0"/>
                </a:moveTo>
                <a:lnTo>
                  <a:pt x="143230" y="0"/>
                </a:lnTo>
                <a:lnTo>
                  <a:pt x="101866" y="116928"/>
                </a:lnTo>
                <a:lnTo>
                  <a:pt x="153936" y="116928"/>
                </a:lnTo>
                <a:lnTo>
                  <a:pt x="2005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133875" y="9813765"/>
            <a:ext cx="172085" cy="192405"/>
          </a:xfrm>
          <a:custGeom>
            <a:avLst/>
            <a:gdLst/>
            <a:ahLst/>
            <a:cxnLst/>
            <a:rect l="l" t="t" r="r" b="b"/>
            <a:pathLst>
              <a:path w="172084" h="192404">
                <a:moveTo>
                  <a:pt x="171869" y="0"/>
                </a:moveTo>
                <a:lnTo>
                  <a:pt x="9550" y="0"/>
                </a:lnTo>
                <a:lnTo>
                  <a:pt x="9550" y="45707"/>
                </a:lnTo>
                <a:lnTo>
                  <a:pt x="105041" y="45707"/>
                </a:lnTo>
                <a:lnTo>
                  <a:pt x="0" y="147370"/>
                </a:lnTo>
                <a:lnTo>
                  <a:pt x="0" y="191973"/>
                </a:lnTo>
                <a:lnTo>
                  <a:pt x="171869" y="191973"/>
                </a:lnTo>
                <a:lnTo>
                  <a:pt x="171869" y="137121"/>
                </a:lnTo>
                <a:lnTo>
                  <a:pt x="76390" y="137121"/>
                </a:lnTo>
                <a:lnTo>
                  <a:pt x="171869" y="39141"/>
                </a:lnTo>
                <a:lnTo>
                  <a:pt x="1718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34922" y="9813759"/>
            <a:ext cx="128600" cy="18284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26237" y="9813759"/>
            <a:ext cx="128905" cy="182880"/>
          </a:xfrm>
          <a:custGeom>
            <a:avLst/>
            <a:gdLst/>
            <a:ahLst/>
            <a:cxnLst/>
            <a:rect l="l" t="t" r="r" b="b"/>
            <a:pathLst>
              <a:path w="128905" h="182879">
                <a:moveTo>
                  <a:pt x="57289" y="0"/>
                </a:moveTo>
                <a:lnTo>
                  <a:pt x="0" y="0"/>
                </a:lnTo>
                <a:lnTo>
                  <a:pt x="0" y="182841"/>
                </a:lnTo>
                <a:lnTo>
                  <a:pt x="57289" y="182841"/>
                </a:lnTo>
                <a:lnTo>
                  <a:pt x="57289" y="95567"/>
                </a:lnTo>
                <a:lnTo>
                  <a:pt x="59732" y="77324"/>
                </a:lnTo>
                <a:lnTo>
                  <a:pt x="66801" y="63231"/>
                </a:lnTo>
                <a:lnTo>
                  <a:pt x="78110" y="54146"/>
                </a:lnTo>
                <a:lnTo>
                  <a:pt x="93268" y="50927"/>
                </a:lnTo>
                <a:lnTo>
                  <a:pt x="115944" y="50927"/>
                </a:lnTo>
                <a:lnTo>
                  <a:pt x="122313" y="27432"/>
                </a:lnTo>
                <a:lnTo>
                  <a:pt x="57289" y="27432"/>
                </a:lnTo>
                <a:lnTo>
                  <a:pt x="57289" y="0"/>
                </a:lnTo>
                <a:close/>
              </a:path>
              <a:path w="128905" h="182879">
                <a:moveTo>
                  <a:pt x="115944" y="50927"/>
                </a:moveTo>
                <a:lnTo>
                  <a:pt x="102107" y="50927"/>
                </a:lnTo>
                <a:lnTo>
                  <a:pt x="108813" y="53289"/>
                </a:lnTo>
                <a:lnTo>
                  <a:pt x="114477" y="56337"/>
                </a:lnTo>
                <a:lnTo>
                  <a:pt x="115944" y="50927"/>
                </a:lnTo>
                <a:close/>
              </a:path>
              <a:path w="128905" h="182879">
                <a:moveTo>
                  <a:pt x="114211" y="0"/>
                </a:moveTo>
                <a:lnTo>
                  <a:pt x="105028" y="0"/>
                </a:lnTo>
                <a:lnTo>
                  <a:pt x="90711" y="1718"/>
                </a:lnTo>
                <a:lnTo>
                  <a:pt x="77977" y="6867"/>
                </a:lnTo>
                <a:lnTo>
                  <a:pt x="66834" y="15441"/>
                </a:lnTo>
                <a:lnTo>
                  <a:pt x="57289" y="27432"/>
                </a:lnTo>
                <a:lnTo>
                  <a:pt x="122313" y="27432"/>
                </a:lnTo>
                <a:lnTo>
                  <a:pt x="128600" y="4241"/>
                </a:lnTo>
                <a:lnTo>
                  <a:pt x="123304" y="1206"/>
                </a:lnTo>
                <a:lnTo>
                  <a:pt x="11421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19009" y="7386509"/>
            <a:ext cx="1515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Revenue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231F20"/>
                </a:solidFill>
                <a:latin typeface="Tahoma"/>
                <a:cs typeface="Tahoma"/>
              </a:rPr>
              <a:t>Streams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963479" y="1339836"/>
            <a:ext cx="176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Segments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13640" y="1339836"/>
            <a:ext cx="1597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solidFill>
                  <a:srgbClr val="231F20"/>
                </a:solidFill>
                <a:latin typeface="Tahoma"/>
                <a:cs typeface="Tahoma"/>
              </a:rPr>
              <a:t>Value</a:t>
            </a:r>
            <a:r>
              <a:rPr sz="1400" spc="-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Propositions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96407" y="1339836"/>
            <a:ext cx="1157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Activities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2670" y="1339836"/>
            <a:ext cx="11093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Partners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0102" y="7384401"/>
            <a:ext cx="1258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Cost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Structure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46379" y="1339836"/>
            <a:ext cx="2043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Relationships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77807" y="458787"/>
            <a:ext cx="307975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Lucida Sans"/>
                <a:cs typeface="Lucida Sans"/>
              </a:rPr>
              <a:t>by: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244819" y="458787"/>
            <a:ext cx="128397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dirty="0">
                <a:solidFill>
                  <a:srgbClr val="4C4D4F"/>
                </a:solidFill>
                <a:latin typeface="Lucida Sans"/>
                <a:cs typeface="Lucida Sans"/>
              </a:rPr>
              <a:t>Date: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620774" y="458787"/>
            <a:ext cx="103886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700"/>
              </a:spcBef>
            </a:pPr>
            <a:r>
              <a:rPr sz="1000" i="1" spc="-15" dirty="0">
                <a:solidFill>
                  <a:srgbClr val="4C4D4F"/>
                </a:solidFill>
                <a:latin typeface="Lucida Sans"/>
                <a:cs typeface="Lucida Sans"/>
              </a:rPr>
              <a:t>Version: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36411" y="383836"/>
            <a:ext cx="2818765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20" dirty="0">
                <a:solidFill>
                  <a:srgbClr val="4C4D4F"/>
                </a:solidFill>
                <a:latin typeface="Lucida Sans"/>
                <a:cs typeface="Lucida Sans"/>
              </a:rPr>
              <a:t>for: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46379" y="4323580"/>
            <a:ext cx="804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Channels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96407" y="4323580"/>
            <a:ext cx="1267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Resources</a:t>
            </a:r>
            <a:endParaRPr sz="14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127864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31F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1258</TotalTime>
  <Words>664</Words>
  <Application>Microsoft Office PowerPoint</Application>
  <PresentationFormat>自定义</PresentationFormat>
  <Paragraphs>148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等线</vt:lpstr>
      <vt:lpstr>微软雅黑</vt:lpstr>
      <vt:lpstr>Calibri</vt:lpstr>
      <vt:lpstr>Lucida Sans</vt:lpstr>
      <vt:lpstr>Segoe Print</vt:lpstr>
      <vt:lpstr>Tahoma</vt:lpstr>
      <vt:lpstr>Verdana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Bear Eagle</cp:lastModifiedBy>
  <cp:revision>58</cp:revision>
  <dcterms:created xsi:type="dcterms:W3CDTF">2022-12-02T10:48:43Z</dcterms:created>
  <dcterms:modified xsi:type="dcterms:W3CDTF">2022-12-17T07:02:07Z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2014-12-11T00:00:00Z</vt:filetime>
  </property>
  <property fmtid="{D5CDD505-2E9C-101B-9397-08002B2CF9AE}" pid="3" name="Creator">
    <vt:lpwstr>Adobe InDesign CC 2014 (Macintosh)</vt:lpwstr>
  </property>
  <property fmtid="{D5CDD505-2E9C-101B-9397-08002B2CF9AE}" pid="4" name="LastSaved">
    <vt:filetime>2022-12-02T00:00:00Z</vt:filetime>
  </property>
</Properties>
</file>