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移情图-宣传工作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0"/>
            <a:ext cx="885317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1645" y="5436870"/>
            <a:ext cx="31705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478780" y="4933315"/>
            <a:ext cx="41268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583295" y="1326515"/>
            <a:ext cx="17068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2037080" y="2018665"/>
            <a:ext cx="1931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612640" y="3531235"/>
            <a:ext cx="2673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170805" y="291465"/>
            <a:ext cx="1307465" cy="3422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我好想请一个专门的公关团队呀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 rot="1860000">
            <a:off x="4251960" y="1043940"/>
            <a:ext cx="897255" cy="3327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我的资金有限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 rot="21180000">
            <a:off x="5424805" y="949325"/>
            <a:ext cx="1022350" cy="5276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找到相关主题的优质图片代价好大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 rot="20400000">
            <a:off x="6964680" y="965200"/>
            <a:ext cx="878205" cy="4229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我能尝试自己做公关吗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 rot="1860000">
            <a:off x="9050655" y="225171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同做自媒体的朋友有自己的公关团队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 rot="20220000">
            <a:off x="8498205" y="131508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专门请一个公关团队价格很高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 rot="19800000">
            <a:off x="9194800" y="348488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另一个朋友选择自己做公关的事情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 rot="1140000">
            <a:off x="7649845" y="2418080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这篇新闻的图片很合适，我一下子就明白文章的意思了，语用也紧跟时代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 rot="19920000">
            <a:off x="6290310" y="368554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我能发布优质文章！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 rot="720000">
            <a:off x="6947535" y="445643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我自己也能干好公关的事情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3703320" y="4196080"/>
            <a:ext cx="1181100" cy="7067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专门请一个公关团队体量太大了，可以等我做大了再考虑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 rot="2100000">
            <a:off x="5082540" y="410527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我的文章阅读量会越来也多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 rot="18900000">
            <a:off x="3330575" y="230251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你应该加些图片，纯文字有点看不下去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 rot="1560000">
            <a:off x="2213610" y="105473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up </a:t>
            </a:r>
            <a:r>
              <a:rPr lang="zh-CN" altLang="en-US" sz="1000">
                <a:sym typeface="+mn-ea"/>
              </a:rPr>
              <a:t>主你写的文章不大好呀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 rot="20220000">
            <a:off x="2002790" y="213741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你干这一行也不大行呀，才这么点阅读量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 rot="1260000">
            <a:off x="1974215" y="356108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别气馁，一开始都是这样的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3486785" y="539051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写的文案缺乏潮流互联网用词，难以亲近网友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 rot="19800000">
            <a:off x="4772660" y="597852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报道被其他媒体抢先发布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046605" y="546735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请一个公关团队成本太大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 rot="21060000">
            <a:off x="1861185" y="606742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自己的语言干瘪，无法胜任写文案的需求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 rot="540000">
            <a:off x="3422015" y="621665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无法搜寻到合适的图片填充文章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 rot="720000">
            <a:off x="6464300" y="546735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写的文案获得大量阅读量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 rot="21120000">
            <a:off x="8236585" y="546798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文案有高质量的配图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 rot="300000">
            <a:off x="8236585" y="614489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运营公关的成本低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 rot="21240000">
            <a:off x="6464300" y="614426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不用自己干公关的事情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I1MzBjY2Q1OGQ3YTgyZWQ2MWFlZmNiNTliOWFkZ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演示</Application>
  <PresentationFormat>宽屏</PresentationFormat>
  <Paragraphs>74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¥$</cp:lastModifiedBy>
  <cp:revision>177</cp:revision>
  <dcterms:created xsi:type="dcterms:W3CDTF">2019-06-19T02:08:00Z</dcterms:created>
  <dcterms:modified xsi:type="dcterms:W3CDTF">2022-12-03T02:43:51Z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E6EF1641DA9645E2BD54E889645B6574</vt:lpwstr>
  </property>
</Properties>
</file>