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1"/>
        <p:guide pos="385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移情图-日常网络交流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15875"/>
            <a:ext cx="8815705" cy="6826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20940000">
            <a:off x="7120255" y="1821180"/>
            <a:ext cx="1181100" cy="245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网民逐渐老龄化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4061460" y="3502025"/>
            <a:ext cx="23895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 rot="600000">
            <a:off x="8151495" y="121221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网络流行语言快速更迭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 rot="720000">
            <a:off x="7033895" y="250063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网络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平均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学历为</a:t>
            </a:r>
            <a:r>
              <a:rPr lang="en-US" altLang="zh-CN" sz="1000">
                <a:sym typeface="+mn-ea"/>
              </a:rPr>
              <a:t>985</a:t>
            </a:r>
            <a:endParaRPr lang="zh-CN" altLang="en-US" sz="1000"/>
          </a:p>
        </p:txBody>
      </p:sp>
      <p:sp>
        <p:nvSpPr>
          <p:cNvPr id="19" name="文本框 18"/>
          <p:cNvSpPr txBox="1"/>
          <p:nvPr/>
        </p:nvSpPr>
        <p:spPr>
          <a:xfrm>
            <a:off x="8134985" y="321818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网络上用诗词歌赋表达情感体现了高学历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 rot="20940000">
            <a:off x="8455660" y="2033905"/>
            <a:ext cx="1181100" cy="860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生活压力大，大多数人通过网络发泄情绪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大家平均上网时间增加了</a:t>
            </a:r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 rot="20940000">
            <a:off x="6409690" y="539750"/>
            <a:ext cx="1181100" cy="860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比起网友们我好没文化呀，我连本科都没读过，早知道当初努点力了。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 rot="21420000">
            <a:off x="4908550" y="98044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卷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、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躺平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摆烂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是啥意思呀？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 rot="1440000">
            <a:off x="3354705" y="346075"/>
            <a:ext cx="1181100" cy="860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明明脑袋里有想说的东西，但是不知道这么组织语言。好羡慕他们呀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 rot="1800000">
            <a:off x="1205865" y="784860"/>
            <a:ext cx="1181100" cy="245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你们好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卷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呀！！！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 rot="20220000">
            <a:off x="1292225" y="162369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连你奶奶都开始发朋友圈嘞</a:t>
            </a:r>
            <a:endParaRPr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 rot="2280000">
            <a:off x="2754630" y="1581150"/>
            <a:ext cx="1181100" cy="860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你看看小宇朋友圈，全都是诗词，这就是大学生的文采呀！再看看你。</a:t>
            </a:r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 rot="2220000">
            <a:off x="1292860" y="2764790"/>
            <a:ext cx="1181100" cy="7067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平时这么看你不怎么发朋友圈呀？偶尔发一次还就几个字。</a:t>
            </a:r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 rot="19980000">
            <a:off x="2553335" y="3255645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说的东西我都看不懂，不愧是高学历人才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 rot="21120000">
            <a:off x="5226050" y="4330700"/>
            <a:ext cx="1181100" cy="7067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说话是为了提高沟通效率，讲那么花里胡哨有啥用呢？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 rot="1860000">
            <a:off x="6735445" y="4159885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我年级大了，听不懂你们这帮年轻人在说什么了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 rot="20040000">
            <a:off x="5374005" y="3693795"/>
            <a:ext cx="1181100" cy="245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我也读过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大学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呢！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 rot="1800000">
            <a:off x="2759075" y="459486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我也可以说得很高大上的！</a:t>
            </a:r>
            <a:endParaRPr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 rot="780000">
            <a:off x="3801110" y="3815715"/>
            <a:ext cx="1181100" cy="860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你发的这首苏东坡的词我也刚好想到了，只不过你比我快了一点而而已</a:t>
            </a:r>
            <a:endParaRPr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 rot="21180000">
            <a:off x="4142740" y="540385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网络流行语言更迭快，担心跟不上潮流</a:t>
            </a:r>
            <a:endParaRPr lang="zh-CN" altLang="en-US" sz="1000"/>
          </a:p>
        </p:txBody>
      </p:sp>
      <p:sp>
        <p:nvSpPr>
          <p:cNvPr id="36" name="文本框 35"/>
          <p:cNvSpPr txBox="1"/>
          <p:nvPr/>
        </p:nvSpPr>
        <p:spPr>
          <a:xfrm rot="21000000">
            <a:off x="3962400" y="612775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年纪大了，学习网络用语力不从心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 rot="420000">
            <a:off x="1625600" y="619760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自身学历相比网民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平均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水平太低，不自信</a:t>
            </a:r>
            <a:endParaRPr lang="zh-CN" altLang="en-US" sz="1000"/>
          </a:p>
        </p:txBody>
      </p:sp>
      <p:sp>
        <p:nvSpPr>
          <p:cNvPr id="38" name="文本框 37"/>
          <p:cNvSpPr txBox="1"/>
          <p:nvPr/>
        </p:nvSpPr>
        <p:spPr>
          <a:xfrm rot="840000">
            <a:off x="2682875" y="5535930"/>
            <a:ext cx="1181100" cy="7067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表达同一个意思，网友们说的就比我高大上多了，充满自卑</a:t>
            </a:r>
            <a:endParaRPr lang="zh-CN" altLang="en-US" sz="1000"/>
          </a:p>
        </p:txBody>
      </p:sp>
      <p:sp>
        <p:nvSpPr>
          <p:cNvPr id="39" name="文本框 38"/>
          <p:cNvSpPr txBox="1"/>
          <p:nvPr/>
        </p:nvSpPr>
        <p:spPr>
          <a:xfrm rot="780000">
            <a:off x="1386840" y="5448935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生活压力太大，无处宣泄，无处寻找乐趣</a:t>
            </a:r>
            <a:endParaRPr lang="zh-CN" altLang="en-US" sz="1000"/>
          </a:p>
        </p:txBody>
      </p:sp>
      <p:sp>
        <p:nvSpPr>
          <p:cNvPr id="40" name="文本框 39"/>
          <p:cNvSpPr txBox="1"/>
          <p:nvPr/>
        </p:nvSpPr>
        <p:spPr>
          <a:xfrm rot="20820000">
            <a:off x="7359650" y="546862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能紧跟网络潮流语言</a:t>
            </a:r>
            <a:endParaRPr lang="zh-CN" altLang="en-US" sz="1000"/>
          </a:p>
        </p:txBody>
      </p:sp>
      <p:sp>
        <p:nvSpPr>
          <p:cNvPr id="41" name="文本框 40"/>
          <p:cNvSpPr txBox="1"/>
          <p:nvPr/>
        </p:nvSpPr>
        <p:spPr>
          <a:xfrm rot="840000">
            <a:off x="7974965" y="6127750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我也要看上去是读过书的人</a:t>
            </a:r>
            <a:endParaRPr lang="zh-CN" altLang="en-US" sz="1000"/>
          </a:p>
        </p:txBody>
      </p:sp>
      <p:sp>
        <p:nvSpPr>
          <p:cNvPr id="42" name="文本框 41"/>
          <p:cNvSpPr txBox="1"/>
          <p:nvPr/>
        </p:nvSpPr>
        <p:spPr>
          <a:xfrm rot="600000">
            <a:off x="5784850" y="6093460"/>
            <a:ext cx="1181100" cy="5530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我平常也能用点诗词歌赋，给我优越感</a:t>
            </a:r>
            <a:endParaRPr lang="zh-CN" altLang="en-US" sz="1000"/>
          </a:p>
        </p:txBody>
      </p:sp>
      <p:sp>
        <p:nvSpPr>
          <p:cNvPr id="43" name="文本框 42"/>
          <p:cNvSpPr txBox="1"/>
          <p:nvPr/>
        </p:nvSpPr>
        <p:spPr>
          <a:xfrm rot="720000">
            <a:off x="5964555" y="5481955"/>
            <a:ext cx="1181100" cy="3987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希望通过一个平台寻求乐趣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jI1MzBjY2Q1OGQ3YTgyZWQ2MWFlZmNiNTliOWFkZT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演示</Application>
  <PresentationFormat>宽屏</PresentationFormat>
  <Paragraphs>60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¥$</cp:lastModifiedBy>
  <cp:revision>177</cp:revision>
  <dcterms:created xsi:type="dcterms:W3CDTF">2019-06-19T02:08:00Z</dcterms:created>
  <dcterms:modified xsi:type="dcterms:W3CDTF">2022-12-02T13:28:38Z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EEBD84F2EC8846FFAF6C17AE78819E87</vt:lpwstr>
  </property>
</Properties>
</file>