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3" r:id="rId8"/>
    <p:sldId id="262" r:id="rId10"/>
    <p:sldId id="265" r:id="rId11"/>
    <p:sldId id="264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06.14.140.93:888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101.37.116.201:8848/nacos" TargetMode="Externa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架构、设计、部署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讲解：陆放明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Jenkins</a:t>
            </a:r>
            <a:r>
              <a:rPr lang="zh-CN" altLang="en-US"/>
              <a:t>部署部分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/>
              </a:rPr>
              <a:t>http://106.14.140.93:8888/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为您讲讲我们系统架构的演变故事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Single RESTful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迭代一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365125"/>
            <a:ext cx="8665845" cy="6284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迭代一的构思</a:t>
            </a:r>
            <a:endParaRPr lang="zh-CN" altLang="en-US"/>
          </a:p>
        </p:txBody>
      </p:sp>
      <p:pic>
        <p:nvPicPr>
          <p:cNvPr id="5" name="内容占位符 4" descr="迭代一整体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7585" y="1285240"/>
            <a:ext cx="8044815" cy="5432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对于问题的改进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网关与服务之间的</a:t>
            </a:r>
            <a:r>
              <a:rPr lang="en-US" altLang="zh-CN"/>
              <a:t>RPC</a:t>
            </a:r>
            <a:r>
              <a:rPr lang="zh-CN" altLang="en-US"/>
              <a:t>协议</a:t>
            </a:r>
            <a:endParaRPr lang="zh-CN" altLang="en-US"/>
          </a:p>
          <a:p>
            <a:r>
              <a:rPr lang="en-US" altLang="zh-CN">
                <a:sym typeface="+mn-ea"/>
              </a:rPr>
              <a:t>Nacos</a:t>
            </a:r>
            <a:r>
              <a:rPr lang="zh-CN" altLang="en-US">
                <a:sym typeface="+mn-ea"/>
              </a:rPr>
              <a:t>一次性代替 </a:t>
            </a:r>
            <a:r>
              <a:rPr lang="en-US" altLang="zh-CN">
                <a:sym typeface="+mn-ea"/>
              </a:rPr>
              <a:t>Config Server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Eureka Center</a:t>
            </a:r>
            <a:endParaRPr lang="en-US" altLang="zh-CN">
              <a:sym typeface="+mn-ea"/>
            </a:endParaRPr>
          </a:p>
          <a:p>
            <a:r>
              <a:rPr lang="zh-CN" altLang="en-US"/>
              <a:t>为什么：单个物理机资源有限，尽可能减少不必要的容器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迭代二设计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1905"/>
            <a:ext cx="9451340" cy="6854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0950" y="6264910"/>
            <a:ext cx="424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/>
              </a:rPr>
              <a:t>http://101.37.116.201:8848/nacos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下一轮迭代的构想</a:t>
            </a:r>
            <a:endParaRPr lang="zh-CN" altLang="en-US"/>
          </a:p>
        </p:txBody>
      </p:sp>
      <p:pic>
        <p:nvPicPr>
          <p:cNvPr id="6" name="内容占位符 5" descr="迭代二设计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5255" y="-120015"/>
            <a:ext cx="12526010" cy="6937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45345" y="586105"/>
            <a:ext cx="237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物理部署改进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其他一些零碎的小插曲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OOM</a:t>
            </a:r>
            <a:endParaRPr lang="zh-CN" altLang="en-US"/>
          </a:p>
          <a:p>
            <a:pPr lvl="1"/>
            <a:r>
              <a:rPr lang="en-US" altLang="zh-CN" sz="2400"/>
              <a:t>Jenkins</a:t>
            </a:r>
            <a:r>
              <a:rPr lang="zh-CN" altLang="en-US" sz="2400"/>
              <a:t>死机</a:t>
            </a:r>
            <a:endParaRPr lang="zh-CN" altLang="en-US" sz="2400"/>
          </a:p>
          <a:p>
            <a:pPr lvl="1"/>
            <a:r>
              <a:rPr lang="zh-CN" altLang="en-US" sz="2400"/>
              <a:t>静态变量滥用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逃逸分析</a:t>
            </a:r>
            <a:endParaRPr lang="zh-CN" altLang="en-US"/>
          </a:p>
          <a:p>
            <a:r>
              <a:rPr lang="en-US" altLang="zh-CN"/>
              <a:t>redis</a:t>
            </a:r>
            <a:r>
              <a:rPr lang="zh-CN" altLang="en-US"/>
              <a:t>缓存序列化与反序列化</a:t>
            </a:r>
            <a:endParaRPr lang="zh-CN" altLang="en-US"/>
          </a:p>
          <a:p>
            <a:r>
              <a:rPr lang="zh-CN" altLang="en-US"/>
              <a:t>进一步性能优化</a:t>
            </a:r>
            <a:endParaRPr lang="zh-CN" altLang="en-US"/>
          </a:p>
          <a:p>
            <a:pPr lvl="1"/>
            <a:r>
              <a:rPr lang="zh-CN" altLang="en-US"/>
              <a:t>分析型数据持久化</a:t>
            </a:r>
            <a:endParaRPr lang="zh-CN" altLang="en-US"/>
          </a:p>
          <a:p>
            <a:pPr lvl="1"/>
            <a:r>
              <a:rPr lang="zh-CN" altLang="en-US"/>
              <a:t>线程池与异步调用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迭代三的初步构想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领域模型优化</a:t>
            </a:r>
            <a:endParaRPr lang="zh-CN" altLang="en-US"/>
          </a:p>
          <a:p>
            <a:r>
              <a:rPr lang="zh-CN" altLang="en-US"/>
              <a:t>服务纵向划分，细化服务粒度 </a:t>
            </a:r>
            <a:r>
              <a:rPr lang="en-US" altLang="zh-CN"/>
              <a:t>(</a:t>
            </a:r>
            <a:r>
              <a:rPr lang="zh-CN" altLang="en-US"/>
              <a:t>为什么不在迭代一进行？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补充系统监控、告警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演示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架构、设计、部署</vt:lpstr>
      <vt:lpstr>为您讲讲我们系统架构的演变故事</vt:lpstr>
      <vt:lpstr>PowerPoint 演示文稿</vt:lpstr>
      <vt:lpstr>迭代一的构思</vt:lpstr>
      <vt:lpstr>对于问题的改进</vt:lpstr>
      <vt:lpstr>PowerPoint 演示文稿</vt:lpstr>
      <vt:lpstr>下一轮迭代的构想</vt:lpstr>
      <vt:lpstr>其他一些零碎的小插曲</vt:lpstr>
      <vt:lpstr>迭代三的初步构想</vt:lpstr>
      <vt:lpstr>Jenkins部署部分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mac</cp:lastModifiedBy>
  <cp:revision>81</cp:revision>
  <dcterms:created xsi:type="dcterms:W3CDTF">2020-04-12T13:25:17Z</dcterms:created>
  <dcterms:modified xsi:type="dcterms:W3CDTF">2020-04-12T13:25:17Z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