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62" r:id="rId4"/>
    <p:sldId id="269" r:id="rId5"/>
    <p:sldId id="270" r:id="rId6"/>
    <p:sldId id="257" r:id="rId7"/>
    <p:sldId id="259" r:id="rId8"/>
    <p:sldId id="258" r:id="rId9"/>
    <p:sldId id="260" r:id="rId10"/>
    <p:sldId id="261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9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>
                <a:effectLst/>
              </a:rPr>
              <a:t>Hackathon </a:t>
            </a:r>
            <a:r>
              <a:rPr lang="zh-CN" altLang="en-US" b="1">
                <a:effectLst/>
              </a:rPr>
              <a:t>比赛作品</a:t>
            </a:r>
            <a:endParaRPr lang="zh-CN" altLang="en-US" b="1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7316470" y="3956050"/>
            <a:ext cx="3351530" cy="827405"/>
          </a:xfrm>
        </p:spPr>
        <p:txBody>
          <a:bodyPr/>
          <a:lstStyle/>
          <a:p>
            <a:r>
              <a:rPr lang="en-US" altLang="zh-CN" sz="2400"/>
              <a:t>by SIT</a:t>
            </a:r>
            <a:r>
              <a:rPr lang="zh-CN" altLang="en-US" sz="2400"/>
              <a:t>临时组建</a:t>
            </a: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 sz="4000" b="0">
                <a:effectLst/>
              </a:rPr>
              <a:t>需求分析</a:t>
            </a:r>
            <a:endParaRPr lang="zh-CN" altLang="en-US" sz="4000" b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9326880" cy="4351655"/>
          </a:xfrm>
        </p:spPr>
        <p:txBody>
          <a:bodyPr/>
          <a:p>
            <a:pPr marL="0" indent="0">
              <a:buNone/>
            </a:pPr>
            <a:r>
              <a:rPr lang="en-US" altLang="zh-CN" sz="2800"/>
              <a:t>1. </a:t>
            </a:r>
            <a:r>
              <a:rPr lang="zh-CN" altLang="en-US" sz="2800"/>
              <a:t>实现一套类似于小红书的</a:t>
            </a:r>
            <a:r>
              <a:rPr lang="en-US" altLang="zh-CN" sz="2800"/>
              <a:t> App</a:t>
            </a:r>
            <a:r>
              <a:rPr lang="zh-CN" altLang="en-US" sz="2800"/>
              <a:t>，用户</a:t>
            </a:r>
            <a:r>
              <a:rPr lang="zh-CN" altLang="en-US" sz="2800">
                <a:sym typeface="+mn-ea"/>
              </a:rPr>
              <a:t>能够发表贴文，上传图片，视频的一种分享社交平台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2. </a:t>
            </a:r>
            <a:r>
              <a:rPr lang="zh-CN" altLang="en-US" sz="2800"/>
              <a:t>接入</a:t>
            </a:r>
            <a:r>
              <a:rPr lang="en-US" altLang="zh-CN" sz="2800"/>
              <a:t> ChatGPT3.5 </a:t>
            </a:r>
            <a:r>
              <a:rPr lang="zh-CN" altLang="en-US" sz="2800"/>
              <a:t>实现用户能够借助</a:t>
            </a:r>
            <a:r>
              <a:rPr lang="en-US" altLang="zh-CN" sz="2800"/>
              <a:t> AIGC </a:t>
            </a:r>
            <a:r>
              <a:rPr lang="zh-CN" altLang="en-US" sz="2800"/>
              <a:t>来辅助生成绘图与生成文章内容</a:t>
            </a: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3. </a:t>
            </a:r>
            <a:r>
              <a:rPr lang="zh-CN" altLang="en-US" sz="2800"/>
              <a:t>需要能够至少支持</a:t>
            </a:r>
            <a:r>
              <a:rPr lang="en-US" altLang="zh-CN" sz="2800"/>
              <a:t> Android/iOS </a:t>
            </a:r>
            <a:r>
              <a:rPr lang="zh-CN" altLang="en-US" sz="2800"/>
              <a:t>端，最好支持</a:t>
            </a:r>
            <a:r>
              <a:rPr lang="en-US" altLang="zh-CN" sz="2800"/>
              <a:t> Desktop </a:t>
            </a:r>
            <a:r>
              <a:rPr lang="zh-CN" altLang="en-US" sz="2800"/>
              <a:t>桌面端</a:t>
            </a:r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 sz="4000" b="0">
                <a:effectLst/>
                <a:sym typeface="+mn-ea"/>
              </a:rPr>
              <a:t>技术选型</a:t>
            </a:r>
            <a:endParaRPr lang="zh-CN" altLang="en-US" sz="4000" b="0"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4986655" cy="4407535"/>
          </a:xfrm>
        </p:spPr>
        <p:txBody>
          <a:bodyPr/>
          <a:p>
            <a:pPr marL="0" indent="0">
              <a:buNone/>
            </a:pPr>
            <a:r>
              <a:rPr lang="en-US" altLang="zh-CN" sz="3200"/>
              <a:t>1. </a:t>
            </a:r>
            <a:r>
              <a:rPr lang="zh-CN" altLang="en-US" sz="3200"/>
              <a:t>选用</a:t>
            </a:r>
            <a:r>
              <a:rPr lang="en-US" altLang="zh-CN" sz="3200">
                <a:sym typeface="+mn-ea"/>
              </a:rPr>
              <a:t> flutter </a:t>
            </a:r>
            <a:r>
              <a:rPr lang="zh-CN" altLang="en-US" sz="3200">
                <a:sym typeface="+mn-ea"/>
              </a:rPr>
              <a:t>框架实现</a:t>
            </a:r>
            <a:r>
              <a:rPr lang="zh-CN" altLang="en-US" sz="3200"/>
              <a:t>跨平台的客户端开发</a:t>
            </a:r>
            <a:endParaRPr lang="en-US" altLang="zh-CN" sz="3200"/>
          </a:p>
          <a:p>
            <a:pPr marL="0" indent="0">
              <a:buNone/>
            </a:pPr>
            <a:r>
              <a:rPr lang="en-US" altLang="zh-CN" sz="3200"/>
              <a:t>2. </a:t>
            </a:r>
            <a:r>
              <a:rPr lang="zh-CN" altLang="en-US" sz="3200"/>
              <a:t>选用</a:t>
            </a:r>
            <a:r>
              <a:rPr lang="en-US" altLang="zh-CN" sz="3200"/>
              <a:t> golang + gin + gorm + mysql </a:t>
            </a:r>
            <a:r>
              <a:rPr lang="zh-CN" altLang="en-US" sz="3200"/>
              <a:t>进行后端开发</a:t>
            </a:r>
            <a:endParaRPr lang="zh-CN" altLang="en-US" sz="3200"/>
          </a:p>
          <a:p>
            <a:pPr marL="0" indent="0">
              <a:buNone/>
            </a:pPr>
            <a:r>
              <a:rPr lang="en-US" altLang="zh-CN" sz="3200"/>
              <a:t>3. </a:t>
            </a:r>
            <a:r>
              <a:rPr lang="zh-CN" altLang="en-US" sz="3200"/>
              <a:t>使用</a:t>
            </a:r>
            <a:r>
              <a:rPr lang="en-US" altLang="zh-CN" sz="3200"/>
              <a:t> python </a:t>
            </a:r>
            <a:r>
              <a:rPr lang="zh-CN" altLang="en-US" sz="3200"/>
              <a:t>对接</a:t>
            </a:r>
            <a:r>
              <a:rPr lang="en-US" altLang="zh-CN" sz="3200"/>
              <a:t> openai chatgpt3.5</a:t>
            </a:r>
            <a:r>
              <a:rPr lang="zh-CN" altLang="en-US" sz="3200"/>
              <a:t>模型进行</a:t>
            </a:r>
            <a:r>
              <a:rPr lang="en-US" altLang="zh-CN" sz="3200"/>
              <a:t> ai </a:t>
            </a:r>
            <a:r>
              <a:rPr lang="zh-CN" altLang="en-US" sz="3200"/>
              <a:t>生成内容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1790" y="1825625"/>
            <a:ext cx="5046980" cy="14154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5" y="3482340"/>
            <a:ext cx="4639945" cy="31807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 sz="4000" b="0">
                <a:effectLst/>
              </a:rPr>
              <a:t>参与者用例分析</a:t>
            </a:r>
            <a:endParaRPr lang="zh-CN" altLang="en-US" sz="4000" b="0"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584325"/>
            <a:ext cx="5095875" cy="4438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 sz="4000" b="0">
                <a:effectLst/>
              </a:rPr>
              <a:t>登录注册用例分析</a:t>
            </a:r>
            <a:endParaRPr lang="zh-CN" altLang="en-US" sz="4000" b="0"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230" y="2362200"/>
            <a:ext cx="10163175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 sz="4000" b="0">
                <a:effectLst/>
              </a:rPr>
              <a:t>首页与发帖用例分析</a:t>
            </a:r>
            <a:endParaRPr lang="zh-CN" altLang="en-US" sz="4000" b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843405"/>
            <a:ext cx="10529570" cy="47967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75" y="1459865"/>
            <a:ext cx="5876925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182880"/>
            <a:ext cx="10515600" cy="1325563"/>
          </a:xfrm>
        </p:spPr>
        <p:txBody>
          <a:bodyPr/>
          <a:p>
            <a:pPr algn="l">
              <a:buClrTx/>
              <a:buSzTx/>
              <a:buFontTx/>
            </a:pPr>
            <a:r>
              <a:rPr lang="zh-CN" altLang="en-US" sz="4000" b="0">
                <a:effectLst/>
              </a:rPr>
              <a:t>其他主要页面用例分析</a:t>
            </a:r>
            <a:endParaRPr lang="zh-CN" altLang="en-US" sz="4000" b="0"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265" y="1106805"/>
            <a:ext cx="4564380" cy="57511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645" y="356870"/>
            <a:ext cx="5664200" cy="65011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235" y="1541145"/>
            <a:ext cx="4601845" cy="3775710"/>
          </a:xfrm>
        </p:spPr>
        <p:txBody>
          <a:bodyPr/>
          <a:p>
            <a:pPr algn="ctr">
              <a:buClrTx/>
              <a:buSzTx/>
              <a:buFontTx/>
            </a:pPr>
            <a:r>
              <a:rPr lang="zh-CN" altLang="en-US" sz="4000" b="0">
                <a:effectLst/>
              </a:rPr>
              <a:t>登录注册流程</a:t>
            </a:r>
            <a:br>
              <a:rPr lang="zh-CN" altLang="en-US" sz="4000" b="0">
                <a:effectLst/>
              </a:rPr>
            </a:br>
            <a:r>
              <a:rPr lang="zh-CN" altLang="en-US" sz="4000" b="0">
                <a:effectLst/>
              </a:rPr>
              <a:t>状态图分析</a:t>
            </a:r>
            <a:endParaRPr lang="zh-CN" altLang="en-US" sz="4000" b="0"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7275" y="0"/>
            <a:ext cx="6038850" cy="68376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830" y="520065"/>
            <a:ext cx="928370" cy="3966210"/>
          </a:xfrm>
        </p:spPr>
        <p:txBody>
          <a:bodyPr/>
          <a:p>
            <a:pPr algn="l">
              <a:buClrTx/>
              <a:buSzTx/>
              <a:buFontTx/>
            </a:pPr>
            <a:r>
              <a:rPr lang="zh-CN" altLang="en-US" sz="4000" b="0">
                <a:effectLst/>
              </a:rPr>
              <a:t>前端界面展示</a:t>
            </a:r>
            <a:endParaRPr lang="zh-CN" altLang="en-US" sz="4000" b="0"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9670" y="258445"/>
            <a:ext cx="4886960" cy="64287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630" y="258445"/>
            <a:ext cx="4865370" cy="64090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WPS 演示</Application>
  <PresentationFormat>宽屏</PresentationFormat>
  <Paragraphs>30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Arial Black</vt:lpstr>
      <vt:lpstr>方正书宋_GBK</vt:lpstr>
      <vt:lpstr>Microsoft YaHei</vt:lpstr>
      <vt:lpstr>方正黑体_GBK</vt:lpstr>
      <vt:lpstr>Arial Unicode MS</vt:lpstr>
      <vt:lpstr>SimSun</vt:lpstr>
      <vt:lpstr>Office 主题​​</vt:lpstr>
      <vt:lpstr>Hackathon 比赛作品</vt:lpstr>
      <vt:lpstr>需求分析</vt:lpstr>
      <vt:lpstr>PowerPoint 演示文稿</vt:lpstr>
      <vt:lpstr>PowerPoint 演示文稿</vt:lpstr>
      <vt:lpstr>登录注册用例分析</vt:lpstr>
      <vt:lpstr>首页与发帖用例分析</vt:lpstr>
      <vt:lpstr>其他主要页面用例分析</vt:lpstr>
      <vt:lpstr>登录注册流程 状态图分析</vt:lpstr>
      <vt:lpstr>前端界面展示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zzq</cp:lastModifiedBy>
  <cp:revision>51</cp:revision>
  <dcterms:created xsi:type="dcterms:W3CDTF">2023-05-22T10:22:48Z</dcterms:created>
  <dcterms:modified xsi:type="dcterms:W3CDTF">2023-05-22T10:22:48Z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2052-11.1.0.11698</vt:lpwstr>
  </property>
  <property fmtid="{D5CDD505-2E9C-101B-9397-08002B2CF9AE}" pid="3" name="ICV">
    <vt:lpwstr/>
  </property>
</Properties>
</file>