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0"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0" autoAdjust="0"/>
    <p:restoredTop sz="94660"/>
  </p:normalViewPr>
  <p:slideViewPr>
    <p:cSldViewPr snapToGrid="0">
      <p:cViewPr varScale="1">
        <p:scale>
          <a:sx n="48" d="100"/>
          <a:sy n="48" d="100"/>
        </p:scale>
        <p:origin x="53" y="6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26592-69E1-41DC-8A2E-88F1B405775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8D64DD6-59AD-4F8F-87E0-CCF084EB4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3697C08-91B5-41A9-A1B9-68322C43111E}"/>
              </a:ext>
            </a:extLst>
          </p:cNvPr>
          <p:cNvSpPr>
            <a:spLocks noGrp="1"/>
          </p:cNvSpPr>
          <p:nvPr>
            <p:ph type="dt" sz="half" idx="10"/>
          </p:nvPr>
        </p:nvSpPr>
        <p:spPr/>
        <p:txBody>
          <a:bodyPr/>
          <a:lstStyle/>
          <a:p>
            <a:fld id="{F5E82CD6-6D30-44BA-810B-32E8E76AD8AB}" type="datetimeFigureOut">
              <a:rPr lang="zh-CN" altLang="en-US" smtClean="0"/>
              <a:t>2018/12/27</a:t>
            </a:fld>
            <a:endParaRPr lang="zh-CN" altLang="en-US"/>
          </a:p>
        </p:txBody>
      </p:sp>
      <p:sp>
        <p:nvSpPr>
          <p:cNvPr id="5" name="页脚占位符 4">
            <a:extLst>
              <a:ext uri="{FF2B5EF4-FFF2-40B4-BE49-F238E27FC236}">
                <a16:creationId xmlns:a16="http://schemas.microsoft.com/office/drawing/2014/main" id="{520CAA02-18C5-4AF3-9AF3-0AED5D4474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55913F-28EF-4082-94E1-7286B4CDAD4A}"/>
              </a:ext>
            </a:extLst>
          </p:cNvPr>
          <p:cNvSpPr>
            <a:spLocks noGrp="1"/>
          </p:cNvSpPr>
          <p:nvPr>
            <p:ph type="sldNum" sz="quarter" idx="12"/>
          </p:nvPr>
        </p:nvSpPr>
        <p:spPr/>
        <p:txBody>
          <a:bodyPr/>
          <a:lstStyle/>
          <a:p>
            <a:fld id="{4FEA7D2E-890C-4BC2-B1A4-D416D500F339}" type="slidenum">
              <a:rPr lang="zh-CN" altLang="en-US" smtClean="0"/>
              <a:t>‹#›</a:t>
            </a:fld>
            <a:endParaRPr lang="zh-CN" altLang="en-US"/>
          </a:p>
        </p:txBody>
      </p:sp>
    </p:spTree>
    <p:extLst>
      <p:ext uri="{BB962C8B-B14F-4D97-AF65-F5344CB8AC3E}">
        <p14:creationId xmlns:p14="http://schemas.microsoft.com/office/powerpoint/2010/main" val="382203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01B391-B8A9-4D03-A72C-2FAF1B52379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E0FD617-CE67-4245-A2FA-AAA0A8D9B8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22F6D60-A148-483E-95D9-2F0D0F3EBAB4}"/>
              </a:ext>
            </a:extLst>
          </p:cNvPr>
          <p:cNvSpPr>
            <a:spLocks noGrp="1"/>
          </p:cNvSpPr>
          <p:nvPr>
            <p:ph type="dt" sz="half" idx="10"/>
          </p:nvPr>
        </p:nvSpPr>
        <p:spPr/>
        <p:txBody>
          <a:bodyPr/>
          <a:lstStyle/>
          <a:p>
            <a:fld id="{F5E82CD6-6D30-44BA-810B-32E8E76AD8AB}" type="datetimeFigureOut">
              <a:rPr lang="zh-CN" altLang="en-US" smtClean="0"/>
              <a:t>2018/12/27</a:t>
            </a:fld>
            <a:endParaRPr lang="zh-CN" altLang="en-US"/>
          </a:p>
        </p:txBody>
      </p:sp>
      <p:sp>
        <p:nvSpPr>
          <p:cNvPr id="5" name="页脚占位符 4">
            <a:extLst>
              <a:ext uri="{FF2B5EF4-FFF2-40B4-BE49-F238E27FC236}">
                <a16:creationId xmlns:a16="http://schemas.microsoft.com/office/drawing/2014/main" id="{3163CF00-CD40-4AA3-BA51-50A2356836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0EE5F1-CF88-493D-A5E4-1C1E971749B3}"/>
              </a:ext>
            </a:extLst>
          </p:cNvPr>
          <p:cNvSpPr>
            <a:spLocks noGrp="1"/>
          </p:cNvSpPr>
          <p:nvPr>
            <p:ph type="sldNum" sz="quarter" idx="12"/>
          </p:nvPr>
        </p:nvSpPr>
        <p:spPr/>
        <p:txBody>
          <a:bodyPr/>
          <a:lstStyle/>
          <a:p>
            <a:fld id="{4FEA7D2E-890C-4BC2-B1A4-D416D500F339}" type="slidenum">
              <a:rPr lang="zh-CN" altLang="en-US" smtClean="0"/>
              <a:t>‹#›</a:t>
            </a:fld>
            <a:endParaRPr lang="zh-CN" altLang="en-US"/>
          </a:p>
        </p:txBody>
      </p:sp>
    </p:spTree>
    <p:extLst>
      <p:ext uri="{BB962C8B-B14F-4D97-AF65-F5344CB8AC3E}">
        <p14:creationId xmlns:p14="http://schemas.microsoft.com/office/powerpoint/2010/main" val="2039937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BF9B568-3718-487E-B435-33DCCFC323B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96E1ECC-F13A-4E4D-A999-59F19AA80AD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430EF9-E6DD-4C48-8242-95F1525555D2}"/>
              </a:ext>
            </a:extLst>
          </p:cNvPr>
          <p:cNvSpPr>
            <a:spLocks noGrp="1"/>
          </p:cNvSpPr>
          <p:nvPr>
            <p:ph type="dt" sz="half" idx="10"/>
          </p:nvPr>
        </p:nvSpPr>
        <p:spPr/>
        <p:txBody>
          <a:bodyPr/>
          <a:lstStyle/>
          <a:p>
            <a:fld id="{F5E82CD6-6D30-44BA-810B-32E8E76AD8AB}" type="datetimeFigureOut">
              <a:rPr lang="zh-CN" altLang="en-US" smtClean="0"/>
              <a:t>2018/12/27</a:t>
            </a:fld>
            <a:endParaRPr lang="zh-CN" altLang="en-US"/>
          </a:p>
        </p:txBody>
      </p:sp>
      <p:sp>
        <p:nvSpPr>
          <p:cNvPr id="5" name="页脚占位符 4">
            <a:extLst>
              <a:ext uri="{FF2B5EF4-FFF2-40B4-BE49-F238E27FC236}">
                <a16:creationId xmlns:a16="http://schemas.microsoft.com/office/drawing/2014/main" id="{43761BB9-AEEF-4531-B715-D257DE6CC4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DA53C1-5278-4922-B62C-9D1275999E2D}"/>
              </a:ext>
            </a:extLst>
          </p:cNvPr>
          <p:cNvSpPr>
            <a:spLocks noGrp="1"/>
          </p:cNvSpPr>
          <p:nvPr>
            <p:ph type="sldNum" sz="quarter" idx="12"/>
          </p:nvPr>
        </p:nvSpPr>
        <p:spPr/>
        <p:txBody>
          <a:bodyPr/>
          <a:lstStyle/>
          <a:p>
            <a:fld id="{4FEA7D2E-890C-4BC2-B1A4-D416D500F339}" type="slidenum">
              <a:rPr lang="zh-CN" altLang="en-US" smtClean="0"/>
              <a:t>‹#›</a:t>
            </a:fld>
            <a:endParaRPr lang="zh-CN" altLang="en-US"/>
          </a:p>
        </p:txBody>
      </p:sp>
    </p:spTree>
    <p:extLst>
      <p:ext uri="{BB962C8B-B14F-4D97-AF65-F5344CB8AC3E}">
        <p14:creationId xmlns:p14="http://schemas.microsoft.com/office/powerpoint/2010/main" val="33175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9855D6-6AE2-4744-88FC-D8D7FFC745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5FBD33-AA53-4FCB-9456-15227EE3DDF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B704FDD-CED0-48BA-A972-DB584698912E}"/>
              </a:ext>
            </a:extLst>
          </p:cNvPr>
          <p:cNvSpPr>
            <a:spLocks noGrp="1"/>
          </p:cNvSpPr>
          <p:nvPr>
            <p:ph type="dt" sz="half" idx="10"/>
          </p:nvPr>
        </p:nvSpPr>
        <p:spPr/>
        <p:txBody>
          <a:bodyPr/>
          <a:lstStyle/>
          <a:p>
            <a:fld id="{F5E82CD6-6D30-44BA-810B-32E8E76AD8AB}" type="datetimeFigureOut">
              <a:rPr lang="zh-CN" altLang="en-US" smtClean="0"/>
              <a:t>2018/12/27</a:t>
            </a:fld>
            <a:endParaRPr lang="zh-CN" altLang="en-US"/>
          </a:p>
        </p:txBody>
      </p:sp>
      <p:sp>
        <p:nvSpPr>
          <p:cNvPr id="5" name="页脚占位符 4">
            <a:extLst>
              <a:ext uri="{FF2B5EF4-FFF2-40B4-BE49-F238E27FC236}">
                <a16:creationId xmlns:a16="http://schemas.microsoft.com/office/drawing/2014/main" id="{0CE28BAC-CCAB-44B8-9D6D-DE37BC59BB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8B174E-CE22-4B2F-9EFB-E3C23484817D}"/>
              </a:ext>
            </a:extLst>
          </p:cNvPr>
          <p:cNvSpPr>
            <a:spLocks noGrp="1"/>
          </p:cNvSpPr>
          <p:nvPr>
            <p:ph type="sldNum" sz="quarter" idx="12"/>
          </p:nvPr>
        </p:nvSpPr>
        <p:spPr/>
        <p:txBody>
          <a:bodyPr/>
          <a:lstStyle/>
          <a:p>
            <a:fld id="{4FEA7D2E-890C-4BC2-B1A4-D416D500F339}" type="slidenum">
              <a:rPr lang="zh-CN" altLang="en-US" smtClean="0"/>
              <a:t>‹#›</a:t>
            </a:fld>
            <a:endParaRPr lang="zh-CN" altLang="en-US"/>
          </a:p>
        </p:txBody>
      </p:sp>
    </p:spTree>
    <p:extLst>
      <p:ext uri="{BB962C8B-B14F-4D97-AF65-F5344CB8AC3E}">
        <p14:creationId xmlns:p14="http://schemas.microsoft.com/office/powerpoint/2010/main" val="338389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D2DBED-0225-4006-991E-BA89715219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BFCCF43-A35E-4F6D-A7D5-518C217E86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5FEE57C-6F17-4A93-A146-9E79711F1C68}"/>
              </a:ext>
            </a:extLst>
          </p:cNvPr>
          <p:cNvSpPr>
            <a:spLocks noGrp="1"/>
          </p:cNvSpPr>
          <p:nvPr>
            <p:ph type="dt" sz="half" idx="10"/>
          </p:nvPr>
        </p:nvSpPr>
        <p:spPr/>
        <p:txBody>
          <a:bodyPr/>
          <a:lstStyle/>
          <a:p>
            <a:fld id="{F5E82CD6-6D30-44BA-810B-32E8E76AD8AB}" type="datetimeFigureOut">
              <a:rPr lang="zh-CN" altLang="en-US" smtClean="0"/>
              <a:t>2018/12/27</a:t>
            </a:fld>
            <a:endParaRPr lang="zh-CN" altLang="en-US"/>
          </a:p>
        </p:txBody>
      </p:sp>
      <p:sp>
        <p:nvSpPr>
          <p:cNvPr id="5" name="页脚占位符 4">
            <a:extLst>
              <a:ext uri="{FF2B5EF4-FFF2-40B4-BE49-F238E27FC236}">
                <a16:creationId xmlns:a16="http://schemas.microsoft.com/office/drawing/2014/main" id="{C0040355-942C-4FE4-BE03-748DFE3730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AAF080-E92F-4CF3-A537-FF98BC627C81}"/>
              </a:ext>
            </a:extLst>
          </p:cNvPr>
          <p:cNvSpPr>
            <a:spLocks noGrp="1"/>
          </p:cNvSpPr>
          <p:nvPr>
            <p:ph type="sldNum" sz="quarter" idx="12"/>
          </p:nvPr>
        </p:nvSpPr>
        <p:spPr/>
        <p:txBody>
          <a:bodyPr/>
          <a:lstStyle/>
          <a:p>
            <a:fld id="{4FEA7D2E-890C-4BC2-B1A4-D416D500F339}" type="slidenum">
              <a:rPr lang="zh-CN" altLang="en-US" smtClean="0"/>
              <a:t>‹#›</a:t>
            </a:fld>
            <a:endParaRPr lang="zh-CN" altLang="en-US"/>
          </a:p>
        </p:txBody>
      </p:sp>
    </p:spTree>
    <p:extLst>
      <p:ext uri="{BB962C8B-B14F-4D97-AF65-F5344CB8AC3E}">
        <p14:creationId xmlns:p14="http://schemas.microsoft.com/office/powerpoint/2010/main" val="223079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A1B57-21C9-484B-B1A7-2E756339058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5D72B8-403D-4AEC-8A92-CFCC02E2F70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1871CCB-1C2C-4EAF-93A4-FEBA02E9EC7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A48AF9D-F352-4AED-BF10-CDF4152469EB}"/>
              </a:ext>
            </a:extLst>
          </p:cNvPr>
          <p:cNvSpPr>
            <a:spLocks noGrp="1"/>
          </p:cNvSpPr>
          <p:nvPr>
            <p:ph type="dt" sz="half" idx="10"/>
          </p:nvPr>
        </p:nvSpPr>
        <p:spPr/>
        <p:txBody>
          <a:bodyPr/>
          <a:lstStyle/>
          <a:p>
            <a:fld id="{F5E82CD6-6D30-44BA-810B-32E8E76AD8AB}" type="datetimeFigureOut">
              <a:rPr lang="zh-CN" altLang="en-US" smtClean="0"/>
              <a:t>2018/12/27</a:t>
            </a:fld>
            <a:endParaRPr lang="zh-CN" altLang="en-US"/>
          </a:p>
        </p:txBody>
      </p:sp>
      <p:sp>
        <p:nvSpPr>
          <p:cNvPr id="6" name="页脚占位符 5">
            <a:extLst>
              <a:ext uri="{FF2B5EF4-FFF2-40B4-BE49-F238E27FC236}">
                <a16:creationId xmlns:a16="http://schemas.microsoft.com/office/drawing/2014/main" id="{61ACDC32-BA5B-4A93-B9AD-30E5E33D4C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1CDF95-C540-4E17-8732-DCAACB0E31D5}"/>
              </a:ext>
            </a:extLst>
          </p:cNvPr>
          <p:cNvSpPr>
            <a:spLocks noGrp="1"/>
          </p:cNvSpPr>
          <p:nvPr>
            <p:ph type="sldNum" sz="quarter" idx="12"/>
          </p:nvPr>
        </p:nvSpPr>
        <p:spPr/>
        <p:txBody>
          <a:bodyPr/>
          <a:lstStyle/>
          <a:p>
            <a:fld id="{4FEA7D2E-890C-4BC2-B1A4-D416D500F339}" type="slidenum">
              <a:rPr lang="zh-CN" altLang="en-US" smtClean="0"/>
              <a:t>‹#›</a:t>
            </a:fld>
            <a:endParaRPr lang="zh-CN" altLang="en-US"/>
          </a:p>
        </p:txBody>
      </p:sp>
    </p:spTree>
    <p:extLst>
      <p:ext uri="{BB962C8B-B14F-4D97-AF65-F5344CB8AC3E}">
        <p14:creationId xmlns:p14="http://schemas.microsoft.com/office/powerpoint/2010/main" val="50384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1A4949-FFD4-4EE8-B041-3123D84D518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927A8C2-DBA8-44C2-9800-01D746F0E6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17F5934-82A0-469D-8FAC-96F3C282FF9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043EB52-82F7-49D8-A7ED-E5AE42F4A0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69158CB-C909-4FD5-9BD5-811D8108618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746A25E-89FC-45C7-98A7-422F024A6827}"/>
              </a:ext>
            </a:extLst>
          </p:cNvPr>
          <p:cNvSpPr>
            <a:spLocks noGrp="1"/>
          </p:cNvSpPr>
          <p:nvPr>
            <p:ph type="dt" sz="half" idx="10"/>
          </p:nvPr>
        </p:nvSpPr>
        <p:spPr/>
        <p:txBody>
          <a:bodyPr/>
          <a:lstStyle/>
          <a:p>
            <a:fld id="{F5E82CD6-6D30-44BA-810B-32E8E76AD8AB}" type="datetimeFigureOut">
              <a:rPr lang="zh-CN" altLang="en-US" smtClean="0"/>
              <a:t>2018/12/27</a:t>
            </a:fld>
            <a:endParaRPr lang="zh-CN" altLang="en-US"/>
          </a:p>
        </p:txBody>
      </p:sp>
      <p:sp>
        <p:nvSpPr>
          <p:cNvPr id="8" name="页脚占位符 7">
            <a:extLst>
              <a:ext uri="{FF2B5EF4-FFF2-40B4-BE49-F238E27FC236}">
                <a16:creationId xmlns:a16="http://schemas.microsoft.com/office/drawing/2014/main" id="{AB77C106-99A8-4C62-9CB2-54B2FD22E1D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2426F9-3615-4D30-8222-EFADD6574DD9}"/>
              </a:ext>
            </a:extLst>
          </p:cNvPr>
          <p:cNvSpPr>
            <a:spLocks noGrp="1"/>
          </p:cNvSpPr>
          <p:nvPr>
            <p:ph type="sldNum" sz="quarter" idx="12"/>
          </p:nvPr>
        </p:nvSpPr>
        <p:spPr/>
        <p:txBody>
          <a:bodyPr/>
          <a:lstStyle/>
          <a:p>
            <a:fld id="{4FEA7D2E-890C-4BC2-B1A4-D416D500F339}" type="slidenum">
              <a:rPr lang="zh-CN" altLang="en-US" smtClean="0"/>
              <a:t>‹#›</a:t>
            </a:fld>
            <a:endParaRPr lang="zh-CN" altLang="en-US"/>
          </a:p>
        </p:txBody>
      </p:sp>
    </p:spTree>
    <p:extLst>
      <p:ext uri="{BB962C8B-B14F-4D97-AF65-F5344CB8AC3E}">
        <p14:creationId xmlns:p14="http://schemas.microsoft.com/office/powerpoint/2010/main" val="403791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A0EA3-CC8D-4957-81FD-79D90FE7520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9EA8F9-471A-4D4E-A9D8-C705A7235F95}"/>
              </a:ext>
            </a:extLst>
          </p:cNvPr>
          <p:cNvSpPr>
            <a:spLocks noGrp="1"/>
          </p:cNvSpPr>
          <p:nvPr>
            <p:ph type="dt" sz="half" idx="10"/>
          </p:nvPr>
        </p:nvSpPr>
        <p:spPr/>
        <p:txBody>
          <a:bodyPr/>
          <a:lstStyle/>
          <a:p>
            <a:fld id="{F5E82CD6-6D30-44BA-810B-32E8E76AD8AB}" type="datetimeFigureOut">
              <a:rPr lang="zh-CN" altLang="en-US" smtClean="0"/>
              <a:t>2018/12/27</a:t>
            </a:fld>
            <a:endParaRPr lang="zh-CN" altLang="en-US"/>
          </a:p>
        </p:txBody>
      </p:sp>
      <p:sp>
        <p:nvSpPr>
          <p:cNvPr id="4" name="页脚占位符 3">
            <a:extLst>
              <a:ext uri="{FF2B5EF4-FFF2-40B4-BE49-F238E27FC236}">
                <a16:creationId xmlns:a16="http://schemas.microsoft.com/office/drawing/2014/main" id="{31B052F9-D267-4AAB-9F74-BD34329AD8D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5CA5F90-98CD-4B83-9A5D-4D1D63AC1496}"/>
              </a:ext>
            </a:extLst>
          </p:cNvPr>
          <p:cNvSpPr>
            <a:spLocks noGrp="1"/>
          </p:cNvSpPr>
          <p:nvPr>
            <p:ph type="sldNum" sz="quarter" idx="12"/>
          </p:nvPr>
        </p:nvSpPr>
        <p:spPr/>
        <p:txBody>
          <a:bodyPr/>
          <a:lstStyle/>
          <a:p>
            <a:fld id="{4FEA7D2E-890C-4BC2-B1A4-D416D500F339}" type="slidenum">
              <a:rPr lang="zh-CN" altLang="en-US" smtClean="0"/>
              <a:t>‹#›</a:t>
            </a:fld>
            <a:endParaRPr lang="zh-CN" altLang="en-US"/>
          </a:p>
        </p:txBody>
      </p:sp>
    </p:spTree>
    <p:extLst>
      <p:ext uri="{BB962C8B-B14F-4D97-AF65-F5344CB8AC3E}">
        <p14:creationId xmlns:p14="http://schemas.microsoft.com/office/powerpoint/2010/main" val="3909518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036063-1223-439C-8BF5-1D9FFFD7B34B}"/>
              </a:ext>
            </a:extLst>
          </p:cNvPr>
          <p:cNvSpPr>
            <a:spLocks noGrp="1"/>
          </p:cNvSpPr>
          <p:nvPr>
            <p:ph type="dt" sz="half" idx="10"/>
          </p:nvPr>
        </p:nvSpPr>
        <p:spPr/>
        <p:txBody>
          <a:bodyPr/>
          <a:lstStyle/>
          <a:p>
            <a:fld id="{F5E82CD6-6D30-44BA-810B-32E8E76AD8AB}" type="datetimeFigureOut">
              <a:rPr lang="zh-CN" altLang="en-US" smtClean="0"/>
              <a:t>2018/12/27</a:t>
            </a:fld>
            <a:endParaRPr lang="zh-CN" altLang="en-US"/>
          </a:p>
        </p:txBody>
      </p:sp>
      <p:sp>
        <p:nvSpPr>
          <p:cNvPr id="3" name="页脚占位符 2">
            <a:extLst>
              <a:ext uri="{FF2B5EF4-FFF2-40B4-BE49-F238E27FC236}">
                <a16:creationId xmlns:a16="http://schemas.microsoft.com/office/drawing/2014/main" id="{2A7CC42C-0731-4AD2-8FD7-33B910201F7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76F9B0A-8789-4346-B437-6DEF62891F2F}"/>
              </a:ext>
            </a:extLst>
          </p:cNvPr>
          <p:cNvSpPr>
            <a:spLocks noGrp="1"/>
          </p:cNvSpPr>
          <p:nvPr>
            <p:ph type="sldNum" sz="quarter" idx="12"/>
          </p:nvPr>
        </p:nvSpPr>
        <p:spPr/>
        <p:txBody>
          <a:bodyPr/>
          <a:lstStyle/>
          <a:p>
            <a:fld id="{4FEA7D2E-890C-4BC2-B1A4-D416D500F339}" type="slidenum">
              <a:rPr lang="zh-CN" altLang="en-US" smtClean="0"/>
              <a:t>‹#›</a:t>
            </a:fld>
            <a:endParaRPr lang="zh-CN" altLang="en-US"/>
          </a:p>
        </p:txBody>
      </p:sp>
    </p:spTree>
    <p:extLst>
      <p:ext uri="{BB962C8B-B14F-4D97-AF65-F5344CB8AC3E}">
        <p14:creationId xmlns:p14="http://schemas.microsoft.com/office/powerpoint/2010/main" val="203992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31A5D-870C-4656-95B9-117C86EF08E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7723F59-AD30-4415-BC09-DDD2A36B8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14A0616-B3D0-4A7B-97F0-7E7EB2704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88ADE3E-070A-488B-95D4-F7C564600C45}"/>
              </a:ext>
            </a:extLst>
          </p:cNvPr>
          <p:cNvSpPr>
            <a:spLocks noGrp="1"/>
          </p:cNvSpPr>
          <p:nvPr>
            <p:ph type="dt" sz="half" idx="10"/>
          </p:nvPr>
        </p:nvSpPr>
        <p:spPr/>
        <p:txBody>
          <a:bodyPr/>
          <a:lstStyle/>
          <a:p>
            <a:fld id="{F5E82CD6-6D30-44BA-810B-32E8E76AD8AB}" type="datetimeFigureOut">
              <a:rPr lang="zh-CN" altLang="en-US" smtClean="0"/>
              <a:t>2018/12/27</a:t>
            </a:fld>
            <a:endParaRPr lang="zh-CN" altLang="en-US"/>
          </a:p>
        </p:txBody>
      </p:sp>
      <p:sp>
        <p:nvSpPr>
          <p:cNvPr id="6" name="页脚占位符 5">
            <a:extLst>
              <a:ext uri="{FF2B5EF4-FFF2-40B4-BE49-F238E27FC236}">
                <a16:creationId xmlns:a16="http://schemas.microsoft.com/office/drawing/2014/main" id="{99017D92-BFDD-444A-83A8-469B438153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DBE29D-AB83-4E01-AD69-F2A875CC001C}"/>
              </a:ext>
            </a:extLst>
          </p:cNvPr>
          <p:cNvSpPr>
            <a:spLocks noGrp="1"/>
          </p:cNvSpPr>
          <p:nvPr>
            <p:ph type="sldNum" sz="quarter" idx="12"/>
          </p:nvPr>
        </p:nvSpPr>
        <p:spPr/>
        <p:txBody>
          <a:bodyPr/>
          <a:lstStyle/>
          <a:p>
            <a:fld id="{4FEA7D2E-890C-4BC2-B1A4-D416D500F339}" type="slidenum">
              <a:rPr lang="zh-CN" altLang="en-US" smtClean="0"/>
              <a:t>‹#›</a:t>
            </a:fld>
            <a:endParaRPr lang="zh-CN" altLang="en-US"/>
          </a:p>
        </p:txBody>
      </p:sp>
    </p:spTree>
    <p:extLst>
      <p:ext uri="{BB962C8B-B14F-4D97-AF65-F5344CB8AC3E}">
        <p14:creationId xmlns:p14="http://schemas.microsoft.com/office/powerpoint/2010/main" val="313517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5C549-2183-480A-BF53-5523DD76F0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A1E78F4-B392-4D1E-9301-DD6B04EBBB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A1D1F49-25E1-47BD-B53F-21738872E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2CE5669-CBC0-49E0-A6E4-39246B04379D}"/>
              </a:ext>
            </a:extLst>
          </p:cNvPr>
          <p:cNvSpPr>
            <a:spLocks noGrp="1"/>
          </p:cNvSpPr>
          <p:nvPr>
            <p:ph type="dt" sz="half" idx="10"/>
          </p:nvPr>
        </p:nvSpPr>
        <p:spPr/>
        <p:txBody>
          <a:bodyPr/>
          <a:lstStyle/>
          <a:p>
            <a:fld id="{F5E82CD6-6D30-44BA-810B-32E8E76AD8AB}" type="datetimeFigureOut">
              <a:rPr lang="zh-CN" altLang="en-US" smtClean="0"/>
              <a:t>2018/12/27</a:t>
            </a:fld>
            <a:endParaRPr lang="zh-CN" altLang="en-US"/>
          </a:p>
        </p:txBody>
      </p:sp>
      <p:sp>
        <p:nvSpPr>
          <p:cNvPr id="6" name="页脚占位符 5">
            <a:extLst>
              <a:ext uri="{FF2B5EF4-FFF2-40B4-BE49-F238E27FC236}">
                <a16:creationId xmlns:a16="http://schemas.microsoft.com/office/drawing/2014/main" id="{ACCC66E8-3F74-4F41-80BC-1B5E17221D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1E6984-D5E4-4F1D-93B5-FB6D6CF3BF36}"/>
              </a:ext>
            </a:extLst>
          </p:cNvPr>
          <p:cNvSpPr>
            <a:spLocks noGrp="1"/>
          </p:cNvSpPr>
          <p:nvPr>
            <p:ph type="sldNum" sz="quarter" idx="12"/>
          </p:nvPr>
        </p:nvSpPr>
        <p:spPr/>
        <p:txBody>
          <a:bodyPr/>
          <a:lstStyle/>
          <a:p>
            <a:fld id="{4FEA7D2E-890C-4BC2-B1A4-D416D500F339}" type="slidenum">
              <a:rPr lang="zh-CN" altLang="en-US" smtClean="0"/>
              <a:t>‹#›</a:t>
            </a:fld>
            <a:endParaRPr lang="zh-CN" altLang="en-US"/>
          </a:p>
        </p:txBody>
      </p:sp>
    </p:spTree>
    <p:extLst>
      <p:ext uri="{BB962C8B-B14F-4D97-AF65-F5344CB8AC3E}">
        <p14:creationId xmlns:p14="http://schemas.microsoft.com/office/powerpoint/2010/main" val="338861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D80901-6527-4BA9-92D0-E0ED21B5EF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045D279-EDF5-4833-9C13-FBC7096906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248CA5-FEB6-4762-9967-B309370F66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82CD6-6D30-44BA-810B-32E8E76AD8AB}" type="datetimeFigureOut">
              <a:rPr lang="zh-CN" altLang="en-US" smtClean="0"/>
              <a:t>2018/12/27</a:t>
            </a:fld>
            <a:endParaRPr lang="zh-CN" altLang="en-US"/>
          </a:p>
        </p:txBody>
      </p:sp>
      <p:sp>
        <p:nvSpPr>
          <p:cNvPr id="5" name="页脚占位符 4">
            <a:extLst>
              <a:ext uri="{FF2B5EF4-FFF2-40B4-BE49-F238E27FC236}">
                <a16:creationId xmlns:a16="http://schemas.microsoft.com/office/drawing/2014/main" id="{7D7369BE-0B1E-4E4E-A8D4-3AEA65C4B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4026A94-2C0D-497D-BA2D-0DCD7C3308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A7D2E-890C-4BC2-B1A4-D416D500F339}" type="slidenum">
              <a:rPr lang="zh-CN" altLang="en-US" smtClean="0"/>
              <a:t>‹#›</a:t>
            </a:fld>
            <a:endParaRPr lang="zh-CN" altLang="en-US"/>
          </a:p>
        </p:txBody>
      </p:sp>
    </p:spTree>
    <p:extLst>
      <p:ext uri="{BB962C8B-B14F-4D97-AF65-F5344CB8AC3E}">
        <p14:creationId xmlns:p14="http://schemas.microsoft.com/office/powerpoint/2010/main" val="3528435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112D2-9B0F-48A8-81A6-4D33964C4930}"/>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18302CE4-7CE4-489B-B418-FCE46ADD9E0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9561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6695" y="1209367"/>
            <a:ext cx="11297266" cy="5648633"/>
          </a:xfrm>
        </p:spPr>
        <p:txBody>
          <a:bodyPr>
            <a:normAutofit/>
          </a:bodyPr>
          <a:lstStyle/>
          <a:p>
            <a:pPr marL="109728" indent="0">
              <a:lnSpc>
                <a:spcPts val="3300"/>
              </a:lnSpc>
              <a:buNone/>
            </a:pPr>
            <a:r>
              <a:rPr lang="zh-CN" altLang="en-US" sz="2400" b="1" dirty="0">
                <a:solidFill>
                  <a:srgbClr val="FF0000"/>
                </a:solidFill>
                <a:latin typeface="+mn-ea"/>
              </a:rPr>
              <a:t>美国打压“中国制造</a:t>
            </a:r>
            <a:r>
              <a:rPr lang="en-US" altLang="zh-CN" sz="2400" b="1" dirty="0">
                <a:solidFill>
                  <a:srgbClr val="FF0000"/>
                </a:solidFill>
                <a:latin typeface="+mn-ea"/>
              </a:rPr>
              <a:t>2025</a:t>
            </a:r>
            <a:r>
              <a:rPr lang="zh-CN" altLang="en-US" sz="2400" b="1" dirty="0">
                <a:solidFill>
                  <a:srgbClr val="FF0000"/>
                </a:solidFill>
                <a:latin typeface="+mn-ea"/>
              </a:rPr>
              <a:t>”</a:t>
            </a:r>
            <a:endParaRPr lang="en-US" altLang="zh-CN" sz="2400" b="1" dirty="0">
              <a:solidFill>
                <a:srgbClr val="FF0000"/>
              </a:solidFill>
              <a:latin typeface="+mn-ea"/>
            </a:endParaRPr>
          </a:p>
          <a:p>
            <a:pPr>
              <a:lnSpc>
                <a:spcPts val="3300"/>
              </a:lnSpc>
            </a:pPr>
            <a:r>
              <a:rPr lang="en-US" altLang="zh-CN" sz="2400" dirty="0"/>
              <a:t>1</a:t>
            </a:r>
            <a:r>
              <a:rPr lang="zh-CN" altLang="en-US" sz="2400" dirty="0"/>
              <a:t>、通过“中国制造</a:t>
            </a:r>
            <a:r>
              <a:rPr lang="en-US" altLang="zh-CN" sz="2400" dirty="0"/>
              <a:t>2025”</a:t>
            </a:r>
            <a:r>
              <a:rPr lang="zh-CN" altLang="en-US" sz="2400" dirty="0"/>
              <a:t>计划，共产党的目标是控制世界上</a:t>
            </a:r>
            <a:r>
              <a:rPr lang="en-US" altLang="zh-CN" sz="2400" dirty="0"/>
              <a:t>90</a:t>
            </a:r>
            <a:r>
              <a:rPr lang="zh-CN" altLang="en-US" sz="2400" dirty="0"/>
              <a:t>％的最先进的产业领域，包括机器人技术，生物技术和人工智能。为了赢得</a:t>
            </a:r>
            <a:r>
              <a:rPr lang="en-US" altLang="zh-CN" sz="2400" dirty="0"/>
              <a:t>21</a:t>
            </a:r>
            <a:r>
              <a:rPr lang="zh-CN" altLang="en-US" sz="2400" dirty="0"/>
              <a:t>世纪经济的制高点，北京已经指示其体制机构和企业以任何可能的方式获得美国知识产权 </a:t>
            </a:r>
            <a:r>
              <a:rPr lang="en-US" altLang="zh-CN" sz="2400" dirty="0"/>
              <a:t>——</a:t>
            </a:r>
            <a:r>
              <a:rPr lang="zh-CN" altLang="en-US" sz="2400" dirty="0"/>
              <a:t>这些我们经济领先的基础。</a:t>
            </a:r>
            <a:endParaRPr lang="en-US" altLang="zh-CN" sz="2400" dirty="0"/>
          </a:p>
          <a:p>
            <a:pPr>
              <a:lnSpc>
                <a:spcPts val="3300"/>
              </a:lnSpc>
            </a:pPr>
            <a:r>
              <a:rPr lang="en-US" altLang="zh-CN" sz="2400" dirty="0"/>
              <a:t>2</a:t>
            </a:r>
            <a:r>
              <a:rPr lang="zh-CN" altLang="en-US" sz="2400" dirty="0"/>
              <a:t>、我们将继续对北京采取行动，直到美国知识产权被盗一劳永逸地结束。在北京停止强制技术转让的掠夺性做法之前，我们将继续保持强势。我们将保护美国企业的私有财产权益。 （掌声）</a:t>
            </a:r>
            <a:endParaRPr lang="en-US" altLang="zh-CN" sz="2400" dirty="0"/>
          </a:p>
          <a:p>
            <a:pPr>
              <a:lnSpc>
                <a:spcPts val="3300"/>
              </a:lnSpc>
            </a:pPr>
            <a:r>
              <a:rPr lang="en-US" altLang="zh-CN" sz="2400" dirty="0"/>
              <a:t>3</a:t>
            </a:r>
            <a:r>
              <a:rPr lang="zh-CN" altLang="en-US" sz="2400" dirty="0"/>
              <a:t>、伟大的中国作家鲁迅经常感叹他的国家时写道：“要么把外国人视为野蛮人，要么把他们视为圣人”，但从不“平等”。今天，美国正向中国伸出手来。我们希望不久之后，北京将以行动而非言辞，重新尊重美国。</a:t>
            </a:r>
            <a:endParaRPr lang="en-US" altLang="zh-CN" sz="2400" dirty="0"/>
          </a:p>
          <a:p>
            <a:pPr marL="109728" indent="0" algn="r">
              <a:buNone/>
            </a:pPr>
            <a:r>
              <a:rPr lang="en-US" altLang="zh-CN" sz="2400" dirty="0"/>
              <a:t> </a:t>
            </a:r>
            <a:r>
              <a:rPr lang="en-US" altLang="zh-CN" sz="2400" b="1" dirty="0">
                <a:solidFill>
                  <a:srgbClr val="FF0000"/>
                </a:solidFill>
              </a:rPr>
              <a:t>——</a:t>
            </a:r>
            <a:r>
              <a:rPr lang="zh-CN" altLang="en-US" sz="2400" b="1" dirty="0">
                <a:solidFill>
                  <a:srgbClr val="FF0000"/>
                </a:solidFill>
              </a:rPr>
              <a:t>美国副总统彭斯</a:t>
            </a:r>
          </a:p>
          <a:p>
            <a:endParaRPr lang="zh-CN" altLang="en-US" sz="2200" b="1" dirty="0">
              <a:solidFill>
                <a:srgbClr val="FF0000"/>
              </a:solidFill>
            </a:endParaRPr>
          </a:p>
        </p:txBody>
      </p:sp>
      <p:sp>
        <p:nvSpPr>
          <p:cNvPr id="2" name="标题 1"/>
          <p:cNvSpPr>
            <a:spLocks noGrp="1"/>
          </p:cNvSpPr>
          <p:nvPr>
            <p:ph type="title"/>
          </p:nvPr>
        </p:nvSpPr>
        <p:spPr>
          <a:xfrm>
            <a:off x="955854" y="520871"/>
            <a:ext cx="8911687" cy="703245"/>
          </a:xfrm>
        </p:spPr>
        <p:txBody>
          <a:bodyPr>
            <a:normAutofit/>
          </a:bodyPr>
          <a:lstStyle/>
          <a:p>
            <a:r>
              <a:rPr lang="zh-CN" altLang="en-US" dirty="0"/>
              <a:t>思考题</a:t>
            </a:r>
            <a:r>
              <a:rPr lang="en-US" altLang="zh-CN" dirty="0"/>
              <a:t>——</a:t>
            </a:r>
            <a:r>
              <a:rPr lang="zh-CN" altLang="en-US" dirty="0"/>
              <a:t>中美科技竞争</a:t>
            </a:r>
          </a:p>
        </p:txBody>
      </p:sp>
    </p:spTree>
    <p:extLst>
      <p:ext uri="{BB962C8B-B14F-4D97-AF65-F5344CB8AC3E}">
        <p14:creationId xmlns:p14="http://schemas.microsoft.com/office/powerpoint/2010/main" val="47985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948" y="914400"/>
            <a:ext cx="11238271" cy="5604387"/>
          </a:xfrm>
        </p:spPr>
        <p:txBody>
          <a:bodyPr>
            <a:normAutofit/>
          </a:bodyPr>
          <a:lstStyle/>
          <a:p>
            <a:r>
              <a:rPr lang="zh-CN" altLang="en-US" sz="2600" b="1" dirty="0">
                <a:solidFill>
                  <a:srgbClr val="FF0000"/>
                </a:solidFill>
              </a:rPr>
              <a:t>两种合法性之争：经济合法性压倒了政治合法性。</a:t>
            </a:r>
            <a:endParaRPr lang="en-US" altLang="zh-CN" sz="2600" b="1" dirty="0">
              <a:solidFill>
                <a:srgbClr val="FF0000"/>
              </a:solidFill>
            </a:endParaRPr>
          </a:p>
          <a:p>
            <a:pPr algn="just"/>
            <a:r>
              <a:rPr lang="zh-CN" altLang="en-US" sz="2600" dirty="0"/>
              <a:t>北京现在要求在中国开展业务的美国合资企业在其公司内部建立他们所谓的“党组织”，让共产党在招聘和投资决策方面发表意见</a:t>
            </a:r>
            <a:r>
              <a:rPr lang="en-US" altLang="zh-CN" sz="2600" dirty="0"/>
              <a:t>——</a:t>
            </a:r>
            <a:r>
              <a:rPr lang="zh-CN" altLang="en-US" sz="2600" dirty="0"/>
              <a:t>比如像否决权。北京还迫使达美航空公司公开道歉，因为其网站上没有将台湾称为“中国省”。</a:t>
            </a:r>
            <a:endParaRPr lang="en-US" altLang="zh-CN" sz="2600" dirty="0"/>
          </a:p>
          <a:p>
            <a:pPr algn="just"/>
            <a:r>
              <a:rPr lang="zh-CN" altLang="en-US" sz="2600" dirty="0"/>
              <a:t>中国共产党使用了一系列与自由和公平贸易不符的政策，包括关税，配额，货币操纵，强制技术转让，知识产权盗窃以及像糖果一样向外国投资投掷的工业补贴。这些政策建立起北京的制造业基地，却是在牺牲竞争对手的基础上</a:t>
            </a:r>
            <a:r>
              <a:rPr lang="en-US" altLang="zh-CN" sz="2600" dirty="0"/>
              <a:t>——</a:t>
            </a:r>
            <a:r>
              <a:rPr lang="zh-CN" altLang="en-US" sz="2600" dirty="0"/>
              <a:t>美利坚合众国受害最严重。</a:t>
            </a:r>
            <a:endParaRPr lang="en-US" altLang="zh-CN" sz="2600" dirty="0"/>
          </a:p>
          <a:p>
            <a:pPr algn="just"/>
            <a:r>
              <a:rPr lang="zh-CN" altLang="en-US" sz="2600" dirty="0"/>
              <a:t> 中国国际广播电台现在在</a:t>
            </a:r>
            <a:r>
              <a:rPr lang="en-US" altLang="zh-CN" sz="2600" dirty="0"/>
              <a:t>30</a:t>
            </a:r>
            <a:r>
              <a:rPr lang="zh-CN" altLang="en-US" sz="2600" dirty="0"/>
              <a:t>多个美国网点播放节目，许多是在美国主要大城市。中国全球电视网覆盖了超过</a:t>
            </a:r>
            <a:r>
              <a:rPr lang="en-US" altLang="zh-CN" sz="2600" dirty="0"/>
              <a:t>7500</a:t>
            </a:r>
            <a:r>
              <a:rPr lang="zh-CN" altLang="en-US" sz="2600" dirty="0"/>
              <a:t>万美国人，并直接从其共产党主子那里获得命令。正如中国最高领导人在访问网络总部期间所说的那样，“媒体是党和政府的宣传战线，必须姓党。”</a:t>
            </a:r>
            <a:r>
              <a:rPr lang="en-US" altLang="zh-CN" sz="2600" b="1" dirty="0">
                <a:solidFill>
                  <a:srgbClr val="FF0000"/>
                </a:solidFill>
              </a:rPr>
              <a:t>——</a:t>
            </a:r>
            <a:r>
              <a:rPr lang="zh-CN" altLang="en-US" sz="2600" b="1" dirty="0">
                <a:solidFill>
                  <a:srgbClr val="FF0000"/>
                </a:solidFill>
              </a:rPr>
              <a:t>美国副总统彭斯</a:t>
            </a:r>
            <a:endParaRPr lang="en-US" altLang="zh-CN" sz="2600" b="1" dirty="0">
              <a:solidFill>
                <a:srgbClr val="FF0000"/>
              </a:solidFill>
            </a:endParaRPr>
          </a:p>
          <a:p>
            <a:endParaRPr lang="zh-CN" altLang="en-US" dirty="0"/>
          </a:p>
        </p:txBody>
      </p:sp>
      <p:sp>
        <p:nvSpPr>
          <p:cNvPr id="2" name="标题 1"/>
          <p:cNvSpPr>
            <a:spLocks noGrp="1"/>
          </p:cNvSpPr>
          <p:nvPr>
            <p:ph type="title"/>
          </p:nvPr>
        </p:nvSpPr>
        <p:spPr>
          <a:xfrm>
            <a:off x="609600" y="0"/>
            <a:ext cx="10972800" cy="1143000"/>
          </a:xfrm>
        </p:spPr>
        <p:txBody>
          <a:bodyPr/>
          <a:lstStyle/>
          <a:p>
            <a:r>
              <a:rPr lang="zh-CN" altLang="en-US" dirty="0"/>
              <a:t>思考题</a:t>
            </a:r>
            <a:r>
              <a:rPr lang="en-US" altLang="zh-CN" dirty="0"/>
              <a:t>——</a:t>
            </a:r>
            <a:r>
              <a:rPr lang="zh-CN" altLang="en-US" dirty="0"/>
              <a:t>与自由主义西方文化的竞争</a:t>
            </a:r>
          </a:p>
        </p:txBody>
      </p:sp>
    </p:spTree>
    <p:extLst>
      <p:ext uri="{BB962C8B-B14F-4D97-AF65-F5344CB8AC3E}">
        <p14:creationId xmlns:p14="http://schemas.microsoft.com/office/powerpoint/2010/main" val="37622047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399</Words>
  <Application>Microsoft Office PowerPoint</Application>
  <PresentationFormat>宽屏</PresentationFormat>
  <Paragraphs>11</Paragraphs>
  <Slides>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等线</vt:lpstr>
      <vt:lpstr>等线 Light</vt:lpstr>
      <vt:lpstr>Arial</vt:lpstr>
      <vt:lpstr>Office 主题​​</vt:lpstr>
      <vt:lpstr>PowerPoint 演示文稿</vt:lpstr>
      <vt:lpstr>思考题——中美科技竞争</vt:lpstr>
      <vt:lpstr>思考题——与自由主义西方文化的竞争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刘鹏程12138</dc:creator>
  <cp:lastModifiedBy> </cp:lastModifiedBy>
  <cp:revision>2</cp:revision>
  <dcterms:created xsi:type="dcterms:W3CDTF">2018-12-27T11:17:44Z</dcterms:created>
  <dcterms:modified xsi:type="dcterms:W3CDTF">2018-12-27T12:29:43Z</dcterms:modified>
</cp:coreProperties>
</file>